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92.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84.xml"/>
  <Override ContentType="application/vnd.openxmlformats-officedocument.presentationml.notesSlide+xml" PartName="/ppt/notesSlides/notesSlide3.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91.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8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77.xml"/>
  <Override ContentType="application/vnd.openxmlformats-officedocument.presentationml.notesSlide+xml" PartName="/ppt/notesSlides/notesSlide90.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56.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89.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21.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84.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79.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83.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76.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80.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91.xml"/>
  <Override ContentType="application/vnd.openxmlformats-officedocument.presentationml.slide+xml" PartName="/ppt/slides/slide31.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88.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9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9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 id="339" r:id="rId90"/>
    <p:sldId id="340" r:id="rId91"/>
    <p:sldId id="341" r:id="rId92"/>
    <p:sldId id="342" r:id="rId93"/>
    <p:sldId id="343" r:id="rId94"/>
    <p:sldId id="344" r:id="rId95"/>
    <p:sldId id="345" r:id="rId96"/>
    <p:sldId id="346" r:id="rId97"/>
    <p:sldId id="347" r:id="rId98"/>
  </p:sldIdLst>
  <p:sldSz cy="5143500" cx="9144000"/>
  <p:notesSz cx="6858000" cy="9144000"/>
  <p:embeddedFontLst>
    <p:embeddedFont>
      <p:font typeface="Source Code Pro Light"/>
      <p:regular r:id="rId99"/>
      <p:bold r:id="rId100"/>
      <p:italic r:id="rId101"/>
      <p:boldItalic r:id="rId102"/>
    </p:embeddedFont>
    <p:embeddedFont>
      <p:font typeface="Teko"/>
      <p:regular r:id="rId103"/>
      <p:bold r:id="rId104"/>
    </p:embeddedFont>
    <p:embeddedFont>
      <p:font typeface="Roboto"/>
      <p:regular r:id="rId105"/>
      <p:bold r:id="rId106"/>
      <p:italic r:id="rId107"/>
      <p:boldItalic r:id="rId108"/>
    </p:embeddedFont>
    <p:embeddedFont>
      <p:font typeface="Montserrat"/>
      <p:regular r:id="rId109"/>
      <p:bold r:id="rId110"/>
      <p:italic r:id="rId111"/>
      <p:boldItalic r:id="rId112"/>
    </p:embeddedFont>
    <p:embeddedFont>
      <p:font typeface="Montserrat Medium"/>
      <p:regular r:id="rId113"/>
      <p:bold r:id="rId114"/>
      <p:italic r:id="rId115"/>
      <p:boldItalic r:id="rId116"/>
    </p:embeddedFont>
    <p:embeddedFont>
      <p:font typeface="Source Code Pro"/>
      <p:regular r:id="rId117"/>
      <p:bold r:id="rId118"/>
      <p:italic r:id="rId119"/>
      <p:boldItalic r:id="rId12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A4F9142B-5A3B-41C4-B733-20C184AEE8D0}">
  <a:tblStyle styleId="{A4F9142B-5A3B-41C4-B733-20C184AEE8D0}"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5D969E6B-EDC6-4476-8B36-B8EEAB4C9212}" styleName="Table_1">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07" Type="http://schemas.openxmlformats.org/officeDocument/2006/relationships/font" Target="fonts/Roboto-italic.fntdata"/><Relationship Id="rId106" Type="http://schemas.openxmlformats.org/officeDocument/2006/relationships/font" Target="fonts/Roboto-bold.fntdata"/><Relationship Id="rId105" Type="http://schemas.openxmlformats.org/officeDocument/2006/relationships/font" Target="fonts/Roboto-regular.fntdata"/><Relationship Id="rId104" Type="http://schemas.openxmlformats.org/officeDocument/2006/relationships/font" Target="fonts/Teko-bold.fntdata"/><Relationship Id="rId109" Type="http://schemas.openxmlformats.org/officeDocument/2006/relationships/font" Target="fonts/Montserrat-regular.fntdata"/><Relationship Id="rId108" Type="http://schemas.openxmlformats.org/officeDocument/2006/relationships/font" Target="fonts/Roboto-boldItalic.fntdata"/><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103" Type="http://schemas.openxmlformats.org/officeDocument/2006/relationships/font" Target="fonts/Teko-regular.fntdata"/><Relationship Id="rId102" Type="http://schemas.openxmlformats.org/officeDocument/2006/relationships/font" Target="fonts/SourceCodeProLight-boldItalic.fntdata"/><Relationship Id="rId101" Type="http://schemas.openxmlformats.org/officeDocument/2006/relationships/font" Target="fonts/SourceCodeProLight-italic.fntdata"/><Relationship Id="rId100" Type="http://schemas.openxmlformats.org/officeDocument/2006/relationships/font" Target="fonts/SourceCodeProLight-bold.fntdata"/><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120" Type="http://schemas.openxmlformats.org/officeDocument/2006/relationships/font" Target="fonts/SourceCodePro-boldItalic.fntdata"/><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95" Type="http://schemas.openxmlformats.org/officeDocument/2006/relationships/slide" Target="slides/slide89.xml"/><Relationship Id="rId94" Type="http://schemas.openxmlformats.org/officeDocument/2006/relationships/slide" Target="slides/slide88.xml"/><Relationship Id="rId97" Type="http://schemas.openxmlformats.org/officeDocument/2006/relationships/slide" Target="slides/slide91.xml"/><Relationship Id="rId96" Type="http://schemas.openxmlformats.org/officeDocument/2006/relationships/slide" Target="slides/slide90.xml"/><Relationship Id="rId11" Type="http://schemas.openxmlformats.org/officeDocument/2006/relationships/slide" Target="slides/slide5.xml"/><Relationship Id="rId99" Type="http://schemas.openxmlformats.org/officeDocument/2006/relationships/font" Target="fonts/SourceCodeProLight-regular.fntdata"/><Relationship Id="rId10" Type="http://schemas.openxmlformats.org/officeDocument/2006/relationships/slide" Target="slides/slide4.xml"/><Relationship Id="rId98" Type="http://schemas.openxmlformats.org/officeDocument/2006/relationships/slide" Target="slides/slide92.xml"/><Relationship Id="rId13" Type="http://schemas.openxmlformats.org/officeDocument/2006/relationships/slide" Target="slides/slide7.xml"/><Relationship Id="rId12" Type="http://schemas.openxmlformats.org/officeDocument/2006/relationships/slide" Target="slides/slide6.xml"/><Relationship Id="rId91" Type="http://schemas.openxmlformats.org/officeDocument/2006/relationships/slide" Target="slides/slide85.xml"/><Relationship Id="rId90" Type="http://schemas.openxmlformats.org/officeDocument/2006/relationships/slide" Target="slides/slide84.xml"/><Relationship Id="rId93" Type="http://schemas.openxmlformats.org/officeDocument/2006/relationships/slide" Target="slides/slide87.xml"/><Relationship Id="rId92" Type="http://schemas.openxmlformats.org/officeDocument/2006/relationships/slide" Target="slides/slide86.xml"/><Relationship Id="rId118" Type="http://schemas.openxmlformats.org/officeDocument/2006/relationships/font" Target="fonts/SourceCodePro-bold.fntdata"/><Relationship Id="rId117" Type="http://schemas.openxmlformats.org/officeDocument/2006/relationships/font" Target="fonts/SourceCodePro-regular.fntdata"/><Relationship Id="rId116" Type="http://schemas.openxmlformats.org/officeDocument/2006/relationships/font" Target="fonts/MontserratMedium-boldItalic.fntdata"/><Relationship Id="rId115" Type="http://schemas.openxmlformats.org/officeDocument/2006/relationships/font" Target="fonts/MontserratMedium-italic.fntdata"/><Relationship Id="rId119" Type="http://schemas.openxmlformats.org/officeDocument/2006/relationships/font" Target="fonts/SourceCodePro-italic.fntdata"/><Relationship Id="rId15" Type="http://schemas.openxmlformats.org/officeDocument/2006/relationships/slide" Target="slides/slide9.xml"/><Relationship Id="rId110" Type="http://schemas.openxmlformats.org/officeDocument/2006/relationships/font" Target="fonts/Montserrat-bold.fntdata"/><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14" Type="http://schemas.openxmlformats.org/officeDocument/2006/relationships/font" Target="fonts/MontserratMedium-bold.fntdata"/><Relationship Id="rId18" Type="http://schemas.openxmlformats.org/officeDocument/2006/relationships/slide" Target="slides/slide12.xml"/><Relationship Id="rId113" Type="http://schemas.openxmlformats.org/officeDocument/2006/relationships/font" Target="fonts/MontserratMedium-regular.fntdata"/><Relationship Id="rId112" Type="http://schemas.openxmlformats.org/officeDocument/2006/relationships/font" Target="fonts/Montserrat-boldItalic.fntdata"/><Relationship Id="rId111" Type="http://schemas.openxmlformats.org/officeDocument/2006/relationships/font" Target="fonts/Montserrat-italic.fntdata"/><Relationship Id="rId84" Type="http://schemas.openxmlformats.org/officeDocument/2006/relationships/slide" Target="slides/slide78.xml"/><Relationship Id="rId83" Type="http://schemas.openxmlformats.org/officeDocument/2006/relationships/slide" Target="slides/slide77.xml"/><Relationship Id="rId86" Type="http://schemas.openxmlformats.org/officeDocument/2006/relationships/slide" Target="slides/slide80.xml"/><Relationship Id="rId85" Type="http://schemas.openxmlformats.org/officeDocument/2006/relationships/slide" Target="slides/slide79.xml"/><Relationship Id="rId88" Type="http://schemas.openxmlformats.org/officeDocument/2006/relationships/slide" Target="slides/slide82.xml"/><Relationship Id="rId87" Type="http://schemas.openxmlformats.org/officeDocument/2006/relationships/slide" Target="slides/slide81.xml"/><Relationship Id="rId89" Type="http://schemas.openxmlformats.org/officeDocument/2006/relationships/slide" Target="slides/slide83.xml"/><Relationship Id="rId80" Type="http://schemas.openxmlformats.org/officeDocument/2006/relationships/slide" Target="slides/slide74.xml"/><Relationship Id="rId82" Type="http://schemas.openxmlformats.org/officeDocument/2006/relationships/slide" Target="slides/slide76.xml"/><Relationship Id="rId81" Type="http://schemas.openxmlformats.org/officeDocument/2006/relationships/slide" Target="slides/slide75.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73" Type="http://schemas.openxmlformats.org/officeDocument/2006/relationships/slide" Target="slides/slide67.xml"/><Relationship Id="rId72" Type="http://schemas.openxmlformats.org/officeDocument/2006/relationships/slide" Target="slides/slide66.xml"/><Relationship Id="rId75" Type="http://schemas.openxmlformats.org/officeDocument/2006/relationships/slide" Target="slides/slide69.xml"/><Relationship Id="rId74" Type="http://schemas.openxmlformats.org/officeDocument/2006/relationships/slide" Target="slides/slide68.xml"/><Relationship Id="rId77" Type="http://schemas.openxmlformats.org/officeDocument/2006/relationships/slide" Target="slides/slide71.xml"/><Relationship Id="rId76" Type="http://schemas.openxmlformats.org/officeDocument/2006/relationships/slide" Target="slides/slide70.xml"/><Relationship Id="rId79" Type="http://schemas.openxmlformats.org/officeDocument/2006/relationships/slide" Target="slides/slide73.xml"/><Relationship Id="rId78" Type="http://schemas.openxmlformats.org/officeDocument/2006/relationships/slide" Target="slides/slide72.xml"/><Relationship Id="rId71" Type="http://schemas.openxmlformats.org/officeDocument/2006/relationships/slide" Target="slides/slide65.xml"/><Relationship Id="rId70" Type="http://schemas.openxmlformats.org/officeDocument/2006/relationships/slide" Target="slides/slide64.xml"/><Relationship Id="rId62" Type="http://schemas.openxmlformats.org/officeDocument/2006/relationships/slide" Target="slides/slide56.xml"/><Relationship Id="rId61" Type="http://schemas.openxmlformats.org/officeDocument/2006/relationships/slide" Target="slides/slide55.xml"/><Relationship Id="rId64" Type="http://schemas.openxmlformats.org/officeDocument/2006/relationships/slide" Target="slides/slide58.xml"/><Relationship Id="rId63" Type="http://schemas.openxmlformats.org/officeDocument/2006/relationships/slide" Target="slides/slide57.xml"/><Relationship Id="rId66" Type="http://schemas.openxmlformats.org/officeDocument/2006/relationships/slide" Target="slides/slide60.xml"/><Relationship Id="rId65" Type="http://schemas.openxmlformats.org/officeDocument/2006/relationships/slide" Target="slides/slide59.xml"/><Relationship Id="rId68" Type="http://schemas.openxmlformats.org/officeDocument/2006/relationships/slide" Target="slides/slide62.xml"/><Relationship Id="rId67" Type="http://schemas.openxmlformats.org/officeDocument/2006/relationships/slide" Target="slides/slide61.xml"/><Relationship Id="rId60" Type="http://schemas.openxmlformats.org/officeDocument/2006/relationships/slide" Target="slides/slide54.xml"/><Relationship Id="rId69" Type="http://schemas.openxmlformats.org/officeDocument/2006/relationships/slide" Target="slides/slide6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55" Type="http://schemas.openxmlformats.org/officeDocument/2006/relationships/slide" Target="slides/slide49.xml"/><Relationship Id="rId54" Type="http://schemas.openxmlformats.org/officeDocument/2006/relationships/slide" Target="slides/slide48.xml"/><Relationship Id="rId57" Type="http://schemas.openxmlformats.org/officeDocument/2006/relationships/slide" Target="slides/slide51.xml"/><Relationship Id="rId56" Type="http://schemas.openxmlformats.org/officeDocument/2006/relationships/slide" Target="slides/slide50.xml"/><Relationship Id="rId59" Type="http://schemas.openxmlformats.org/officeDocument/2006/relationships/slide" Target="slides/slide53.xml"/><Relationship Id="rId58" Type="http://schemas.openxmlformats.org/officeDocument/2006/relationships/slide" Target="slides/slide5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awnaerospace.com/latest-news/prevalence-of-nitrous-based-in-space-propellants" TargetMode="Externa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enersys.com/493bb4/globalassets/documents/product-documentation/absl/amer/amer-en-fly-absl-8s16p-3.5ah_0421.pdf" TargetMode="Externa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6" name="Shape 846"/>
        <p:cNvGrpSpPr/>
        <p:nvPr/>
      </p:nvGrpSpPr>
      <p:grpSpPr>
        <a:xfrm>
          <a:off x="0" y="0"/>
          <a:ext cx="0" cy="0"/>
          <a:chOff x="0" y="0"/>
          <a:chExt cx="0" cy="0"/>
        </a:xfrm>
      </p:grpSpPr>
      <p:sp>
        <p:nvSpPr>
          <p:cNvPr id="847" name="Google Shape;847;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848" name="Google Shape;848;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Speakers:</a:t>
            </a:r>
            <a:endParaRPr/>
          </a:p>
          <a:p>
            <a:pPr indent="0" lvl="0" marL="0" rtl="0" algn="l">
              <a:spcBef>
                <a:spcPts val="0"/>
              </a:spcBef>
              <a:spcAft>
                <a:spcPts val="0"/>
              </a:spcAft>
              <a:buNone/>
            </a:pPr>
            <a:r>
              <a:rPr lang="en"/>
              <a:t>Zion: start(1-11)</a:t>
            </a:r>
            <a:endParaRPr/>
          </a:p>
          <a:p>
            <a:pPr indent="0" lvl="0" marL="0" rtl="0" algn="l">
              <a:spcBef>
                <a:spcPts val="0"/>
              </a:spcBef>
              <a:spcAft>
                <a:spcPts val="0"/>
              </a:spcAft>
              <a:buNone/>
            </a:pPr>
            <a:r>
              <a:rPr lang="en"/>
              <a:t>Jerry: timeline, orbit, etc…(12-18)</a:t>
            </a:r>
            <a:endParaRPr/>
          </a:p>
          <a:p>
            <a:pPr indent="0" lvl="0" marL="0" rtl="0" algn="l">
              <a:spcBef>
                <a:spcPts val="0"/>
              </a:spcBef>
              <a:spcAft>
                <a:spcPts val="0"/>
              </a:spcAft>
              <a:buNone/>
            </a:pPr>
            <a:r>
              <a:rPr lang="en">
                <a:solidFill>
                  <a:schemeClr val="dk1"/>
                </a:solidFill>
              </a:rPr>
              <a:t>Zion-prop, attitude, telemetry(19-30)</a:t>
            </a:r>
            <a:endParaRPr/>
          </a:p>
          <a:p>
            <a:pPr indent="0" lvl="0" marL="0" rtl="0" algn="l">
              <a:spcBef>
                <a:spcPts val="0"/>
              </a:spcBef>
              <a:spcAft>
                <a:spcPts val="0"/>
              </a:spcAft>
              <a:buNone/>
            </a:pPr>
            <a:r>
              <a:rPr lang="en"/>
              <a:t>Matthew</a:t>
            </a:r>
            <a:r>
              <a:rPr lang="en"/>
              <a:t>-structures, science/payload, thermal(31-42)</a:t>
            </a:r>
            <a:endParaRPr/>
          </a:p>
          <a:p>
            <a:pPr indent="0" lvl="0" marL="0" rtl="0" algn="l">
              <a:spcBef>
                <a:spcPts val="0"/>
              </a:spcBef>
              <a:spcAft>
                <a:spcPts val="0"/>
              </a:spcAft>
              <a:buNone/>
            </a:pPr>
            <a:r>
              <a:rPr lang="en"/>
              <a:t>Michael-power(rtg, batt, program management, power budget, mass)(43-49)</a:t>
            </a:r>
            <a:endParaRPr/>
          </a:p>
          <a:p>
            <a:pPr indent="0" lvl="0" marL="0" rtl="0" algn="l">
              <a:spcBef>
                <a:spcPts val="0"/>
              </a:spcBef>
              <a:spcAft>
                <a:spcPts val="0"/>
              </a:spcAft>
              <a:buNone/>
            </a:pPr>
            <a:r>
              <a:rPr lang="en"/>
              <a:t>Cameron-cost(50-53)</a:t>
            </a:r>
            <a:endParaRPr/>
          </a:p>
          <a:p>
            <a:pPr indent="0" lvl="0" marL="0" rtl="0" algn="l">
              <a:spcBef>
                <a:spcPts val="0"/>
              </a:spcBef>
              <a:spcAft>
                <a:spcPts val="0"/>
              </a:spcAft>
              <a:buNone/>
            </a:pPr>
            <a:r>
              <a:rPr lang="en"/>
              <a:t>Zion-major risks, facts, questions(54-57)</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4" name="Shape 854"/>
        <p:cNvGrpSpPr/>
        <p:nvPr/>
      </p:nvGrpSpPr>
      <p:grpSpPr>
        <a:xfrm>
          <a:off x="0" y="0"/>
          <a:ext cx="0" cy="0"/>
          <a:chOff x="0" y="0"/>
          <a:chExt cx="0" cy="0"/>
        </a:xfrm>
      </p:grpSpPr>
      <p:sp>
        <p:nvSpPr>
          <p:cNvPr id="855" name="Google Shape;855;g22ca011c5c0_0_11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6" name="Google Shape;856;g22ca011c5c0_0_1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2" name="Shape 862"/>
        <p:cNvGrpSpPr/>
        <p:nvPr/>
      </p:nvGrpSpPr>
      <p:grpSpPr>
        <a:xfrm>
          <a:off x="0" y="0"/>
          <a:ext cx="0" cy="0"/>
          <a:chOff x="0" y="0"/>
          <a:chExt cx="0" cy="0"/>
        </a:xfrm>
      </p:grpSpPr>
      <p:sp>
        <p:nvSpPr>
          <p:cNvPr id="863" name="Google Shape;863;g22ca011c5c0_0_11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4" name="Google Shape;864;g22ca011c5c0_0_11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Our team this semester consisted of 17 members that we separated into 8 different groups, each focusing on one subsystem. </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
              <a:t>I’m Zion Moss, the Project Manager, and presenting with me today is </a:t>
            </a:r>
            <a:endParaRPr/>
          </a:p>
          <a:p>
            <a:pPr indent="-298450" lvl="0" marL="457200" rtl="0" algn="l">
              <a:spcBef>
                <a:spcPts val="0"/>
              </a:spcBef>
              <a:spcAft>
                <a:spcPts val="0"/>
              </a:spcAft>
              <a:buSzPts val="1100"/>
              <a:buChar char="-"/>
            </a:pPr>
            <a:r>
              <a:rPr lang="en"/>
              <a:t>Jerry Varghese from the Trajectory team, </a:t>
            </a:r>
            <a:endParaRPr/>
          </a:p>
          <a:p>
            <a:pPr indent="-298450" lvl="0" marL="457200" rtl="0" algn="l">
              <a:spcBef>
                <a:spcPts val="0"/>
              </a:spcBef>
              <a:spcAft>
                <a:spcPts val="0"/>
              </a:spcAft>
              <a:buSzPts val="1100"/>
              <a:buChar char="-"/>
            </a:pPr>
            <a:r>
              <a:rPr lang="en"/>
              <a:t>Michael Thomas from the Systems Engineering team, </a:t>
            </a:r>
            <a:endParaRPr/>
          </a:p>
          <a:p>
            <a:pPr indent="-298450" lvl="0" marL="457200" rtl="0" algn="l">
              <a:spcBef>
                <a:spcPts val="0"/>
              </a:spcBef>
              <a:spcAft>
                <a:spcPts val="0"/>
              </a:spcAft>
              <a:buSzPts val="1100"/>
              <a:buChar char="-"/>
            </a:pPr>
            <a:r>
              <a:rPr lang="en"/>
              <a:t>and Cameron Baxley from the Cost and Scheduling team. </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rgbClr val="000000"/>
              </a:buClr>
              <a:buSzPts val="1100"/>
              <a:buFont typeface="Arial"/>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7" name="Shape 877"/>
        <p:cNvGrpSpPr/>
        <p:nvPr/>
      </p:nvGrpSpPr>
      <p:grpSpPr>
        <a:xfrm>
          <a:off x="0" y="0"/>
          <a:ext cx="0" cy="0"/>
          <a:chOff x="0" y="0"/>
          <a:chExt cx="0" cy="0"/>
        </a:xfrm>
      </p:grpSpPr>
      <p:sp>
        <p:nvSpPr>
          <p:cNvPr id="878" name="Google Shape;878;g22ca011c5c0_0_35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9" name="Google Shape;879;g22ca011c5c0_0_35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5" name="Shape 885"/>
        <p:cNvGrpSpPr/>
        <p:nvPr/>
      </p:nvGrpSpPr>
      <p:grpSpPr>
        <a:xfrm>
          <a:off x="0" y="0"/>
          <a:ext cx="0" cy="0"/>
          <a:chOff x="0" y="0"/>
          <a:chExt cx="0" cy="0"/>
        </a:xfrm>
      </p:grpSpPr>
      <p:sp>
        <p:nvSpPr>
          <p:cNvPr id="886" name="Google Shape;886;g22ca011c5c0_0_23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7" name="Google Shape;887;g22ca011c5c0_0_23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James Webb Telescope, 2023</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3" name="Shape 893"/>
        <p:cNvGrpSpPr/>
        <p:nvPr/>
      </p:nvGrpSpPr>
      <p:grpSpPr>
        <a:xfrm>
          <a:off x="0" y="0"/>
          <a:ext cx="0" cy="0"/>
          <a:chOff x="0" y="0"/>
          <a:chExt cx="0" cy="0"/>
        </a:xfrm>
      </p:grpSpPr>
      <p:sp>
        <p:nvSpPr>
          <p:cNvPr id="894" name="Google Shape;894;g22ca011c5c0_0_23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5" name="Google Shape;895;g22ca011c5c0_0_23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0" name="Shape 900"/>
        <p:cNvGrpSpPr/>
        <p:nvPr/>
      </p:nvGrpSpPr>
      <p:grpSpPr>
        <a:xfrm>
          <a:off x="0" y="0"/>
          <a:ext cx="0" cy="0"/>
          <a:chOff x="0" y="0"/>
          <a:chExt cx="0" cy="0"/>
        </a:xfrm>
      </p:grpSpPr>
      <p:sp>
        <p:nvSpPr>
          <p:cNvPr id="901" name="Google Shape;901;g22ca011c5c0_0_23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2" name="Google Shape;902;g22ca011c5c0_0_23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Our task is to conduct a scientific </a:t>
            </a:r>
            <a:r>
              <a:rPr lang="en"/>
              <a:t>investigation</a:t>
            </a:r>
            <a:r>
              <a:rPr lang="en"/>
              <a:t> of Uranus and its moons.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At a minimum we must: [list baselines]</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7" name="Shape 907"/>
        <p:cNvGrpSpPr/>
        <p:nvPr/>
      </p:nvGrpSpPr>
      <p:grpSpPr>
        <a:xfrm>
          <a:off x="0" y="0"/>
          <a:ext cx="0" cy="0"/>
          <a:chOff x="0" y="0"/>
          <a:chExt cx="0" cy="0"/>
        </a:xfrm>
      </p:grpSpPr>
      <p:sp>
        <p:nvSpPr>
          <p:cNvPr id="908" name="Google Shape;908;g21a0be7854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9" name="Google Shape;909;g21a0be7854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Per the </a:t>
            </a:r>
            <a:r>
              <a:rPr lang="en"/>
              <a:t>Decadal</a:t>
            </a:r>
            <a:r>
              <a:rPr lang="en"/>
              <a:t> Survey, there are 15 questions that scientists would like answered during an Orbiter Probe mission to Uranus. They broke the questions up into different topics, including: </a:t>
            </a:r>
            <a:r>
              <a:rPr lang="en"/>
              <a:t>atmospheric</a:t>
            </a:r>
            <a:r>
              <a:rPr lang="en"/>
              <a:t> conditions, interior composition and formation, the magnetosphere, rings, </a:t>
            </a:r>
            <a:r>
              <a:rPr lang="en"/>
              <a:t>satellites</a:t>
            </a:r>
            <a:r>
              <a:rPr lang="en"/>
              <a:t>, and ocean worlds.</a:t>
            </a:r>
            <a:endParaRPr/>
          </a:p>
          <a:p>
            <a:pPr indent="0" lvl="0" marL="0" rtl="0" algn="l">
              <a:spcBef>
                <a:spcPts val="0"/>
              </a:spcBef>
              <a:spcAft>
                <a:spcPts val="0"/>
              </a:spcAft>
              <a:buClr>
                <a:schemeClr val="dk1"/>
              </a:buClr>
              <a:buSzPts val="1100"/>
              <a:buFont typeface="Arial"/>
              <a:buNone/>
            </a:pPr>
            <a:r>
              <a:t/>
            </a:r>
            <a:endParaRPr/>
          </a:p>
          <a:p>
            <a:pPr indent="-298450" lvl="0" marL="457200" rtl="0" algn="l">
              <a:spcBef>
                <a:spcPts val="0"/>
              </a:spcBef>
              <a:spcAft>
                <a:spcPts val="0"/>
              </a:spcAft>
              <a:buSzPts val="1100"/>
              <a:buChar char="-"/>
            </a:pPr>
            <a:r>
              <a:rPr lang="en"/>
              <a:t>Atmosphere: What can uranus’ atmospheric composition tell us about its formation and why is it’s surface temperature so low?</a:t>
            </a:r>
            <a:endParaRPr/>
          </a:p>
          <a:p>
            <a:pPr indent="-298450" lvl="0" marL="457200" rtl="0" algn="l">
              <a:spcBef>
                <a:spcPts val="0"/>
              </a:spcBef>
              <a:spcAft>
                <a:spcPts val="0"/>
              </a:spcAft>
              <a:buSzPts val="1100"/>
              <a:buChar char="-"/>
            </a:pPr>
            <a:r>
              <a:rPr lang="en"/>
              <a:t>Interiors: Does Uranus Have Discrete or Fuzzy layers?</a:t>
            </a:r>
            <a:endParaRPr/>
          </a:p>
          <a:p>
            <a:pPr indent="-298450" lvl="0" marL="457200" rtl="0" algn="l">
              <a:spcBef>
                <a:spcPts val="0"/>
              </a:spcBef>
              <a:spcAft>
                <a:spcPts val="0"/>
              </a:spcAft>
              <a:buSzPts val="1100"/>
              <a:buChar char="-"/>
            </a:pPr>
            <a:r>
              <a:rPr lang="en"/>
              <a:t>Magnetosphere: How is Uranus’ Tilted magnetic Field generated?</a:t>
            </a:r>
            <a:endParaRPr/>
          </a:p>
          <a:p>
            <a:pPr indent="-298450" lvl="0" marL="457200" rtl="0" algn="l">
              <a:spcBef>
                <a:spcPts val="0"/>
              </a:spcBef>
              <a:spcAft>
                <a:spcPts val="0"/>
              </a:spcAft>
              <a:buSzPts val="1100"/>
              <a:buChar char="-"/>
            </a:pPr>
            <a:r>
              <a:rPr lang="en"/>
              <a:t>Rings and Small Satellites: Why are Uranus’ Rings and inner moons so dark and how did they evolve?</a:t>
            </a:r>
            <a:endParaRPr/>
          </a:p>
          <a:p>
            <a:pPr indent="-298450" lvl="0" marL="457200" rtl="0" algn="l">
              <a:spcBef>
                <a:spcPts val="0"/>
              </a:spcBef>
              <a:spcAft>
                <a:spcPts val="0"/>
              </a:spcAft>
              <a:buSzPts val="1100"/>
              <a:buChar char="-"/>
            </a:pPr>
            <a:r>
              <a:rPr lang="en"/>
              <a:t>Large Satellites and Ocean Worlds: What are the interior structures </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
              <a:t>These questions have guided our payload selection, as we had to make sure that each were answered with data collection.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6" name="Shape 926"/>
        <p:cNvGrpSpPr/>
        <p:nvPr/>
      </p:nvGrpSpPr>
      <p:grpSpPr>
        <a:xfrm>
          <a:off x="0" y="0"/>
          <a:ext cx="0" cy="0"/>
          <a:chOff x="0" y="0"/>
          <a:chExt cx="0" cy="0"/>
        </a:xfrm>
      </p:grpSpPr>
      <p:sp>
        <p:nvSpPr>
          <p:cNvPr id="927" name="Google Shape;927;g22dccf624b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8" name="Google Shape;928;g22dccf624b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 order to </a:t>
            </a:r>
            <a:r>
              <a:rPr lang="en"/>
              <a:t>fulfill</a:t>
            </a:r>
            <a:r>
              <a:rPr lang="en"/>
              <a:t> our mission, we broke our group into 7 </a:t>
            </a:r>
            <a:r>
              <a:rPr lang="en"/>
              <a:t>different</a:t>
            </a:r>
            <a:r>
              <a:rPr lang="en"/>
              <a:t> subcategories.</a:t>
            </a:r>
            <a:endParaRPr/>
          </a:p>
          <a:p>
            <a:pPr indent="0" lvl="0" marL="457200" rtl="0" algn="l">
              <a:spcBef>
                <a:spcPts val="0"/>
              </a:spcBef>
              <a:spcAft>
                <a:spcPts val="0"/>
              </a:spcAft>
              <a:buNone/>
            </a:pPr>
            <a:r>
              <a:t/>
            </a:r>
            <a:endParaRPr/>
          </a:p>
          <a:p>
            <a:pPr indent="-298450" lvl="0" marL="457200" rtl="0" algn="l">
              <a:spcBef>
                <a:spcPts val="0"/>
              </a:spcBef>
              <a:spcAft>
                <a:spcPts val="0"/>
              </a:spcAft>
              <a:buSzPts val="1100"/>
              <a:buChar char="●"/>
            </a:pPr>
            <a:r>
              <a:rPr lang="en"/>
              <a:t>On the left, you can see 6 of our subteams listed under Orbiter Bus. </a:t>
            </a:r>
            <a:endParaRPr/>
          </a:p>
          <a:p>
            <a:pPr indent="-298450" lvl="0" marL="457200" rtl="0" algn="l">
              <a:spcBef>
                <a:spcPts val="0"/>
              </a:spcBef>
              <a:spcAft>
                <a:spcPts val="0"/>
              </a:spcAft>
              <a:buSzPts val="1100"/>
              <a:buChar char="●"/>
            </a:pPr>
            <a:r>
              <a:rPr lang="en"/>
              <a:t>Next is the payload, which includes all </a:t>
            </a:r>
            <a:r>
              <a:rPr lang="en"/>
              <a:t>scientific</a:t>
            </a:r>
            <a:r>
              <a:rPr lang="en"/>
              <a:t> </a:t>
            </a:r>
            <a:r>
              <a:rPr lang="en"/>
              <a:t>instruments</a:t>
            </a:r>
            <a:r>
              <a:rPr lang="en"/>
              <a:t> each of the orbiter and probe. </a:t>
            </a:r>
            <a:endParaRPr/>
          </a:p>
          <a:p>
            <a:pPr indent="-298450" lvl="0" marL="457200" rtl="0" algn="l">
              <a:spcBef>
                <a:spcPts val="0"/>
              </a:spcBef>
              <a:spcAft>
                <a:spcPts val="0"/>
              </a:spcAft>
              <a:buSzPts val="1100"/>
              <a:buChar char="●"/>
            </a:pPr>
            <a:r>
              <a:rPr lang="en"/>
              <a:t>Then operations, </a:t>
            </a:r>
            <a:r>
              <a:rPr lang="en"/>
              <a:t>which</a:t>
            </a:r>
            <a:r>
              <a:rPr lang="en"/>
              <a:t> includes space and ground ops.</a:t>
            </a:r>
            <a:endParaRPr/>
          </a:p>
          <a:p>
            <a:pPr indent="-298450" lvl="0" marL="457200" rtl="0" algn="l">
              <a:spcBef>
                <a:spcPts val="0"/>
              </a:spcBef>
              <a:spcAft>
                <a:spcPts val="0"/>
              </a:spcAft>
              <a:buSzPts val="1100"/>
              <a:buChar char="●"/>
            </a:pPr>
            <a:r>
              <a:rPr lang="en"/>
              <a:t>Program level involves </a:t>
            </a:r>
            <a:r>
              <a:rPr lang="en"/>
              <a:t>systems</a:t>
            </a:r>
            <a:r>
              <a:rPr lang="en"/>
              <a:t> engineering, program management, testing and integration, and </a:t>
            </a:r>
            <a:r>
              <a:rPr lang="en"/>
              <a:t>product</a:t>
            </a:r>
            <a:r>
              <a:rPr lang="en"/>
              <a:t> assurance which </a:t>
            </a:r>
            <a:r>
              <a:rPr lang="en"/>
              <a:t>involve</a:t>
            </a:r>
            <a:r>
              <a:rPr lang="en"/>
              <a:t> the cost and </a:t>
            </a:r>
            <a:r>
              <a:rPr lang="en"/>
              <a:t>scheduling</a:t>
            </a:r>
            <a:r>
              <a:rPr lang="en"/>
              <a:t> and systems subgroups. </a:t>
            </a:r>
            <a:endParaRPr/>
          </a:p>
          <a:p>
            <a:pPr indent="-298450" lvl="0" marL="457200" rtl="0" algn="l">
              <a:spcBef>
                <a:spcPts val="0"/>
              </a:spcBef>
              <a:spcAft>
                <a:spcPts val="0"/>
              </a:spcAft>
              <a:buSzPts val="1100"/>
              <a:buChar char="●"/>
            </a:pPr>
            <a:r>
              <a:rPr lang="en"/>
              <a:t>Lastly, our additional thrusts include the aerospace ground </a:t>
            </a:r>
            <a:r>
              <a:rPr lang="en"/>
              <a:t>equipment</a:t>
            </a:r>
            <a:r>
              <a:rPr lang="en"/>
              <a:t> we must use, the launch vehicle we contract to take our orbiter to the Ice giant, and the ground control and command.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9" name="Shape 949"/>
        <p:cNvGrpSpPr/>
        <p:nvPr/>
      </p:nvGrpSpPr>
      <p:grpSpPr>
        <a:xfrm>
          <a:off x="0" y="0"/>
          <a:ext cx="0" cy="0"/>
          <a:chOff x="0" y="0"/>
          <a:chExt cx="0" cy="0"/>
        </a:xfrm>
      </p:grpSpPr>
      <p:sp>
        <p:nvSpPr>
          <p:cNvPr id="950" name="Google Shape;950;g22ca011c5c0_0_23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1" name="Google Shape;951;g22ca011c5c0_0_23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Stemming from the system drivers provided by the teaching team at the beginning of the semester, we were able to create formal top level requirements to guide out mission development. [reiterate list]</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6" name="Shape 956"/>
        <p:cNvGrpSpPr/>
        <p:nvPr/>
      </p:nvGrpSpPr>
      <p:grpSpPr>
        <a:xfrm>
          <a:off x="0" y="0"/>
          <a:ext cx="0" cy="0"/>
          <a:chOff x="0" y="0"/>
          <a:chExt cx="0" cy="0"/>
        </a:xfrm>
      </p:grpSpPr>
      <p:sp>
        <p:nvSpPr>
          <p:cNvPr id="957" name="Google Shape;957;g22ca011c5c0_0_23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8" name="Google Shape;958;g22ca011c5c0_0_23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4" name="Shape 964"/>
        <p:cNvGrpSpPr/>
        <p:nvPr/>
      </p:nvGrpSpPr>
      <p:grpSpPr>
        <a:xfrm>
          <a:off x="0" y="0"/>
          <a:ext cx="0" cy="0"/>
          <a:chOff x="0" y="0"/>
          <a:chExt cx="0" cy="0"/>
        </a:xfrm>
      </p:grpSpPr>
      <p:sp>
        <p:nvSpPr>
          <p:cNvPr id="965" name="Google Shape;965;g23960b3159e_7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6" name="Google Shape;966;g23960b3159e_7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1" name="Shape 971"/>
        <p:cNvGrpSpPr/>
        <p:nvPr/>
      </p:nvGrpSpPr>
      <p:grpSpPr>
        <a:xfrm>
          <a:off x="0" y="0"/>
          <a:ext cx="0" cy="0"/>
          <a:chOff x="0" y="0"/>
          <a:chExt cx="0" cy="0"/>
        </a:xfrm>
      </p:grpSpPr>
      <p:sp>
        <p:nvSpPr>
          <p:cNvPr id="972" name="Google Shape;972;g22ca011c5c0_0_35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3" name="Google Shape;973;g22ca011c5c0_0_35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Starship launch</a:t>
            </a:r>
            <a:endParaRPr/>
          </a:p>
          <a:p>
            <a:pPr indent="0" lvl="0" marL="0" rtl="0" algn="l">
              <a:spcBef>
                <a:spcPts val="0"/>
              </a:spcBef>
              <a:spcAft>
                <a:spcPts val="0"/>
              </a:spcAft>
              <a:buClr>
                <a:schemeClr val="dk1"/>
              </a:buClr>
              <a:buSzPts val="1100"/>
              <a:buFont typeface="Arial"/>
              <a:buNone/>
            </a:pPr>
            <a:r>
              <a:rPr lang="en"/>
              <a:t>Interplanetary trajectory</a:t>
            </a:r>
            <a:endParaRPr/>
          </a:p>
          <a:p>
            <a:pPr indent="0" lvl="0" marL="0" rtl="0" algn="l">
              <a:spcBef>
                <a:spcPts val="0"/>
              </a:spcBef>
              <a:spcAft>
                <a:spcPts val="0"/>
              </a:spcAft>
              <a:buClr>
                <a:schemeClr val="dk1"/>
              </a:buClr>
              <a:buSzPts val="1100"/>
              <a:buFont typeface="Arial"/>
              <a:buNone/>
            </a:pPr>
            <a:r>
              <a:rPr lang="en"/>
              <a:t>Probe release</a:t>
            </a:r>
            <a:endParaRPr/>
          </a:p>
          <a:p>
            <a:pPr indent="0" lvl="0" marL="0" rtl="0" algn="l">
              <a:spcBef>
                <a:spcPts val="0"/>
              </a:spcBef>
              <a:spcAft>
                <a:spcPts val="0"/>
              </a:spcAft>
              <a:buClr>
                <a:schemeClr val="dk1"/>
              </a:buClr>
              <a:buSzPts val="1100"/>
              <a:buFont typeface="Arial"/>
              <a:buNone/>
            </a:pPr>
            <a:r>
              <a:rPr lang="en"/>
              <a:t>Uranus capture</a:t>
            </a:r>
            <a:endParaRPr/>
          </a:p>
          <a:p>
            <a:pPr indent="0" lvl="0" marL="0" rtl="0" algn="l">
              <a:spcBef>
                <a:spcPts val="0"/>
              </a:spcBef>
              <a:spcAft>
                <a:spcPts val="0"/>
              </a:spcAft>
              <a:buNone/>
            </a:pPr>
            <a:r>
              <a:rPr lang="en"/>
              <a:t>Moon tour</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7" name="Shape 977"/>
        <p:cNvGrpSpPr/>
        <p:nvPr/>
      </p:nvGrpSpPr>
      <p:grpSpPr>
        <a:xfrm>
          <a:off x="0" y="0"/>
          <a:ext cx="0" cy="0"/>
          <a:chOff x="0" y="0"/>
          <a:chExt cx="0" cy="0"/>
        </a:xfrm>
      </p:grpSpPr>
      <p:sp>
        <p:nvSpPr>
          <p:cNvPr id="978" name="Google Shape;978;g22e7934c753_1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9" name="Google Shape;979;g22e7934c753_1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4" name="Shape 984"/>
        <p:cNvGrpSpPr/>
        <p:nvPr/>
      </p:nvGrpSpPr>
      <p:grpSpPr>
        <a:xfrm>
          <a:off x="0" y="0"/>
          <a:ext cx="0" cy="0"/>
          <a:chOff x="0" y="0"/>
          <a:chExt cx="0" cy="0"/>
        </a:xfrm>
      </p:grpSpPr>
      <p:sp>
        <p:nvSpPr>
          <p:cNvPr id="985" name="Google Shape;985;g22d65967d5f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6" name="Google Shape;986;g22d65967d5f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5" name="Shape 995"/>
        <p:cNvGrpSpPr/>
        <p:nvPr/>
      </p:nvGrpSpPr>
      <p:grpSpPr>
        <a:xfrm>
          <a:off x="0" y="0"/>
          <a:ext cx="0" cy="0"/>
          <a:chOff x="0" y="0"/>
          <a:chExt cx="0" cy="0"/>
        </a:xfrm>
      </p:grpSpPr>
      <p:sp>
        <p:nvSpPr>
          <p:cNvPr id="996" name="Google Shape;996;g22d65967d5f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7" name="Google Shape;997;g22d65967d5f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6" name="Shape 1006"/>
        <p:cNvGrpSpPr/>
        <p:nvPr/>
      </p:nvGrpSpPr>
      <p:grpSpPr>
        <a:xfrm>
          <a:off x="0" y="0"/>
          <a:ext cx="0" cy="0"/>
          <a:chOff x="0" y="0"/>
          <a:chExt cx="0" cy="0"/>
        </a:xfrm>
      </p:grpSpPr>
      <p:sp>
        <p:nvSpPr>
          <p:cNvPr id="1007" name="Google Shape;1007;g22d65967d5f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8" name="Google Shape;1008;g22d65967d5f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5" name="Shape 1015"/>
        <p:cNvGrpSpPr/>
        <p:nvPr/>
      </p:nvGrpSpPr>
      <p:grpSpPr>
        <a:xfrm>
          <a:off x="0" y="0"/>
          <a:ext cx="0" cy="0"/>
          <a:chOff x="0" y="0"/>
          <a:chExt cx="0" cy="0"/>
        </a:xfrm>
      </p:grpSpPr>
      <p:sp>
        <p:nvSpPr>
          <p:cNvPr id="1016" name="Google Shape;1016;g22ca011c5c0_0_35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7" name="Google Shape;1017;g22ca011c5c0_0_35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3" name="Shape 1023"/>
        <p:cNvGrpSpPr/>
        <p:nvPr/>
      </p:nvGrpSpPr>
      <p:grpSpPr>
        <a:xfrm>
          <a:off x="0" y="0"/>
          <a:ext cx="0" cy="0"/>
          <a:chOff x="0" y="0"/>
          <a:chExt cx="0" cy="0"/>
        </a:xfrm>
      </p:grpSpPr>
      <p:sp>
        <p:nvSpPr>
          <p:cNvPr id="1024" name="Google Shape;1024;g22dccf624b3_2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5" name="Google Shape;1025;g22dccf624b3_2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0" name="Shape 1030"/>
        <p:cNvGrpSpPr/>
        <p:nvPr/>
      </p:nvGrpSpPr>
      <p:grpSpPr>
        <a:xfrm>
          <a:off x="0" y="0"/>
          <a:ext cx="0" cy="0"/>
          <a:chOff x="0" y="0"/>
          <a:chExt cx="0" cy="0"/>
        </a:xfrm>
      </p:grpSpPr>
      <p:sp>
        <p:nvSpPr>
          <p:cNvPr id="1031" name="Google Shape;1031;g22ca011c5c0_0_35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2" name="Google Shape;1032;g22ca011c5c0_0_35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a:t>Launch vehicle system:</a:t>
            </a:r>
            <a:endParaRPr/>
          </a:p>
          <a:p>
            <a:pPr indent="-298450" lvl="1" marL="914400" rtl="0" algn="l">
              <a:spcBef>
                <a:spcPts val="0"/>
              </a:spcBef>
              <a:spcAft>
                <a:spcPts val="0"/>
              </a:spcAft>
              <a:buSzPts val="1100"/>
              <a:buChar char="○"/>
            </a:pPr>
            <a:r>
              <a:rPr lang="en">
                <a:solidFill>
                  <a:schemeClr val="dk1"/>
                </a:solidFill>
              </a:rPr>
              <a:t>We can also see that starship is cheaper than other launch providers based on a $/kg analysis</a:t>
            </a:r>
            <a:endParaRPr>
              <a:solidFill>
                <a:schemeClr val="dk1"/>
              </a:solidFill>
            </a:endParaRPr>
          </a:p>
          <a:p>
            <a:pPr indent="-298450" lvl="1" marL="914400" rtl="0" algn="l">
              <a:spcBef>
                <a:spcPts val="0"/>
              </a:spcBef>
              <a:spcAft>
                <a:spcPts val="0"/>
              </a:spcAft>
              <a:buClr>
                <a:schemeClr val="dk1"/>
              </a:buClr>
              <a:buSzPts val="1100"/>
              <a:buChar char="○"/>
            </a:pPr>
            <a:r>
              <a:rPr lang="en">
                <a:solidFill>
                  <a:schemeClr val="dk1"/>
                </a:solidFill>
              </a:rPr>
              <a:t>Starship has far more payload mass to orbit, as of the orbital launch test 4/20 , the 150 ton to LEO number hasn’t been revised</a:t>
            </a:r>
            <a:endParaRPr>
              <a:solidFill>
                <a:schemeClr val="dk1"/>
              </a:solidFill>
            </a:endParaRPr>
          </a:p>
          <a:p>
            <a:pPr indent="-298450" lvl="1" marL="914400" rtl="0" algn="l">
              <a:spcBef>
                <a:spcPts val="0"/>
              </a:spcBef>
              <a:spcAft>
                <a:spcPts val="0"/>
              </a:spcAft>
              <a:buSzPts val="1100"/>
              <a:buChar char="○"/>
            </a:pPr>
            <a:r>
              <a:rPr lang="en"/>
              <a:t>Orbiter isn’t volume or mass limited</a:t>
            </a:r>
            <a:endParaRPr/>
          </a:p>
          <a:p>
            <a:pPr indent="-298450" lvl="1" marL="914400" rtl="0" algn="l">
              <a:spcBef>
                <a:spcPts val="0"/>
              </a:spcBef>
              <a:spcAft>
                <a:spcPts val="0"/>
              </a:spcAft>
              <a:buSzPts val="1100"/>
              <a:buChar char="○"/>
            </a:pPr>
            <a:r>
              <a:rPr lang="en"/>
              <a:t>This </a:t>
            </a:r>
            <a:r>
              <a:rPr lang="en"/>
              <a:t>performance</a:t>
            </a:r>
            <a:r>
              <a:rPr lang="en"/>
              <a:t> makes us confident that can Starship can get our mass to orbit and obtain our delta V</a:t>
            </a:r>
            <a:endParaRPr/>
          </a:p>
          <a:p>
            <a:pPr indent="0" lvl="0" marL="0" rtl="0" algn="l">
              <a:spcBef>
                <a:spcPts val="0"/>
              </a:spcBef>
              <a:spcAft>
                <a:spcPts val="0"/>
              </a:spcAft>
              <a:buNone/>
            </a:pPr>
            <a:r>
              <a:t/>
            </a:r>
            <a:endParaRPr/>
          </a:p>
          <a:p>
            <a:pPr indent="0" lvl="0" marL="457200" rtl="0" algn="l">
              <a:spcBef>
                <a:spcPts val="0"/>
              </a:spcBef>
              <a:spcAft>
                <a:spcPts val="0"/>
              </a:spcAft>
              <a:buNone/>
            </a:pPr>
            <a:r>
              <a:t/>
            </a:r>
            <a:endParaRPr/>
          </a:p>
          <a:p>
            <a:pPr indent="0" lvl="0" marL="0" rtl="0" algn="l">
              <a:spcBef>
                <a:spcPts val="0"/>
              </a:spcBef>
              <a:spcAft>
                <a:spcPts val="0"/>
              </a:spcAft>
              <a:buNone/>
            </a:pPr>
            <a:r>
              <a:rPr lang="en"/>
              <a:t>Falcon 9: $</a:t>
            </a:r>
            <a:r>
              <a:rPr lang="en">
                <a:solidFill>
                  <a:schemeClr val="dk1"/>
                </a:solidFill>
              </a:rPr>
              <a:t>2,938.6</a:t>
            </a:r>
            <a:r>
              <a:rPr lang="en"/>
              <a:t>/kg</a:t>
            </a:r>
            <a:endParaRPr/>
          </a:p>
          <a:p>
            <a:pPr indent="0" lvl="0" marL="0" rtl="0" algn="l">
              <a:spcBef>
                <a:spcPts val="0"/>
              </a:spcBef>
              <a:spcAft>
                <a:spcPts val="0"/>
              </a:spcAft>
              <a:buNone/>
            </a:pPr>
            <a:r>
              <a:rPr lang="en"/>
              <a:t>Falcon Heavy: $</a:t>
            </a:r>
            <a:r>
              <a:rPr lang="en">
                <a:solidFill>
                  <a:schemeClr val="dk1"/>
                </a:solidFill>
              </a:rPr>
              <a:t>1,520.38</a:t>
            </a:r>
            <a:r>
              <a:rPr lang="en"/>
              <a:t>/kg</a:t>
            </a:r>
            <a:endParaRPr/>
          </a:p>
          <a:p>
            <a:pPr indent="0" lvl="0" marL="0" rtl="0" algn="l">
              <a:spcBef>
                <a:spcPts val="0"/>
              </a:spcBef>
              <a:spcAft>
                <a:spcPts val="0"/>
              </a:spcAft>
              <a:buNone/>
            </a:pPr>
            <a:r>
              <a:rPr lang="en"/>
              <a:t>ULA Delta IV: $12,340/kg</a:t>
            </a:r>
            <a:endParaRPr/>
          </a:p>
          <a:p>
            <a:pPr indent="0" lvl="0" marL="0" rtl="0" algn="l">
              <a:spcBef>
                <a:spcPts val="0"/>
              </a:spcBef>
              <a:spcAft>
                <a:spcPts val="0"/>
              </a:spcAft>
              <a:buNone/>
            </a:pPr>
            <a:r>
              <a:rPr lang="en"/>
              <a:t>Starship: $100-$200/kg</a:t>
            </a:r>
            <a:endParaRPr/>
          </a:p>
          <a:p>
            <a:pPr indent="0" lvl="0" marL="0" rtl="0" algn="l">
              <a:spcBef>
                <a:spcPts val="0"/>
              </a:spcBef>
              <a:spcAft>
                <a:spcPts val="0"/>
              </a:spcAft>
              <a:buNone/>
            </a:pPr>
            <a:r>
              <a:rPr lang="en"/>
              <a:t>SLS: $58,000/kg</a:t>
            </a:r>
            <a:endParaRPr/>
          </a:p>
          <a:p>
            <a:pPr indent="0" lvl="0" marL="0" rtl="0" algn="l">
              <a:spcBef>
                <a:spcPts val="0"/>
              </a:spcBef>
              <a:spcAft>
                <a:spcPts val="0"/>
              </a:spcAft>
              <a:buNone/>
            </a:pPr>
            <a:r>
              <a:rPr lang="en"/>
              <a:t>Vulcan centaur: $</a:t>
            </a:r>
            <a:r>
              <a:rPr lang="en">
                <a:solidFill>
                  <a:schemeClr val="dk1"/>
                </a:solidFill>
              </a:rPr>
              <a:t>3,676.47/kg</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Falcon 9</a:t>
            </a:r>
            <a:endParaRPr/>
          </a:p>
          <a:p>
            <a:pPr indent="0" lvl="0" marL="0" rtl="0" algn="r">
              <a:lnSpc>
                <a:spcPct val="115000"/>
              </a:lnSpc>
              <a:spcBef>
                <a:spcPts val="0"/>
              </a:spcBef>
              <a:spcAft>
                <a:spcPts val="0"/>
              </a:spcAft>
              <a:buNone/>
            </a:pPr>
            <a:r>
              <a:rPr lang="en"/>
              <a:t>2938.6</a:t>
            </a:r>
            <a:endParaRPr/>
          </a:p>
          <a:p>
            <a:pPr indent="0" lvl="0" marL="0" rtl="0" algn="l">
              <a:spcBef>
                <a:spcPts val="0"/>
              </a:spcBef>
              <a:spcAft>
                <a:spcPts val="0"/>
              </a:spcAft>
              <a:buNone/>
            </a:pPr>
            <a:r>
              <a:rPr lang="en"/>
              <a:t>Falcon Heavy</a:t>
            </a:r>
            <a:endParaRPr/>
          </a:p>
          <a:p>
            <a:pPr indent="0" lvl="0" marL="0" rtl="0" algn="r">
              <a:lnSpc>
                <a:spcPct val="115000"/>
              </a:lnSpc>
              <a:spcBef>
                <a:spcPts val="0"/>
              </a:spcBef>
              <a:spcAft>
                <a:spcPts val="0"/>
              </a:spcAft>
              <a:buNone/>
            </a:pPr>
            <a:r>
              <a:rPr lang="en"/>
              <a:t>1520.38</a:t>
            </a:r>
            <a:endParaRPr/>
          </a:p>
          <a:p>
            <a:pPr indent="0" lvl="0" marL="0" rtl="0" algn="l">
              <a:spcBef>
                <a:spcPts val="0"/>
              </a:spcBef>
              <a:spcAft>
                <a:spcPts val="0"/>
              </a:spcAft>
              <a:buNone/>
            </a:pPr>
            <a:r>
              <a:rPr lang="en"/>
              <a:t>Vulcan Centaur</a:t>
            </a:r>
            <a:endParaRPr/>
          </a:p>
          <a:p>
            <a:pPr indent="0" lvl="0" marL="0" rtl="0" algn="r">
              <a:lnSpc>
                <a:spcPct val="115000"/>
              </a:lnSpc>
              <a:spcBef>
                <a:spcPts val="0"/>
              </a:spcBef>
              <a:spcAft>
                <a:spcPts val="0"/>
              </a:spcAft>
              <a:buNone/>
            </a:pPr>
            <a:r>
              <a:rPr lang="en"/>
              <a:t>3676.47</a:t>
            </a:r>
            <a:endParaRPr/>
          </a:p>
          <a:p>
            <a:pPr indent="0" lvl="0" marL="0" rtl="0" algn="l">
              <a:spcBef>
                <a:spcPts val="0"/>
              </a:spcBef>
              <a:spcAft>
                <a:spcPts val="0"/>
              </a:spcAft>
              <a:buNone/>
            </a:pPr>
            <a:r>
              <a:rPr lang="en"/>
              <a:t>Starship</a:t>
            </a:r>
            <a:endParaRPr/>
          </a:p>
          <a:p>
            <a:pPr indent="0" lvl="0" marL="0" rtl="0" algn="r">
              <a:lnSpc>
                <a:spcPct val="115000"/>
              </a:lnSpc>
              <a:spcBef>
                <a:spcPts val="0"/>
              </a:spcBef>
              <a:spcAft>
                <a:spcPts val="0"/>
              </a:spcAft>
              <a:buNone/>
            </a:pPr>
            <a:r>
              <a:rPr lang="en"/>
              <a:t>200</a:t>
            </a:r>
            <a:endParaRPr/>
          </a:p>
          <a:p>
            <a:pPr indent="0" lvl="0" marL="0" rtl="0" algn="l">
              <a:spcBef>
                <a:spcPts val="0"/>
              </a:spcBef>
              <a:spcAft>
                <a:spcPts val="0"/>
              </a:spcAft>
              <a:buNone/>
            </a:pPr>
            <a:r>
              <a:rPr lang="en"/>
              <a:t>SLS</a:t>
            </a:r>
            <a:endParaRPr/>
          </a:p>
          <a:p>
            <a:pPr indent="0" lvl="0" marL="0" rtl="0" algn="r">
              <a:lnSpc>
                <a:spcPct val="115000"/>
              </a:lnSpc>
              <a:spcBef>
                <a:spcPts val="0"/>
              </a:spcBef>
              <a:spcAft>
                <a:spcPts val="0"/>
              </a:spcAft>
              <a:buNone/>
            </a:pPr>
            <a:r>
              <a:rPr lang="en"/>
              <a:t>58000</a:t>
            </a:r>
            <a:endParaRPr/>
          </a:p>
          <a:p>
            <a:pPr indent="0" lvl="0" marL="0" rtl="0" algn="l">
              <a:spcBef>
                <a:spcPts val="0"/>
              </a:spcBef>
              <a:spcAft>
                <a:spcPts val="0"/>
              </a:spcAft>
              <a:buNone/>
            </a:pPr>
            <a:r>
              <a:rPr lang="en"/>
              <a:t>Delta IV</a:t>
            </a:r>
            <a:endParaRPr/>
          </a:p>
          <a:p>
            <a:pPr indent="0" lvl="0" marL="0" rtl="0" algn="r">
              <a:lnSpc>
                <a:spcPct val="115000"/>
              </a:lnSpc>
              <a:spcBef>
                <a:spcPts val="0"/>
              </a:spcBef>
              <a:spcAft>
                <a:spcPts val="0"/>
              </a:spcAft>
              <a:buNone/>
            </a:pPr>
            <a:r>
              <a:rPr lang="en"/>
              <a:t>12340</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0" name="Shape 1040"/>
        <p:cNvGrpSpPr/>
        <p:nvPr/>
      </p:nvGrpSpPr>
      <p:grpSpPr>
        <a:xfrm>
          <a:off x="0" y="0"/>
          <a:ext cx="0" cy="0"/>
          <a:chOff x="0" y="0"/>
          <a:chExt cx="0" cy="0"/>
        </a:xfrm>
      </p:grpSpPr>
      <p:sp>
        <p:nvSpPr>
          <p:cNvPr id="1041" name="Google Shape;1041;g237722d442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2" name="Google Shape;1042;g237722d442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en"/>
              <a:t>Say this!!!</a:t>
            </a:r>
            <a:endParaRPr/>
          </a:p>
          <a:p>
            <a:pPr indent="-298450" lvl="0" marL="457200" rtl="0" algn="l">
              <a:spcBef>
                <a:spcPts val="0"/>
              </a:spcBef>
              <a:spcAft>
                <a:spcPts val="0"/>
              </a:spcAft>
              <a:buSzPts val="1100"/>
              <a:buChar char="-"/>
            </a:pPr>
            <a:r>
              <a:rPr lang="en"/>
              <a:t>Ethane Ethylene fuel, nitrous oxide as the oxidizer</a:t>
            </a:r>
            <a:endParaRPr/>
          </a:p>
          <a:p>
            <a:pPr indent="-298450" lvl="0" marL="457200" rtl="0" algn="l">
              <a:spcBef>
                <a:spcPts val="0"/>
              </a:spcBef>
              <a:spcAft>
                <a:spcPts val="0"/>
              </a:spcAft>
              <a:buSzPts val="1100"/>
              <a:buChar char="-"/>
            </a:pPr>
            <a:r>
              <a:rPr lang="en"/>
              <a:t>Currently under development by the Pioneer Astronautics headed by Robert Zubrin. </a:t>
            </a:r>
            <a:endParaRPr/>
          </a:p>
          <a:p>
            <a:pPr indent="-298450" lvl="1" marL="914400" rtl="0" algn="l">
              <a:spcBef>
                <a:spcPts val="0"/>
              </a:spcBef>
              <a:spcAft>
                <a:spcPts val="0"/>
              </a:spcAft>
              <a:buSzPts val="1100"/>
              <a:buChar char="-"/>
            </a:pPr>
            <a:r>
              <a:rPr lang="en"/>
              <a:t>Their work puts this propellantat a TRL of 6 </a:t>
            </a:r>
            <a:endParaRPr/>
          </a:p>
          <a:p>
            <a:pPr indent="-298450" lvl="0" marL="457200" rtl="0" algn="l">
              <a:spcBef>
                <a:spcPts val="0"/>
              </a:spcBef>
              <a:spcAft>
                <a:spcPts val="0"/>
              </a:spcAft>
              <a:buSzPts val="1100"/>
              <a:buChar char="-"/>
            </a:pPr>
            <a:r>
              <a:rPr lang="en"/>
              <a:t>Hi</a:t>
            </a:r>
            <a:r>
              <a:rPr lang="en"/>
              <a:t>ghest performing green propellant</a:t>
            </a:r>
            <a:endParaRPr/>
          </a:p>
          <a:p>
            <a:pPr indent="-298450" lvl="1" marL="914400" rtl="0" algn="l">
              <a:spcBef>
                <a:spcPts val="0"/>
              </a:spcBef>
              <a:spcAft>
                <a:spcPts val="0"/>
              </a:spcAft>
              <a:buSzPts val="1100"/>
              <a:buChar char="-"/>
            </a:pPr>
            <a:r>
              <a:rPr lang="en"/>
              <a:t>Green prop means that the propellant can be handled without a having to wear expensive and </a:t>
            </a:r>
            <a:r>
              <a:rPr lang="en"/>
              <a:t>cumbersome</a:t>
            </a:r>
            <a:r>
              <a:rPr lang="en"/>
              <a:t> PEE</a:t>
            </a:r>
            <a:endParaRPr/>
          </a:p>
          <a:p>
            <a:pPr indent="-298450" lvl="1" marL="914400" rtl="0" algn="l">
              <a:spcBef>
                <a:spcPts val="0"/>
              </a:spcBef>
              <a:spcAft>
                <a:spcPts val="0"/>
              </a:spcAft>
              <a:buSzPts val="1100"/>
              <a:buChar char="-"/>
            </a:pPr>
            <a:r>
              <a:rPr lang="en">
                <a:solidFill>
                  <a:schemeClr val="dk1"/>
                </a:solidFill>
              </a:rPr>
              <a:t>hydrazine , being very toxic, comes with enormous complexity due to handling and compliance with regulations - usually 100k-500k USD per satellite before any hardware is even considered. This fixed cost goes away when u use a green propellant</a:t>
            </a:r>
            <a:endParaRPr/>
          </a:p>
          <a:p>
            <a:pPr indent="-298450" lvl="0" marL="457200" rtl="0" algn="l">
              <a:spcBef>
                <a:spcPts val="0"/>
              </a:spcBef>
              <a:spcAft>
                <a:spcPts val="0"/>
              </a:spcAft>
              <a:buSzPts val="1100"/>
              <a:buChar char="-"/>
            </a:pPr>
            <a:r>
              <a:rPr lang="en"/>
              <a:t>Our Isp meets our efficiency requirement</a:t>
            </a:r>
            <a:endParaRPr/>
          </a:p>
          <a:p>
            <a:pPr indent="-298450" lvl="0" marL="457200" rtl="0" algn="l">
              <a:spcBef>
                <a:spcPts val="0"/>
              </a:spcBef>
              <a:spcAft>
                <a:spcPts val="0"/>
              </a:spcAft>
              <a:buSzPts val="1100"/>
              <a:buChar char="-"/>
            </a:pPr>
            <a:r>
              <a:rPr lang="en"/>
              <a:t>This propellant is easily storable. It is not cryogenic and will not degrade over time, meaning it will last throughout our 17 year mission. It has a very, low freezing point, far lower than MMH and NTO. This is important considering the wide temperature gradients we will experience (very warm during launch and in LEO, ver cold around Uranus)</a:t>
            </a:r>
            <a:endParaRPr/>
          </a:p>
          <a:p>
            <a:pPr indent="-298450" lvl="0" marL="457200" rtl="0" algn="l">
              <a:spcBef>
                <a:spcPts val="0"/>
              </a:spcBef>
              <a:spcAft>
                <a:spcPts val="0"/>
              </a:spcAft>
              <a:buSzPts val="1100"/>
              <a:buChar char="-"/>
            </a:pPr>
            <a:r>
              <a:rPr lang="en"/>
              <a:t>Both fuel and oxidizer are self pressurizing. Therefore no inert gas is needed to keep the propellant tanks pressed. This greatly reduces the complexity of our system and reduces the number of valves and moving parts our system needs. For a 17 year long mission, simple, reliable systems are a must.</a:t>
            </a:r>
            <a:endParaRPr/>
          </a:p>
          <a:p>
            <a:pPr indent="-298450" lvl="0" marL="457200" rtl="0" algn="l">
              <a:spcBef>
                <a:spcPts val="0"/>
              </a:spcBef>
              <a:spcAft>
                <a:spcPts val="0"/>
              </a:spcAft>
              <a:buSzPts val="1100"/>
              <a:buChar char="-"/>
            </a:pPr>
            <a:r>
              <a:rPr lang="en"/>
              <a:t>Nitrous based </a:t>
            </a:r>
            <a:r>
              <a:rPr lang="en"/>
              <a:t>propellants</a:t>
            </a:r>
            <a:r>
              <a:rPr lang="en"/>
              <a:t> are becoming increasingly common </a:t>
            </a:r>
            <a:r>
              <a:rPr lang="en"/>
              <a:t>within</a:t>
            </a:r>
            <a:r>
              <a:rPr lang="en"/>
              <a:t> the private space industry. </a:t>
            </a:r>
            <a:endParaRPr/>
          </a:p>
          <a:p>
            <a:pPr indent="-298450" lvl="1" marL="914400" rtl="0" algn="l">
              <a:spcBef>
                <a:spcPts val="0"/>
              </a:spcBef>
              <a:spcAft>
                <a:spcPts val="0"/>
              </a:spcAft>
              <a:buSzPts val="1100"/>
              <a:buChar char="-"/>
            </a:pPr>
            <a:r>
              <a:rPr lang="en"/>
              <a:t>Launch providers with be </a:t>
            </a:r>
            <a:r>
              <a:rPr lang="en"/>
              <a:t>accustomed</a:t>
            </a:r>
            <a:r>
              <a:rPr lang="en"/>
              <a:t> to packaging these prop systems</a:t>
            </a:r>
            <a:endParaRPr/>
          </a:p>
          <a:p>
            <a:pPr indent="-298450" lvl="1" marL="914400" rtl="0" algn="l">
              <a:spcBef>
                <a:spcPts val="0"/>
              </a:spcBef>
              <a:spcAft>
                <a:spcPts val="0"/>
              </a:spcAft>
              <a:buSzPts val="1100"/>
              <a:buChar char="-"/>
            </a:pPr>
            <a:r>
              <a:rPr lang="en"/>
              <a:t>Hardware for these systems is rapidly developing</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extra:</a:t>
            </a:r>
            <a:endParaRPr/>
          </a:p>
          <a:p>
            <a:pPr indent="-298450" lvl="1" marL="914400" rtl="0" algn="l">
              <a:spcBef>
                <a:spcPts val="0"/>
              </a:spcBef>
              <a:spcAft>
                <a:spcPts val="0"/>
              </a:spcAft>
              <a:buSzPts val="1100"/>
              <a:buChar char="-"/>
            </a:pPr>
            <a:r>
              <a:rPr lang="en"/>
              <a:t>“As of Feb 1 2023, there are 50+ thrusters on orbit on 12 satellites using nitrous bi-propellant and hundreds more on order </a:t>
            </a:r>
            <a:r>
              <a:rPr lang="en"/>
              <a:t>form</a:t>
            </a:r>
            <a:r>
              <a:rPr lang="en"/>
              <a:t> 15+ companies and space agencies.” - Dawn aerospace industry update </a:t>
            </a:r>
            <a:r>
              <a:rPr lang="en" u="sng">
                <a:solidFill>
                  <a:schemeClr val="hlink"/>
                </a:solidFill>
                <a:hlinkClick r:id="rId2"/>
              </a:rPr>
              <a:t>https://www.dawnaerospace.com/latest-news/prevalence-of-nitrous-based-in-space-propellants</a:t>
            </a:r>
            <a:endParaRPr/>
          </a:p>
          <a:p>
            <a:pPr indent="-298450" lvl="1" marL="914400" rtl="0" algn="l">
              <a:spcBef>
                <a:spcPts val="0"/>
              </a:spcBef>
              <a:spcAft>
                <a:spcPts val="0"/>
              </a:spcAft>
              <a:buSzPts val="1100"/>
              <a:buChar char="-"/>
            </a:pPr>
            <a:r>
              <a:rPr lang="en"/>
              <a:t>“</a:t>
            </a:r>
            <a:r>
              <a:rPr lang="en" sz="1200">
                <a:solidFill>
                  <a:schemeClr val="dk1"/>
                </a:solidFill>
                <a:highlight>
                  <a:srgbClr val="FFFFFF"/>
                </a:highlight>
                <a:latin typeface="Montserrat"/>
                <a:ea typeface="Montserrat"/>
                <a:cs typeface="Montserrat"/>
                <a:sym typeface="Montserrat"/>
              </a:rPr>
              <a:t>‘Green,’ in this context, does not say anything about the environmental impact or carbon footprint of the propellant. Rather, it imprecisely refers to the idea that you can open a bottle without having to first put on something akin to a spacesuit (a SCAPE suit).” - Dawn industry update</a:t>
            </a:r>
            <a:endParaRPr/>
          </a:p>
          <a:p>
            <a:pPr indent="-298450" lvl="1" marL="914400" rtl="0" algn="l">
              <a:spcBef>
                <a:spcPts val="0"/>
              </a:spcBef>
              <a:spcAft>
                <a:spcPts val="0"/>
              </a:spcAft>
              <a:buSzPts val="1100"/>
              <a:buChar char="-"/>
            </a:pPr>
            <a:r>
              <a:rPr lang="en"/>
              <a:t>Should nitrous leak, it disperses!!! Very good for rideshare safety!! Provided the payload bay is ventilated, a nitrous leak will not harm any other satellite or cause a pressure rise in the payload bay</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9" name="Shape 1049"/>
        <p:cNvGrpSpPr/>
        <p:nvPr/>
      </p:nvGrpSpPr>
      <p:grpSpPr>
        <a:xfrm>
          <a:off x="0" y="0"/>
          <a:ext cx="0" cy="0"/>
          <a:chOff x="0" y="0"/>
          <a:chExt cx="0" cy="0"/>
        </a:xfrm>
      </p:grpSpPr>
      <p:sp>
        <p:nvSpPr>
          <p:cNvPr id="1050" name="Google Shape;1050;g230bed6bee4_5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1" name="Google Shape;1051;g230bed6bee4_5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Tank length: 1.316</a:t>
            </a:r>
            <a:endParaRPr/>
          </a:p>
          <a:p>
            <a:pPr indent="0" lvl="0" marL="0" rtl="0" algn="l">
              <a:spcBef>
                <a:spcPts val="0"/>
              </a:spcBef>
              <a:spcAft>
                <a:spcPts val="0"/>
              </a:spcAft>
              <a:buNone/>
            </a:pPr>
            <a:r>
              <a:rPr lang="en"/>
              <a:t>Tank thickness = .0095 m (.37”)</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Say this:</a:t>
            </a:r>
            <a:endParaRPr/>
          </a:p>
          <a:p>
            <a:pPr indent="-298450" lvl="0" marL="457200" rtl="0" algn="l">
              <a:spcBef>
                <a:spcPts val="0"/>
              </a:spcBef>
              <a:spcAft>
                <a:spcPts val="0"/>
              </a:spcAft>
              <a:buSzPts val="1100"/>
              <a:buChar char="-"/>
            </a:pPr>
            <a:r>
              <a:rPr lang="en"/>
              <a:t>In order to reduce the size of our tanks, our propellant will be stored as a liquid </a:t>
            </a:r>
            <a:endParaRPr/>
          </a:p>
          <a:p>
            <a:pPr indent="-298450" lvl="0" marL="457200" rtl="0" algn="l">
              <a:spcBef>
                <a:spcPts val="0"/>
              </a:spcBef>
              <a:spcAft>
                <a:spcPts val="0"/>
              </a:spcAft>
              <a:buSzPts val="1100"/>
              <a:buChar char="-"/>
            </a:pPr>
            <a:r>
              <a:rPr lang="en"/>
              <a:t>During prop load, propellant will be highly pressured to maintain its liquid state despite the warm weather at the Boca Chica or Cape Canaveral launch location</a:t>
            </a:r>
            <a:endParaRPr/>
          </a:p>
          <a:p>
            <a:pPr indent="-298450" lvl="0" marL="457200" rtl="0" algn="l">
              <a:spcBef>
                <a:spcPts val="0"/>
              </a:spcBef>
              <a:spcAft>
                <a:spcPts val="0"/>
              </a:spcAft>
              <a:buSzPts val="1100"/>
              <a:buChar char="-"/>
            </a:pPr>
            <a:r>
              <a:rPr lang="en"/>
              <a:t>Temperatures will drop as the satellite travels farther from the sun</a:t>
            </a:r>
            <a:endParaRPr/>
          </a:p>
          <a:p>
            <a:pPr indent="-298450" lvl="0" marL="457200" rtl="0" algn="l">
              <a:spcBef>
                <a:spcPts val="0"/>
              </a:spcBef>
              <a:spcAft>
                <a:spcPts val="0"/>
              </a:spcAft>
              <a:buSzPts val="1100"/>
              <a:buChar char="-"/>
            </a:pPr>
            <a:r>
              <a:rPr lang="en"/>
              <a:t>Uranus injection burn will occur when the propellant is at -40C</a:t>
            </a:r>
            <a:endParaRPr/>
          </a:p>
          <a:p>
            <a:pPr indent="-298450" lvl="0" marL="457200" rtl="0" algn="l">
              <a:spcBef>
                <a:spcPts val="0"/>
              </a:spcBef>
              <a:spcAft>
                <a:spcPts val="0"/>
              </a:spcAft>
              <a:buSzPts val="1100"/>
              <a:buChar char="-"/>
            </a:pPr>
            <a:r>
              <a:rPr lang="en"/>
              <a:t>Using the vapor pressure curves of our propellants and pressure loss estimates, our chamber pressure will be around 7 Bar at this temp. </a:t>
            </a:r>
            <a:endParaRPr/>
          </a:p>
          <a:p>
            <a:pPr indent="-298450" lvl="0" marL="457200" rtl="0" algn="l">
              <a:spcBef>
                <a:spcPts val="0"/>
              </a:spcBef>
              <a:spcAft>
                <a:spcPts val="0"/>
              </a:spcAft>
              <a:buSzPts val="1100"/>
              <a:buChar char="-"/>
            </a:pPr>
            <a:r>
              <a:rPr lang="en"/>
              <a:t>O:F ratio of 7.5 was selected using CEA</a:t>
            </a:r>
            <a:endParaRPr/>
          </a:p>
          <a:p>
            <a:pPr indent="-298450" lvl="0" marL="457200" rtl="0" algn="l">
              <a:spcBef>
                <a:spcPts val="0"/>
              </a:spcBef>
              <a:spcAft>
                <a:spcPts val="0"/>
              </a:spcAft>
              <a:buSzPts val="1100"/>
              <a:buChar char="-"/>
            </a:pPr>
            <a:r>
              <a:rPr lang="en"/>
              <a:t>Burn time was estimated from the decadal survey</a:t>
            </a:r>
            <a:endParaRPr/>
          </a:p>
          <a:p>
            <a:pPr indent="-298450" lvl="0" marL="457200" rtl="0" algn="l">
              <a:spcBef>
                <a:spcPts val="0"/>
              </a:spcBef>
              <a:spcAft>
                <a:spcPts val="0"/>
              </a:spcAft>
              <a:buSzPts val="1100"/>
              <a:buChar char="-"/>
            </a:pPr>
            <a:r>
              <a:rPr lang="en"/>
              <a:t>this allows us to determine our prop system performance and sizing</a:t>
            </a:r>
            <a:endParaRPr/>
          </a:p>
          <a:p>
            <a:pPr indent="0" lvl="0" marL="45720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8" name="Shape 1058"/>
        <p:cNvGrpSpPr/>
        <p:nvPr/>
      </p:nvGrpSpPr>
      <p:grpSpPr>
        <a:xfrm>
          <a:off x="0" y="0"/>
          <a:ext cx="0" cy="0"/>
          <a:chOff x="0" y="0"/>
          <a:chExt cx="0" cy="0"/>
        </a:xfrm>
      </p:grpSpPr>
      <p:sp>
        <p:nvSpPr>
          <p:cNvPr id="1059" name="Google Shape;1059;g22ca011c5c0_0_35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0" name="Google Shape;1060;g22ca011c5c0_0_35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Requirements 1-4: Related to pointing and knowledge requirements, based on science </a:t>
            </a:r>
            <a:r>
              <a:rPr lang="en"/>
              <a:t>instrument</a:t>
            </a:r>
            <a:r>
              <a:rPr lang="en"/>
              <a:t> </a:t>
            </a:r>
            <a:r>
              <a:rPr lang="en"/>
              <a:t>requirements</a:t>
            </a:r>
            <a:r>
              <a:rPr lang="en"/>
              <a:t> and reference mission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Requirement 4: LSB = least significant bit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Requirement 5: Slew rate </a:t>
            </a:r>
            <a:r>
              <a:rPr lang="en"/>
              <a:t>requirement: attitude control system shall be able to rotate the orbiter by 180 degrees in under an hour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Requirement 6: Related to expected disturbances from </a:t>
            </a:r>
            <a:r>
              <a:rPr lang="en"/>
              <a:t>environmental</a:t>
            </a:r>
            <a:r>
              <a:rPr lang="en"/>
              <a:t> torques and slew maneuver. Environmental torques include gravity gradient, </a:t>
            </a:r>
            <a:r>
              <a:rPr lang="en"/>
              <a:t>atmospheric drag, magnetic, and solar radiation pressure.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Requirement 7: Requirement for thrusters, must be able to de-tumble and perform momentum dump from reaction wheels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5" name="Shape 1065"/>
        <p:cNvGrpSpPr/>
        <p:nvPr/>
      </p:nvGrpSpPr>
      <p:grpSpPr>
        <a:xfrm>
          <a:off x="0" y="0"/>
          <a:ext cx="0" cy="0"/>
          <a:chOff x="0" y="0"/>
          <a:chExt cx="0" cy="0"/>
        </a:xfrm>
      </p:grpSpPr>
      <p:sp>
        <p:nvSpPr>
          <p:cNvPr id="1066" name="Google Shape;1066;g22ca011c5c0_0_37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7" name="Google Shape;1067;g22ca011c5c0_0_37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a:t>For attitude knowledge sensors, we will include 4 sun sensors, 2 star trackers, 2 inertial reference units, and 3 XNAV telescopes. </a:t>
            </a:r>
            <a:endParaRPr/>
          </a:p>
          <a:p>
            <a:pPr indent="0" lvl="0" marL="0" rtl="0" algn="l">
              <a:spcBef>
                <a:spcPts val="0"/>
              </a:spcBef>
              <a:spcAft>
                <a:spcPts val="0"/>
              </a:spcAft>
              <a:buNone/>
            </a:pPr>
            <a:r>
              <a:t/>
            </a:r>
            <a:endParaRPr/>
          </a:p>
          <a:p>
            <a:pPr indent="-298450" lvl="0" marL="457200" rtl="0" algn="l">
              <a:spcBef>
                <a:spcPts val="0"/>
              </a:spcBef>
              <a:spcAft>
                <a:spcPts val="0"/>
              </a:spcAft>
              <a:buSzPts val="1100"/>
              <a:buChar char="●"/>
            </a:pPr>
            <a:r>
              <a:rPr lang="en"/>
              <a:t>We chose 4 sun sensors because they are relatively inexpensive, low mass, and low power draw. </a:t>
            </a:r>
            <a:endParaRPr/>
          </a:p>
          <a:p>
            <a:pPr indent="-298450" lvl="0" marL="457200" rtl="0" algn="l">
              <a:spcBef>
                <a:spcPts val="0"/>
              </a:spcBef>
              <a:spcAft>
                <a:spcPts val="0"/>
              </a:spcAft>
              <a:buSzPts val="1100"/>
              <a:buChar char="●"/>
            </a:pPr>
            <a:r>
              <a:rPr lang="en"/>
              <a:t>We will be most reliant on the sun sensors during </a:t>
            </a:r>
            <a:r>
              <a:rPr lang="en"/>
              <a:t>acquisition</a:t>
            </a:r>
            <a:r>
              <a:rPr lang="en"/>
              <a:t> and safe modes because they can operate in low power, however when we can achieve higher accuracy in higher power operational modes the other hardware is more useful. </a:t>
            </a:r>
            <a:endParaRPr/>
          </a:p>
          <a:p>
            <a:pPr indent="-298450" lvl="0" marL="457200" rtl="0" algn="l">
              <a:spcBef>
                <a:spcPts val="0"/>
              </a:spcBef>
              <a:spcAft>
                <a:spcPts val="0"/>
              </a:spcAft>
              <a:buSzPts val="1100"/>
              <a:buChar char="●"/>
            </a:pPr>
            <a:r>
              <a:rPr lang="en"/>
              <a:t>They will be mounted in the dish such that they have a clear field of view. </a:t>
            </a:r>
            <a:endParaRPr/>
          </a:p>
          <a:p>
            <a:pPr indent="0" lvl="0" marL="0" rtl="0" algn="l">
              <a:spcBef>
                <a:spcPts val="0"/>
              </a:spcBef>
              <a:spcAft>
                <a:spcPts val="0"/>
              </a:spcAft>
              <a:buNone/>
            </a:pPr>
            <a:r>
              <a:t/>
            </a:r>
            <a:endParaRPr/>
          </a:p>
          <a:p>
            <a:pPr indent="-298450" lvl="0" marL="457200" rtl="0" algn="l">
              <a:spcBef>
                <a:spcPts val="0"/>
              </a:spcBef>
              <a:spcAft>
                <a:spcPts val="0"/>
              </a:spcAft>
              <a:buSzPts val="1100"/>
              <a:buChar char="●"/>
            </a:pPr>
            <a:r>
              <a:rPr lang="en"/>
              <a:t>Our chosen SIRUs have a bias stability of less than 0.0015 degrees/hour and small enough gyro noise to meet requirements. </a:t>
            </a:r>
            <a:endParaRPr/>
          </a:p>
          <a:p>
            <a:pPr indent="-298450" lvl="0" marL="457200" rtl="0" algn="l">
              <a:spcBef>
                <a:spcPts val="0"/>
              </a:spcBef>
              <a:spcAft>
                <a:spcPts val="0"/>
              </a:spcAft>
              <a:buSzPts val="1100"/>
              <a:buChar char="●"/>
            </a:pPr>
            <a:r>
              <a:rPr lang="en"/>
              <a:t>They will be mounted in the box that houses our electronics below the dish. </a:t>
            </a:r>
            <a:endParaRPr/>
          </a:p>
          <a:p>
            <a:pPr indent="0" lvl="0" marL="0" rtl="0" algn="l">
              <a:spcBef>
                <a:spcPts val="0"/>
              </a:spcBef>
              <a:spcAft>
                <a:spcPts val="0"/>
              </a:spcAft>
              <a:buNone/>
            </a:pPr>
            <a:r>
              <a:t/>
            </a:r>
            <a:endParaRPr/>
          </a:p>
          <a:p>
            <a:pPr indent="-298450" lvl="0" marL="457200" rtl="0" algn="l">
              <a:spcBef>
                <a:spcPts val="0"/>
              </a:spcBef>
              <a:spcAft>
                <a:spcPts val="0"/>
              </a:spcAft>
              <a:buSzPts val="1100"/>
              <a:buChar char="●"/>
            </a:pPr>
            <a:r>
              <a:rPr lang="en"/>
              <a:t>The Star tracker we chose has a worst case bias of less than 11 arcseconds and low spatial errors to meet attitude knowledge requirements. </a:t>
            </a:r>
            <a:endParaRPr/>
          </a:p>
          <a:p>
            <a:pPr indent="-298450" lvl="0" marL="457200" rtl="0" algn="l">
              <a:spcBef>
                <a:spcPts val="0"/>
              </a:spcBef>
              <a:spcAft>
                <a:spcPts val="0"/>
              </a:spcAft>
              <a:buSzPts val="1100"/>
              <a:buChar char="●"/>
            </a:pPr>
            <a:r>
              <a:rPr lang="en"/>
              <a:t>They will be mounted between the dish and the electronics box 45 </a:t>
            </a:r>
            <a:r>
              <a:rPr lang="en"/>
              <a:t>degrees from the imaging system because the orbiter will already be controlled such that the imaging system does not get damaged due to sunlight. </a:t>
            </a:r>
            <a:endParaRPr/>
          </a:p>
          <a:p>
            <a:pPr indent="0" lvl="0" marL="0" rtl="0" algn="l">
              <a:spcBef>
                <a:spcPts val="0"/>
              </a:spcBef>
              <a:spcAft>
                <a:spcPts val="0"/>
              </a:spcAft>
              <a:buNone/>
            </a:pPr>
            <a:r>
              <a:t/>
            </a:r>
            <a:endParaRPr/>
          </a:p>
          <a:p>
            <a:pPr indent="-298450" lvl="0" marL="457200" rtl="0" algn="l">
              <a:spcBef>
                <a:spcPts val="0"/>
              </a:spcBef>
              <a:spcAft>
                <a:spcPts val="0"/>
              </a:spcAft>
              <a:buSzPts val="1100"/>
              <a:buChar char="●"/>
            </a:pPr>
            <a:r>
              <a:rPr lang="en"/>
              <a:t>XNAV telescopes were already included in the science payload and according to the NASA Ames research center, </a:t>
            </a:r>
            <a:r>
              <a:rPr lang="en">
                <a:solidFill>
                  <a:schemeClr val="dk1"/>
                </a:solidFill>
              </a:rPr>
              <a:t>the x-ray imaging spectrometer has an accuracy of less than 1 arcminute, but the technology is still developing and will improve. </a:t>
            </a:r>
            <a:endParaRPr>
              <a:solidFill>
                <a:schemeClr val="dk1"/>
              </a:solidFill>
            </a:endParaRPr>
          </a:p>
          <a:p>
            <a:pPr indent="-298450" lvl="0" marL="457200" rtl="0" algn="l">
              <a:spcBef>
                <a:spcPts val="0"/>
              </a:spcBef>
              <a:spcAft>
                <a:spcPts val="0"/>
              </a:spcAft>
              <a:buSzPts val="1100"/>
              <a:buChar char="●"/>
            </a:pPr>
            <a:r>
              <a:rPr lang="en">
                <a:solidFill>
                  <a:schemeClr val="dk1"/>
                </a:solidFill>
              </a:rPr>
              <a:t>The spectrometer has a field of view of greater than 1 square degree and mean estimated values of mass and power of 20.4 kg and 20 W respectively.</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7" name="Shape 1077"/>
        <p:cNvGrpSpPr/>
        <p:nvPr/>
      </p:nvGrpSpPr>
      <p:grpSpPr>
        <a:xfrm>
          <a:off x="0" y="0"/>
          <a:ext cx="0" cy="0"/>
          <a:chOff x="0" y="0"/>
          <a:chExt cx="0" cy="0"/>
        </a:xfrm>
      </p:grpSpPr>
      <p:sp>
        <p:nvSpPr>
          <p:cNvPr id="1078" name="Google Shape;1078;g21826c66f59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9" name="Google Shape;1079;g21826c66f59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Hardware used for attitude control: Reaction wheels and control thrusters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Reaction wheels</a:t>
            </a:r>
            <a:endParaRPr/>
          </a:p>
          <a:p>
            <a:pPr indent="-298450" lvl="0" marL="457200" rtl="0" algn="l">
              <a:spcBef>
                <a:spcPts val="0"/>
              </a:spcBef>
              <a:spcAft>
                <a:spcPts val="0"/>
              </a:spcAft>
              <a:buSzPts val="1100"/>
              <a:buChar char="-"/>
            </a:pPr>
            <a:r>
              <a:rPr lang="en"/>
              <a:t>From Rocket Lab</a:t>
            </a:r>
            <a:endParaRPr/>
          </a:p>
          <a:p>
            <a:pPr indent="-298450" lvl="0" marL="457200" rtl="0" algn="l">
              <a:spcBef>
                <a:spcPts val="0"/>
              </a:spcBef>
              <a:spcAft>
                <a:spcPts val="0"/>
              </a:spcAft>
              <a:buSzPts val="1100"/>
              <a:buChar char="-"/>
            </a:pPr>
            <a:r>
              <a:rPr lang="en"/>
              <a:t>Four configured in the standard pyramid configuration</a:t>
            </a:r>
            <a:endParaRPr/>
          </a:p>
          <a:p>
            <a:pPr indent="-298450" lvl="0" marL="457200" rtl="0" algn="l">
              <a:spcBef>
                <a:spcPts val="0"/>
              </a:spcBef>
              <a:spcAft>
                <a:spcPts val="0"/>
              </a:spcAft>
              <a:buSzPts val="1100"/>
              <a:buChar char="-"/>
            </a:pPr>
            <a:r>
              <a:rPr lang="en"/>
              <a:t>Specific model sized according to the torque from </a:t>
            </a:r>
            <a:r>
              <a:rPr lang="en"/>
              <a:t>requirement</a:t>
            </a:r>
            <a:r>
              <a:rPr lang="en"/>
              <a:t> 6.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Control thrusters </a:t>
            </a:r>
            <a:endParaRPr/>
          </a:p>
          <a:p>
            <a:pPr indent="-298450" lvl="0" marL="457200" rtl="0" algn="l">
              <a:spcBef>
                <a:spcPts val="0"/>
              </a:spcBef>
              <a:spcAft>
                <a:spcPts val="0"/>
              </a:spcAft>
              <a:buSzPts val="1100"/>
              <a:buChar char="-"/>
            </a:pPr>
            <a:r>
              <a:rPr lang="en"/>
              <a:t>From Dawn aerospace</a:t>
            </a:r>
            <a:endParaRPr/>
          </a:p>
          <a:p>
            <a:pPr indent="-298450" lvl="0" marL="457200" rtl="0" algn="l">
              <a:spcBef>
                <a:spcPts val="0"/>
              </a:spcBef>
              <a:spcAft>
                <a:spcPts val="0"/>
              </a:spcAft>
              <a:buSzPts val="1100"/>
              <a:buChar char="-"/>
            </a:pPr>
            <a:r>
              <a:rPr lang="en"/>
              <a:t>Verified </a:t>
            </a:r>
            <a:r>
              <a:rPr lang="en"/>
              <a:t>with</a:t>
            </a:r>
            <a:r>
              <a:rPr lang="en"/>
              <a:t> propulsion team that these models will mesh </a:t>
            </a:r>
            <a:r>
              <a:rPr lang="en"/>
              <a:t>with</a:t>
            </a:r>
            <a:r>
              <a:rPr lang="en"/>
              <a:t> current prop scheme</a:t>
            </a:r>
            <a:endParaRPr/>
          </a:p>
          <a:p>
            <a:pPr indent="-298450" lvl="0" marL="457200" rtl="0" algn="l">
              <a:spcBef>
                <a:spcPts val="0"/>
              </a:spcBef>
              <a:spcAft>
                <a:spcPts val="0"/>
              </a:spcAft>
              <a:buSzPts val="1100"/>
              <a:buChar char="-"/>
            </a:pPr>
            <a:r>
              <a:rPr lang="en"/>
              <a:t>Eight B1 thrusters used to maneuver in pitch and yaw directions</a:t>
            </a:r>
            <a:endParaRPr/>
          </a:p>
          <a:p>
            <a:pPr indent="-298450" lvl="0" marL="457200" rtl="0" algn="l">
              <a:spcBef>
                <a:spcPts val="0"/>
              </a:spcBef>
              <a:spcAft>
                <a:spcPts val="0"/>
              </a:spcAft>
              <a:buSzPts val="1100"/>
              <a:buChar char="-"/>
            </a:pPr>
            <a:r>
              <a:rPr lang="en"/>
              <a:t>Four B20 thrusters used in roll direction</a:t>
            </a:r>
            <a:endParaRPr/>
          </a:p>
          <a:p>
            <a:pPr indent="-298450" lvl="0" marL="457200" rtl="0" algn="l">
              <a:spcBef>
                <a:spcPts val="0"/>
              </a:spcBef>
              <a:spcAft>
                <a:spcPts val="0"/>
              </a:spcAft>
              <a:buSzPts val="1100"/>
              <a:buChar char="-"/>
            </a:pPr>
            <a:r>
              <a:rPr lang="en"/>
              <a:t>Selections driven by thrust force required to give 3-axis stabilization and momentum dump</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Control Scheme: </a:t>
            </a:r>
            <a:endParaRPr/>
          </a:p>
          <a:p>
            <a:pPr indent="-298450" lvl="0" marL="457200" rtl="0" algn="l">
              <a:spcBef>
                <a:spcPts val="0"/>
              </a:spcBef>
              <a:spcAft>
                <a:spcPts val="0"/>
              </a:spcAft>
              <a:buSzPts val="1100"/>
              <a:buChar char="-"/>
            </a:pPr>
            <a:r>
              <a:rPr lang="en"/>
              <a:t>B</a:t>
            </a:r>
            <a:r>
              <a:rPr lang="en"/>
              <a:t>ang-bang control mode to cycle between each operation mode:</a:t>
            </a:r>
            <a:endParaRPr/>
          </a:p>
          <a:p>
            <a:pPr indent="-298450" lvl="1" marL="914400" rtl="0" algn="l">
              <a:spcBef>
                <a:spcPts val="0"/>
              </a:spcBef>
              <a:spcAft>
                <a:spcPts val="0"/>
              </a:spcAft>
              <a:buClr>
                <a:schemeClr val="dk1"/>
              </a:buClr>
              <a:buSzPts val="1100"/>
              <a:buChar char="-"/>
            </a:pPr>
            <a:r>
              <a:rPr lang="en">
                <a:solidFill>
                  <a:schemeClr val="dk1"/>
                </a:solidFill>
              </a:rPr>
              <a:t>Spin stabilization for majority of mission during cruise </a:t>
            </a:r>
            <a:endParaRPr>
              <a:solidFill>
                <a:schemeClr val="dk1"/>
              </a:solidFill>
            </a:endParaRPr>
          </a:p>
          <a:p>
            <a:pPr indent="-298450" lvl="1" marL="914400" rtl="0" algn="l">
              <a:spcBef>
                <a:spcPts val="0"/>
              </a:spcBef>
              <a:spcAft>
                <a:spcPts val="0"/>
              </a:spcAft>
              <a:buClr>
                <a:schemeClr val="dk1"/>
              </a:buClr>
              <a:buSzPts val="1100"/>
              <a:buChar char="-"/>
            </a:pPr>
            <a:r>
              <a:rPr lang="en">
                <a:solidFill>
                  <a:schemeClr val="dk1"/>
                </a:solidFill>
              </a:rPr>
              <a:t>3-axis stabilization for pointing adjustments, momentum dumping</a:t>
            </a:r>
            <a:endParaRPr>
              <a:solidFill>
                <a:schemeClr val="dk1"/>
              </a:solidFill>
            </a:endParaRPr>
          </a:p>
          <a:p>
            <a:pPr indent="-298450" lvl="0" marL="457200" rtl="0" algn="l">
              <a:spcBef>
                <a:spcPts val="0"/>
              </a:spcBef>
              <a:spcAft>
                <a:spcPts val="0"/>
              </a:spcAft>
              <a:buSzPts val="1100"/>
              <a:buChar char="-"/>
            </a:pPr>
            <a:r>
              <a:rPr lang="en"/>
              <a:t>Bang-bang not the most efficient for fuel consumption, but known to work for deep space probes </a:t>
            </a:r>
            <a:endParaRPr/>
          </a:p>
          <a:p>
            <a:pPr indent="0" lvl="0" marL="0" rtl="0" algn="l">
              <a:spcBef>
                <a:spcPts val="0"/>
              </a:spcBef>
              <a:spcAft>
                <a:spcPts val="0"/>
              </a:spcAft>
              <a:buNone/>
            </a:pPr>
            <a:r>
              <a:rPr lang="en"/>
              <a:t>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1200"/>
              </a:spcAft>
              <a:buClr>
                <a:schemeClr val="dk1"/>
              </a:buClr>
              <a:buSzPts val="1100"/>
              <a:buFont typeface="Arial"/>
              <a:buNone/>
            </a:pPr>
            <a:r>
              <a:rPr lang="en">
                <a:solidFill>
                  <a:srgbClr val="C9FCFF"/>
                </a:solidFill>
                <a:highlight>
                  <a:schemeClr val="dk1"/>
                </a:highlight>
                <a:latin typeface="Source Code Pro Light"/>
                <a:ea typeface="Source Code Pro Light"/>
                <a:cs typeface="Source Code Pro Light"/>
                <a:sym typeface="Source Code Pro Light"/>
              </a:rPr>
              <a:t>Brady isn’t him</a:t>
            </a:r>
            <a:endParaRPr>
              <a:highlight>
                <a:schemeClr val="dk1"/>
              </a:highlight>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0" name="Shape 1090"/>
        <p:cNvGrpSpPr/>
        <p:nvPr/>
      </p:nvGrpSpPr>
      <p:grpSpPr>
        <a:xfrm>
          <a:off x="0" y="0"/>
          <a:ext cx="0" cy="0"/>
          <a:chOff x="0" y="0"/>
          <a:chExt cx="0" cy="0"/>
        </a:xfrm>
      </p:grpSpPr>
      <p:sp>
        <p:nvSpPr>
          <p:cNvPr id="1091" name="Google Shape;1091;g22ca011c5c0_0_35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2" name="Google Shape;1092;g22ca011c5c0_0_35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These are the four requirements for our telemetry system as given to us in the initial project outline at the start of the semester. How they are all satisfied:</a:t>
            </a:r>
            <a:endParaRPr/>
          </a:p>
          <a:p>
            <a:pPr indent="0" lvl="0" marL="0" rtl="0" algn="l">
              <a:spcBef>
                <a:spcPts val="0"/>
              </a:spcBef>
              <a:spcAft>
                <a:spcPts val="0"/>
              </a:spcAft>
              <a:buNone/>
            </a:pPr>
            <a:r>
              <a:rPr lang="en"/>
              <a:t>TEL-100: HGA only transmits in Ka, sends back both science and telemetry. MGA and LGA are used to let ground control know where the s/c is and that it is still operational, not to send large </a:t>
            </a:r>
            <a:r>
              <a:rPr lang="en"/>
              <a:t>amounts</a:t>
            </a:r>
            <a:r>
              <a:rPr lang="en"/>
              <a:t> of data back</a:t>
            </a:r>
            <a:endParaRPr/>
          </a:p>
          <a:p>
            <a:pPr indent="0" lvl="0" marL="0" rtl="0" algn="l">
              <a:spcBef>
                <a:spcPts val="0"/>
              </a:spcBef>
              <a:spcAft>
                <a:spcPts val="0"/>
              </a:spcAft>
              <a:buNone/>
            </a:pPr>
            <a:r>
              <a:rPr lang="en"/>
              <a:t>TEL-200: HGA designed with 34m communication in mind where HGA is the baseline method of linking. MGA and LGA are used during critical events and rely on the 70m to link</a:t>
            </a:r>
            <a:endParaRPr/>
          </a:p>
          <a:p>
            <a:pPr indent="0" lvl="0" marL="0" rtl="0" algn="l">
              <a:spcBef>
                <a:spcPts val="0"/>
              </a:spcBef>
              <a:spcAft>
                <a:spcPts val="0"/>
              </a:spcAft>
              <a:buNone/>
            </a:pPr>
            <a:r>
              <a:rPr lang="en"/>
              <a:t>TEL-300: 13 day schedule following science collection that transmits the data back in 13, 11 hour transmission periods</a:t>
            </a:r>
            <a:endParaRPr/>
          </a:p>
          <a:p>
            <a:pPr indent="0" lvl="0" marL="0" rtl="0" algn="l">
              <a:spcBef>
                <a:spcPts val="0"/>
              </a:spcBef>
              <a:spcAft>
                <a:spcPts val="0"/>
              </a:spcAft>
              <a:buNone/>
            </a:pPr>
            <a:r>
              <a:rPr lang="en"/>
              <a:t>TEL-400: MGA and LGA allow for uplinking during burns and </a:t>
            </a:r>
            <a:r>
              <a:rPr lang="en"/>
              <a:t>safety</a:t>
            </a:r>
            <a:r>
              <a:rPr lang="en"/>
              <a:t> modes when s/c orientation is unable to point HGA at Earth</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7" name="Shape 1097"/>
        <p:cNvGrpSpPr/>
        <p:nvPr/>
      </p:nvGrpSpPr>
      <p:grpSpPr>
        <a:xfrm>
          <a:off x="0" y="0"/>
          <a:ext cx="0" cy="0"/>
          <a:chOff x="0" y="0"/>
          <a:chExt cx="0" cy="0"/>
        </a:xfrm>
      </p:grpSpPr>
      <p:sp>
        <p:nvSpPr>
          <p:cNvPr id="1098" name="Google Shape;1098;g22ca011c5c0_0_37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9" name="Google Shape;1099;g22ca011c5c0_0_37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[LM_uplink,  LM_downlink] = LinkBudgetCalculation(3.8, 110, 34.7, 4000, 34, 20, 8.5, 20000)</a:t>
            </a:r>
            <a:endParaRPr/>
          </a:p>
          <a:p>
            <a:pPr indent="0" lvl="0" marL="457200" rtl="0" algn="l">
              <a:spcBef>
                <a:spcPts val="0"/>
              </a:spcBef>
              <a:spcAft>
                <a:spcPts val="0"/>
              </a:spcAft>
              <a:buNone/>
            </a:pPr>
            <a:r>
              <a:t/>
            </a:r>
            <a:endParaRPr/>
          </a:p>
          <a:p>
            <a:pPr indent="-298450" lvl="0" marL="457200" rtl="0" algn="l">
              <a:spcBef>
                <a:spcPts val="0"/>
              </a:spcBef>
              <a:spcAft>
                <a:spcPts val="0"/>
              </a:spcAft>
              <a:buSzPts val="1100"/>
              <a:buChar char="●"/>
            </a:pPr>
            <a:r>
              <a:rPr lang="en"/>
              <a:t>3.8m Parabolic Dish</a:t>
            </a:r>
            <a:br>
              <a:rPr lang="en"/>
            </a:br>
            <a:r>
              <a:rPr lang="en"/>
              <a:t> </a:t>
            </a:r>
            <a:endParaRPr/>
          </a:p>
          <a:p>
            <a:pPr indent="-298450" lvl="0" marL="457200" rtl="0" algn="l">
              <a:spcBef>
                <a:spcPts val="0"/>
              </a:spcBef>
              <a:spcAft>
                <a:spcPts val="0"/>
              </a:spcAft>
              <a:buSzPts val="1100"/>
              <a:buChar char="●"/>
            </a:pPr>
            <a:r>
              <a:rPr lang="en"/>
              <a:t>Main method of communicating with Earth, especially from Uranus. </a:t>
            </a:r>
            <a:br>
              <a:rPr lang="en"/>
            </a:br>
            <a:endParaRPr/>
          </a:p>
          <a:p>
            <a:pPr indent="-298450" lvl="0" marL="457200" rtl="0" algn="l">
              <a:spcBef>
                <a:spcPts val="0"/>
              </a:spcBef>
              <a:spcAft>
                <a:spcPts val="0"/>
              </a:spcAft>
              <a:buClr>
                <a:schemeClr val="dk1"/>
              </a:buClr>
              <a:buSzPts val="1100"/>
              <a:buChar char="●"/>
            </a:pPr>
            <a:r>
              <a:rPr lang="en">
                <a:solidFill>
                  <a:schemeClr val="dk1"/>
                </a:solidFill>
              </a:rPr>
              <a:t>4,000 b/s with a 1.98 dB link and 8*10^-4 BER </a:t>
            </a:r>
            <a:br>
              <a:rPr lang="en">
                <a:solidFill>
                  <a:schemeClr val="dk1"/>
                </a:solidFill>
              </a:rPr>
            </a:br>
            <a:endParaRPr/>
          </a:p>
          <a:p>
            <a:pPr indent="-298450" lvl="0" marL="457200" rtl="0" algn="l">
              <a:spcBef>
                <a:spcPts val="0"/>
              </a:spcBef>
              <a:spcAft>
                <a:spcPts val="0"/>
              </a:spcAft>
              <a:buSzPts val="1100"/>
              <a:buChar char="●"/>
            </a:pPr>
            <a:r>
              <a:rPr lang="en"/>
              <a:t>When downlinking, we are sending </a:t>
            </a:r>
            <a:r>
              <a:rPr lang="en">
                <a:solidFill>
                  <a:schemeClr val="dk1"/>
                </a:solidFill>
              </a:rPr>
              <a:t>science data, trajectory, attitude, status updates</a:t>
            </a:r>
            <a:endParaRPr/>
          </a:p>
          <a:p>
            <a:pPr indent="0" lvl="0" marL="45720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6" name="Shape 1106"/>
        <p:cNvGrpSpPr/>
        <p:nvPr/>
      </p:nvGrpSpPr>
      <p:grpSpPr>
        <a:xfrm>
          <a:off x="0" y="0"/>
          <a:ext cx="0" cy="0"/>
          <a:chOff x="0" y="0"/>
          <a:chExt cx="0" cy="0"/>
        </a:xfrm>
      </p:grpSpPr>
      <p:sp>
        <p:nvSpPr>
          <p:cNvPr id="1107" name="Google Shape;1107;g21826c66f59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8" name="Google Shape;1108;g21826c66f59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Bulletize this: (i.e.): </a:t>
            </a:r>
            <a:endParaRPr/>
          </a:p>
          <a:p>
            <a:pPr indent="-298450" lvl="0" marL="457200" rtl="0" algn="l">
              <a:spcBef>
                <a:spcPts val="0"/>
              </a:spcBef>
              <a:spcAft>
                <a:spcPts val="0"/>
              </a:spcAft>
              <a:buClr>
                <a:schemeClr val="dk1"/>
              </a:buClr>
              <a:buSzPts val="1100"/>
              <a:buChar char="●"/>
            </a:pPr>
            <a:r>
              <a:rPr lang="en">
                <a:solidFill>
                  <a:schemeClr val="dk1"/>
                </a:solidFill>
              </a:rPr>
              <a:t>MGA and LGA were designed for critical event coverage</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LGA used for near Earth communication (&lt;2 Au of sun)</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 MGA used when HGA and LGA can’t</a:t>
            </a:r>
            <a:endParaRPr>
              <a:solidFill>
                <a:schemeClr val="dk1"/>
              </a:solidFill>
            </a:endParaRPr>
          </a:p>
          <a:p>
            <a:pPr indent="-298450" lvl="1" marL="914400" rtl="0" algn="l">
              <a:spcBef>
                <a:spcPts val="0"/>
              </a:spcBef>
              <a:spcAft>
                <a:spcPts val="0"/>
              </a:spcAft>
              <a:buClr>
                <a:schemeClr val="dk1"/>
              </a:buClr>
              <a:buSzPts val="1100"/>
              <a:buChar char="○"/>
            </a:pPr>
            <a:r>
              <a:rPr lang="en">
                <a:solidFill>
                  <a:schemeClr val="dk1"/>
                </a:solidFill>
              </a:rPr>
              <a:t>Periods of spacecraft motion when ADCS needs to prioritize other subsystems such as propulsion.</a:t>
            </a:r>
            <a:endParaRPr>
              <a:solidFill>
                <a:schemeClr val="dk1"/>
              </a:solidFill>
            </a:endParaRPr>
          </a:p>
          <a:p>
            <a:pPr indent="-298450" lvl="1" marL="914400" rtl="0" algn="l">
              <a:spcBef>
                <a:spcPts val="0"/>
              </a:spcBef>
              <a:spcAft>
                <a:spcPts val="0"/>
              </a:spcAft>
              <a:buClr>
                <a:schemeClr val="dk1"/>
              </a:buClr>
              <a:buSzPts val="1100"/>
              <a:buChar char="○"/>
            </a:pPr>
            <a:r>
              <a:rPr lang="en">
                <a:solidFill>
                  <a:schemeClr val="dk1"/>
                </a:solidFill>
              </a:rPr>
              <a:t>HGA won’t be pointed at Earth during this time</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Sending low data rates to allow DSN to maintain connection and know s/c is still working</a:t>
            </a:r>
            <a:endParaRPr>
              <a:solidFill>
                <a:schemeClr val="dk1"/>
              </a:solidFill>
            </a:endParaRPr>
          </a:p>
          <a:p>
            <a:pPr indent="0" lvl="0" marL="0" rtl="0" algn="l">
              <a:spcBef>
                <a:spcPts val="0"/>
              </a:spcBef>
              <a:spcAft>
                <a:spcPts val="0"/>
              </a:spcAft>
              <a:buNone/>
            </a:pPr>
            <a:r>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Why do we have both? (weight, flight heritage, etc.) </a:t>
            </a:r>
            <a:endParaRPr>
              <a:solidFill>
                <a:schemeClr val="dk1"/>
              </a:solidFill>
            </a:endParaRPr>
          </a:p>
          <a:p>
            <a:pPr indent="-298450" lvl="1" marL="914400" rtl="0" algn="l">
              <a:spcBef>
                <a:spcPts val="0"/>
              </a:spcBef>
              <a:spcAft>
                <a:spcPts val="0"/>
              </a:spcAft>
              <a:buClr>
                <a:schemeClr val="dk1"/>
              </a:buClr>
              <a:buSzPts val="1100"/>
              <a:buChar char="○"/>
            </a:pPr>
            <a:r>
              <a:rPr lang="en">
                <a:solidFill>
                  <a:schemeClr val="dk1"/>
                </a:solidFill>
              </a:rPr>
              <a:t>Both very low weight so could include both</a:t>
            </a:r>
            <a:endParaRPr>
              <a:solidFill>
                <a:schemeClr val="dk1"/>
              </a:solidFill>
            </a:endParaRPr>
          </a:p>
          <a:p>
            <a:pPr indent="-298450" lvl="1" marL="914400" rtl="0" algn="l">
              <a:spcBef>
                <a:spcPts val="0"/>
              </a:spcBef>
              <a:spcAft>
                <a:spcPts val="0"/>
              </a:spcAft>
              <a:buClr>
                <a:schemeClr val="dk1"/>
              </a:buClr>
              <a:buSzPts val="1100"/>
              <a:buChar char="○"/>
            </a:pPr>
            <a:r>
              <a:rPr lang="en">
                <a:solidFill>
                  <a:schemeClr val="dk1"/>
                </a:solidFill>
              </a:rPr>
              <a:t>Flight heritage includes LGA for Earth Communicaiton</a:t>
            </a:r>
            <a:endParaRPr>
              <a:solidFill>
                <a:schemeClr val="dk1"/>
              </a:solidFill>
            </a:endParaRPr>
          </a:p>
          <a:p>
            <a:pPr indent="-298450" lvl="1" marL="914400" rtl="0" algn="l">
              <a:spcBef>
                <a:spcPts val="0"/>
              </a:spcBef>
              <a:spcAft>
                <a:spcPts val="0"/>
              </a:spcAft>
              <a:buClr>
                <a:schemeClr val="dk1"/>
              </a:buClr>
              <a:buSzPts val="1100"/>
              <a:buChar char="○"/>
            </a:pPr>
            <a:r>
              <a:rPr lang="en">
                <a:solidFill>
                  <a:schemeClr val="dk1"/>
                </a:solidFill>
              </a:rPr>
              <a:t>Long distance means LGA won’t reach Earth past 10Au, need MGA to perform same role at uranus during orbital manuevers and events that won’t have HGA pointed at Earth</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Both are to 70m dish transmitting at x band, DSN send at 200b/s</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4" name="Shape 1114"/>
        <p:cNvGrpSpPr/>
        <p:nvPr/>
      </p:nvGrpSpPr>
      <p:grpSpPr>
        <a:xfrm>
          <a:off x="0" y="0"/>
          <a:ext cx="0" cy="0"/>
          <a:chOff x="0" y="0"/>
          <a:chExt cx="0" cy="0"/>
        </a:xfrm>
      </p:grpSpPr>
      <p:sp>
        <p:nvSpPr>
          <p:cNvPr id="1115" name="Google Shape;1115;g21a0557846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6" name="Google Shape;1116;g21a0557846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a:t>A simplified schedule of what a normal science orbit should look like. </a:t>
            </a:r>
            <a:endParaRPr/>
          </a:p>
          <a:p>
            <a:pPr indent="-298450" lvl="1" marL="914400" rtl="0" algn="l">
              <a:spcBef>
                <a:spcPts val="0"/>
              </a:spcBef>
              <a:spcAft>
                <a:spcPts val="0"/>
              </a:spcAft>
              <a:buSzPts val="1100"/>
              <a:buChar char="○"/>
            </a:pPr>
            <a:r>
              <a:rPr lang="en"/>
              <a:t>Three parts to an orbit: data collection, science </a:t>
            </a:r>
            <a:r>
              <a:rPr lang="en"/>
              <a:t>transmission</a:t>
            </a:r>
            <a:r>
              <a:rPr lang="en"/>
              <a:t>, and </a:t>
            </a:r>
            <a:r>
              <a:rPr lang="en"/>
              <a:t>maintenance</a:t>
            </a:r>
            <a:r>
              <a:rPr lang="en"/>
              <a:t>. </a:t>
            </a:r>
            <a:endParaRPr/>
          </a:p>
          <a:p>
            <a:pPr indent="0" lvl="0" marL="0" rtl="0" algn="l">
              <a:spcBef>
                <a:spcPts val="0"/>
              </a:spcBef>
              <a:spcAft>
                <a:spcPts val="0"/>
              </a:spcAft>
              <a:buNone/>
            </a:pPr>
            <a:r>
              <a:t/>
            </a:r>
            <a:endParaRPr/>
          </a:p>
          <a:p>
            <a:pPr indent="-298450" lvl="0" marL="457200" rtl="0" algn="l">
              <a:spcBef>
                <a:spcPts val="0"/>
              </a:spcBef>
              <a:spcAft>
                <a:spcPts val="0"/>
              </a:spcAft>
              <a:buSzPts val="1100"/>
              <a:buChar char="●"/>
            </a:pPr>
            <a:r>
              <a:rPr lang="en"/>
              <a:t>Science Collection: </a:t>
            </a:r>
            <a:endParaRPr/>
          </a:p>
          <a:p>
            <a:pPr indent="-298450" lvl="1" marL="914400" rtl="0" algn="l">
              <a:spcBef>
                <a:spcPts val="0"/>
              </a:spcBef>
              <a:spcAft>
                <a:spcPts val="0"/>
              </a:spcAft>
              <a:buSzPts val="1100"/>
              <a:buChar char="○"/>
            </a:pPr>
            <a:r>
              <a:rPr lang="en"/>
              <a:t>Scientific instruments record data</a:t>
            </a:r>
            <a:endParaRPr/>
          </a:p>
          <a:p>
            <a:pPr indent="-298450" lvl="0" marL="457200" rtl="0" algn="l">
              <a:spcBef>
                <a:spcPts val="0"/>
              </a:spcBef>
              <a:spcAft>
                <a:spcPts val="0"/>
              </a:spcAft>
              <a:buSzPts val="1100"/>
              <a:buChar char="●"/>
            </a:pPr>
            <a:r>
              <a:rPr lang="en"/>
              <a:t>Science Period: </a:t>
            </a:r>
            <a:endParaRPr/>
          </a:p>
          <a:p>
            <a:pPr indent="-298450" lvl="1" marL="914400" rtl="0" algn="l">
              <a:spcBef>
                <a:spcPts val="0"/>
              </a:spcBef>
              <a:spcAft>
                <a:spcPts val="0"/>
              </a:spcAft>
              <a:buSzPts val="1100"/>
              <a:buChar char="○"/>
            </a:pPr>
            <a:r>
              <a:rPr lang="en"/>
              <a:t>Science data and trajectory/housekeeping data sent back in 13 days (TEL-300)</a:t>
            </a:r>
            <a:endParaRPr/>
          </a:p>
          <a:p>
            <a:pPr indent="-298450" lvl="0" marL="457200" rtl="0" algn="l">
              <a:spcBef>
                <a:spcPts val="0"/>
              </a:spcBef>
              <a:spcAft>
                <a:spcPts val="0"/>
              </a:spcAft>
              <a:buSzPts val="1100"/>
              <a:buChar char="●"/>
            </a:pPr>
            <a:r>
              <a:rPr lang="en"/>
              <a:t>Maintenance</a:t>
            </a:r>
            <a:r>
              <a:rPr lang="en"/>
              <a:t> Period:</a:t>
            </a:r>
            <a:endParaRPr/>
          </a:p>
          <a:p>
            <a:pPr indent="-298450" lvl="1" marL="914400" rtl="0" algn="l">
              <a:spcBef>
                <a:spcPts val="0"/>
              </a:spcBef>
              <a:spcAft>
                <a:spcPts val="0"/>
              </a:spcAft>
              <a:buSzPts val="1100"/>
              <a:buChar char="○"/>
            </a:pPr>
            <a:r>
              <a:rPr lang="en"/>
              <a:t> Only trajectory/housekeeping data(attitude, status, trajectory) is generated during this time, sent back in 6 hours</a:t>
            </a:r>
            <a:endParaRPr/>
          </a:p>
          <a:p>
            <a:pPr indent="0" lvl="0" marL="457200" rtl="0" algn="l">
              <a:spcBef>
                <a:spcPts val="0"/>
              </a:spcBef>
              <a:spcAft>
                <a:spcPts val="0"/>
              </a:spcAft>
              <a:buNone/>
            </a:pPr>
            <a:r>
              <a:t/>
            </a:r>
            <a:endParaRPr>
              <a:solidFill>
                <a:schemeClr val="dk1"/>
              </a:solidFill>
            </a:endParaRPr>
          </a:p>
          <a:p>
            <a:pPr indent="-298450" lvl="0" marL="457200" rtl="0" algn="l">
              <a:spcBef>
                <a:spcPts val="0"/>
              </a:spcBef>
              <a:spcAft>
                <a:spcPts val="0"/>
              </a:spcAft>
              <a:buSzPts val="1100"/>
              <a:buChar char="●"/>
            </a:pPr>
            <a:r>
              <a:rPr lang="en">
                <a:solidFill>
                  <a:schemeClr val="dk1"/>
                </a:solidFill>
              </a:rPr>
              <a:t>Major note: This is a simplification, data is collected throughout the orbit but the entire amount of data over an entire orbit comes out to 2GB. This chart is to show an ideal schedule were all of this data is collected at once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Since we uplink in X and downlink in Ka, we can do both at the same time</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4" name="Shape 1134"/>
        <p:cNvGrpSpPr/>
        <p:nvPr/>
      </p:nvGrpSpPr>
      <p:grpSpPr>
        <a:xfrm>
          <a:off x="0" y="0"/>
          <a:ext cx="0" cy="0"/>
          <a:chOff x="0" y="0"/>
          <a:chExt cx="0" cy="0"/>
        </a:xfrm>
      </p:grpSpPr>
      <p:sp>
        <p:nvSpPr>
          <p:cNvPr id="1135" name="Google Shape;1135;g22ca011c5c0_0_23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6" name="Google Shape;1136;g22ca011c5c0_0_23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Additionally, we created formal requirements for the scientific data. [reiterate list]</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1" name="Shape 1141"/>
        <p:cNvGrpSpPr/>
        <p:nvPr/>
      </p:nvGrpSpPr>
      <p:grpSpPr>
        <a:xfrm>
          <a:off x="0" y="0"/>
          <a:ext cx="0" cy="0"/>
          <a:chOff x="0" y="0"/>
          <a:chExt cx="0" cy="0"/>
        </a:xfrm>
      </p:grpSpPr>
      <p:sp>
        <p:nvSpPr>
          <p:cNvPr id="1142" name="Google Shape;1142;g230bed6bee4_13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3" name="Google Shape;1143;g230bed6bee4_1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Talk about: </a:t>
            </a:r>
            <a:endParaRPr/>
          </a:p>
          <a:p>
            <a:pPr indent="0" lvl="0" marL="0" rtl="0" algn="l">
              <a:spcBef>
                <a:spcPts val="0"/>
              </a:spcBef>
              <a:spcAft>
                <a:spcPts val="0"/>
              </a:spcAft>
              <a:buNone/>
            </a:pPr>
            <a:r>
              <a:rPr lang="en"/>
              <a:t>imaging science system, </a:t>
            </a:r>
            <a:endParaRPr/>
          </a:p>
          <a:p>
            <a:pPr indent="0" lvl="0" marL="0" rtl="0" algn="l">
              <a:spcBef>
                <a:spcPts val="0"/>
              </a:spcBef>
              <a:spcAft>
                <a:spcPts val="0"/>
              </a:spcAft>
              <a:buNone/>
            </a:pPr>
            <a:r>
              <a:rPr lang="en"/>
              <a:t>gamma ray spectrometer</a:t>
            </a:r>
            <a:endParaRPr/>
          </a:p>
          <a:p>
            <a:pPr indent="0" lvl="0" marL="0" rtl="0" algn="l">
              <a:spcBef>
                <a:spcPts val="0"/>
              </a:spcBef>
              <a:spcAft>
                <a:spcPts val="0"/>
              </a:spcAft>
              <a:buNone/>
            </a:pPr>
            <a:r>
              <a:rPr lang="en"/>
              <a:t>XNAV</a:t>
            </a:r>
            <a:endParaRPr/>
          </a:p>
          <a:p>
            <a:pPr indent="0" lvl="0" marL="0" rtl="0" algn="l">
              <a:spcBef>
                <a:spcPts val="0"/>
              </a:spcBef>
              <a:spcAft>
                <a:spcPts val="0"/>
              </a:spcAft>
              <a:buNone/>
            </a:pPr>
            <a:r>
              <a:rPr lang="en"/>
              <a:t>Ortho-Para H2</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0" name="Shape 1150"/>
        <p:cNvGrpSpPr/>
        <p:nvPr/>
      </p:nvGrpSpPr>
      <p:grpSpPr>
        <a:xfrm>
          <a:off x="0" y="0"/>
          <a:ext cx="0" cy="0"/>
          <a:chOff x="0" y="0"/>
          <a:chExt cx="0" cy="0"/>
        </a:xfrm>
      </p:grpSpPr>
      <p:sp>
        <p:nvSpPr>
          <p:cNvPr id="1151" name="Google Shape;1151;g230f073470c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2" name="Google Shape;1152;g230f073470c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9" name="Shape 1159"/>
        <p:cNvGrpSpPr/>
        <p:nvPr/>
      </p:nvGrpSpPr>
      <p:grpSpPr>
        <a:xfrm>
          <a:off x="0" y="0"/>
          <a:ext cx="0" cy="0"/>
          <a:chOff x="0" y="0"/>
          <a:chExt cx="0" cy="0"/>
        </a:xfrm>
      </p:grpSpPr>
      <p:sp>
        <p:nvSpPr>
          <p:cNvPr id="1160" name="Google Shape;1160;g230f073470c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1" name="Google Shape;1161;g230f073470c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2" name="Shape 1172"/>
        <p:cNvGrpSpPr/>
        <p:nvPr/>
      </p:nvGrpSpPr>
      <p:grpSpPr>
        <a:xfrm>
          <a:off x="0" y="0"/>
          <a:ext cx="0" cy="0"/>
          <a:chOff x="0" y="0"/>
          <a:chExt cx="0" cy="0"/>
        </a:xfrm>
      </p:grpSpPr>
      <p:sp>
        <p:nvSpPr>
          <p:cNvPr id="1173" name="Google Shape;1173;g21a0be78540_9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4" name="Google Shape;1174;g21a0be78540_9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9" name="Shape 1179"/>
        <p:cNvGrpSpPr/>
        <p:nvPr/>
      </p:nvGrpSpPr>
      <p:grpSpPr>
        <a:xfrm>
          <a:off x="0" y="0"/>
          <a:ext cx="0" cy="0"/>
          <a:chOff x="0" y="0"/>
          <a:chExt cx="0" cy="0"/>
        </a:xfrm>
      </p:grpSpPr>
      <p:sp>
        <p:nvSpPr>
          <p:cNvPr id="1180" name="Google Shape;1180;g22ca011c5c0_0_35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1" name="Google Shape;1181;g22ca011c5c0_0_35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1" name="Shape 1191"/>
        <p:cNvGrpSpPr/>
        <p:nvPr/>
      </p:nvGrpSpPr>
      <p:grpSpPr>
        <a:xfrm>
          <a:off x="0" y="0"/>
          <a:ext cx="0" cy="0"/>
          <a:chOff x="0" y="0"/>
          <a:chExt cx="0" cy="0"/>
        </a:xfrm>
      </p:grpSpPr>
      <p:sp>
        <p:nvSpPr>
          <p:cNvPr id="1192" name="Google Shape;1192;g2397375a809_1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3" name="Google Shape;1193;g2397375a809_1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8" name="Shape 1198"/>
        <p:cNvGrpSpPr/>
        <p:nvPr/>
      </p:nvGrpSpPr>
      <p:grpSpPr>
        <a:xfrm>
          <a:off x="0" y="0"/>
          <a:ext cx="0" cy="0"/>
          <a:chOff x="0" y="0"/>
          <a:chExt cx="0" cy="0"/>
        </a:xfrm>
      </p:grpSpPr>
      <p:sp>
        <p:nvSpPr>
          <p:cNvPr id="1199" name="Google Shape;1199;g21d5f831883_8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0" name="Google Shape;1200;g21d5f831883_8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a:t>These are the operational and survival temperature ranges we are considering.</a:t>
            </a:r>
            <a:endParaRPr/>
          </a:p>
          <a:p>
            <a:pPr indent="-298450" lvl="0" marL="457200" rtl="0" algn="l">
              <a:spcBef>
                <a:spcPts val="0"/>
              </a:spcBef>
              <a:spcAft>
                <a:spcPts val="0"/>
              </a:spcAft>
              <a:buSzPts val="1100"/>
              <a:buChar char="●"/>
            </a:pPr>
            <a:r>
              <a:rPr lang="en"/>
              <a:t>Near earth, in cruise, as well as in our Uranus cold scenarios  we want to be within the survival temperature range,</a:t>
            </a:r>
            <a:endParaRPr/>
          </a:p>
          <a:p>
            <a:pPr indent="-298450" lvl="0" marL="457200" rtl="0" algn="l">
              <a:spcBef>
                <a:spcPts val="0"/>
              </a:spcBef>
              <a:spcAft>
                <a:spcPts val="0"/>
              </a:spcAft>
              <a:buSzPts val="1100"/>
              <a:buChar char="●"/>
            </a:pPr>
            <a:r>
              <a:rPr lang="en"/>
              <a:t>In our uranus hot scenario, we want to be within operational range</a:t>
            </a:r>
            <a:endParaRPr/>
          </a:p>
          <a:p>
            <a:pPr indent="0" lvl="0" marL="0" rtl="0" algn="l">
              <a:spcBef>
                <a:spcPts val="0"/>
              </a:spcBef>
              <a:spcAft>
                <a:spcPts val="0"/>
              </a:spcAft>
              <a:buNone/>
            </a:pPr>
            <a:r>
              <a:rPr lang="en"/>
              <a:t>Due to computational constraints, the specific temperature ranges of certain science instruments, such as the optics of the spectrometer have to be neglected, meaning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6" name="Shape 1206"/>
        <p:cNvGrpSpPr/>
        <p:nvPr/>
      </p:nvGrpSpPr>
      <p:grpSpPr>
        <a:xfrm>
          <a:off x="0" y="0"/>
          <a:ext cx="0" cy="0"/>
          <a:chOff x="0" y="0"/>
          <a:chExt cx="0" cy="0"/>
        </a:xfrm>
      </p:grpSpPr>
      <p:sp>
        <p:nvSpPr>
          <p:cNvPr id="1207" name="Google Shape;1207;g22ca011c5c0_0_37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8" name="Google Shape;1208;g22ca011c5c0_0_37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a:t>Our thermal model consists of 700 nodes, which makes it significantly more reliable than the other thermal models presented consisting of 1 or 2 nodes. From this model, we have obtained </a:t>
            </a:r>
            <a:r>
              <a:rPr lang="en"/>
              <a:t>steady</a:t>
            </a:r>
            <a:r>
              <a:rPr lang="en"/>
              <a:t> state results allowing us to observe temperatures at equilibrium, as well as transient results giving us estimations of the temperature profile in a near earth orbit and our desired orbit at uranus. </a:t>
            </a:r>
            <a:endParaRPr/>
          </a:p>
          <a:p>
            <a:pPr indent="0" lvl="0" marL="457200" rtl="0" algn="l">
              <a:spcBef>
                <a:spcPts val="0"/>
              </a:spcBef>
              <a:spcAft>
                <a:spcPts val="0"/>
              </a:spcAft>
              <a:buNone/>
            </a:pPr>
            <a:r>
              <a:t/>
            </a:r>
            <a:endParaRPr/>
          </a:p>
          <a:p>
            <a:pPr indent="-298450" lvl="0" marL="457200" rtl="0" algn="l">
              <a:spcBef>
                <a:spcPts val="0"/>
              </a:spcBef>
              <a:spcAft>
                <a:spcPts val="0"/>
              </a:spcAft>
              <a:buSzPts val="1100"/>
              <a:buChar char="●"/>
            </a:pPr>
            <a:r>
              <a:rPr lang="en"/>
              <a:t>The model itself has accurate dimensions and physical and optical properties for most subsystems (with </a:t>
            </a:r>
            <a:r>
              <a:rPr lang="en"/>
              <a:t>simplifications</a:t>
            </a:r>
            <a:r>
              <a:rPr lang="en"/>
              <a:t> for certain science instruments), as well as variations in orbital parameters and power loads, which have a significant impact in the results obtained</a:t>
            </a:r>
            <a:endParaRPr/>
          </a:p>
          <a:p>
            <a:pPr indent="0" lvl="0" marL="457200" rtl="0" algn="l">
              <a:spcBef>
                <a:spcPts val="0"/>
              </a:spcBef>
              <a:spcAft>
                <a:spcPts val="0"/>
              </a:spcAft>
              <a:buNone/>
            </a:pPr>
            <a:r>
              <a:t/>
            </a:r>
            <a:endParaRPr/>
          </a:p>
          <a:p>
            <a:pPr indent="-298450" lvl="0" marL="457200" rtl="0" algn="l">
              <a:spcBef>
                <a:spcPts val="0"/>
              </a:spcBef>
              <a:spcAft>
                <a:spcPts val="0"/>
              </a:spcAft>
              <a:buSzPts val="1100"/>
              <a:buChar char="●"/>
            </a:pPr>
            <a:r>
              <a:rPr lang="en"/>
              <a:t>5 Solutions:</a:t>
            </a:r>
            <a:endParaRPr/>
          </a:p>
          <a:p>
            <a:pPr indent="-298450" lvl="1" marL="914400" rtl="0" algn="l">
              <a:spcBef>
                <a:spcPts val="0"/>
              </a:spcBef>
              <a:spcAft>
                <a:spcPts val="0"/>
              </a:spcAft>
              <a:buSzPts val="1100"/>
              <a:buChar char="○"/>
            </a:pPr>
            <a:r>
              <a:rPr lang="en"/>
              <a:t>Earth hot: orbital parameters giving us hottest profile, analyzed with open and closed louvers</a:t>
            </a:r>
            <a:endParaRPr/>
          </a:p>
          <a:p>
            <a:pPr indent="-298450" lvl="1" marL="914400" rtl="0" algn="l">
              <a:spcBef>
                <a:spcPts val="0"/>
              </a:spcBef>
              <a:spcAft>
                <a:spcPts val="0"/>
              </a:spcAft>
              <a:buSzPts val="1100"/>
              <a:buChar char="○"/>
            </a:pPr>
            <a:r>
              <a:rPr lang="en"/>
              <a:t>Earth cold: </a:t>
            </a:r>
            <a:r>
              <a:rPr lang="en">
                <a:solidFill>
                  <a:schemeClr val="dk1"/>
                </a:solidFill>
              </a:rPr>
              <a:t>orbital parameters giving us coldest profile, analyzed with open and closed louvers</a:t>
            </a:r>
            <a:endParaRPr>
              <a:solidFill>
                <a:schemeClr val="dk1"/>
              </a:solidFill>
            </a:endParaRPr>
          </a:p>
          <a:p>
            <a:pPr indent="-298450" lvl="1" marL="914400" rtl="0" algn="l">
              <a:spcBef>
                <a:spcPts val="0"/>
              </a:spcBef>
              <a:spcAft>
                <a:spcPts val="0"/>
              </a:spcAft>
              <a:buSzPts val="1100"/>
              <a:buChar char="○"/>
            </a:pPr>
            <a:r>
              <a:rPr lang="en"/>
              <a:t>Uranus hot: hottest orientation, with science instruments being turned  on (less power allocated in the bus since no data transmission)</a:t>
            </a:r>
            <a:endParaRPr/>
          </a:p>
          <a:p>
            <a:pPr indent="-298450" lvl="1" marL="914400" rtl="0" algn="l">
              <a:spcBef>
                <a:spcPts val="0"/>
              </a:spcBef>
              <a:spcAft>
                <a:spcPts val="0"/>
              </a:spcAft>
              <a:buSzPts val="1100"/>
              <a:buChar char="○"/>
            </a:pPr>
            <a:r>
              <a:rPr lang="en">
                <a:solidFill>
                  <a:schemeClr val="dk1"/>
                </a:solidFill>
              </a:rPr>
              <a:t>Uranus cold: coldest orientation, with science instruments being turned  off and data communication instruments on (more power allocated in the bus since data transmission)</a:t>
            </a:r>
            <a:endParaRPr>
              <a:solidFill>
                <a:schemeClr val="dk1"/>
              </a:solidFill>
            </a:endParaRPr>
          </a:p>
          <a:p>
            <a:pPr indent="-298450" lvl="1" marL="914400" rtl="0" algn="l">
              <a:spcBef>
                <a:spcPts val="0"/>
              </a:spcBef>
              <a:spcAft>
                <a:spcPts val="0"/>
              </a:spcAft>
              <a:buClr>
                <a:schemeClr val="dk1"/>
              </a:buClr>
              <a:buSzPts val="1100"/>
              <a:buChar char="○"/>
            </a:pPr>
            <a:r>
              <a:rPr lang="en">
                <a:solidFill>
                  <a:schemeClr val="dk1"/>
                </a:solidFill>
              </a:rPr>
              <a:t>5AU: cruise mode, coldest scenario in our mission, with the smallest power consumption from  all subsystems</a:t>
            </a:r>
            <a:endParaRPr>
              <a:solidFill>
                <a:schemeClr val="dk1"/>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6" name="Shape 1216"/>
        <p:cNvGrpSpPr/>
        <p:nvPr/>
      </p:nvGrpSpPr>
      <p:grpSpPr>
        <a:xfrm>
          <a:off x="0" y="0"/>
          <a:ext cx="0" cy="0"/>
          <a:chOff x="0" y="0"/>
          <a:chExt cx="0" cy="0"/>
        </a:xfrm>
      </p:grpSpPr>
      <p:sp>
        <p:nvSpPr>
          <p:cNvPr id="1217" name="Google Shape;1217;g22e7934c75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8" name="Google Shape;1218;g22e7934c75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a:t>General simplified sketch showing main control methods</a:t>
            </a:r>
            <a:endParaRPr/>
          </a:p>
          <a:p>
            <a:pPr indent="-298450" lvl="0" marL="457200" rtl="0" algn="l">
              <a:spcBef>
                <a:spcPts val="0"/>
              </a:spcBef>
              <a:spcAft>
                <a:spcPts val="0"/>
              </a:spcAft>
              <a:buSzPts val="1100"/>
              <a:buChar char="●"/>
            </a:pPr>
            <a:r>
              <a:rPr lang="en"/>
              <a:t>Different layers on the inside and </a:t>
            </a:r>
            <a:r>
              <a:rPr lang="en"/>
              <a:t>outside</a:t>
            </a:r>
            <a:r>
              <a:rPr lang="en"/>
              <a:t> of our bus to retain as much heat as possible </a:t>
            </a:r>
            <a:r>
              <a:rPr lang="en"/>
              <a:t>during</a:t>
            </a:r>
            <a:r>
              <a:rPr lang="en"/>
              <a:t> uranus </a:t>
            </a:r>
            <a:r>
              <a:rPr lang="en"/>
              <a:t>scenarios (</a:t>
            </a:r>
            <a:r>
              <a:rPr lang="en">
                <a:solidFill>
                  <a:schemeClr val="dk1"/>
                </a:solidFill>
              </a:rPr>
              <a:t>Inside of bus white teldar coating due to high reflectivity, outside gold plating due to low emissivity) </a:t>
            </a:r>
            <a:endParaRPr>
              <a:solidFill>
                <a:schemeClr val="dk1"/>
              </a:solidFill>
            </a:endParaRPr>
          </a:p>
          <a:p>
            <a:pPr indent="-298450" lvl="0" marL="457200" rtl="0" algn="l">
              <a:spcBef>
                <a:spcPts val="0"/>
              </a:spcBef>
              <a:spcAft>
                <a:spcPts val="0"/>
              </a:spcAft>
              <a:buSzPts val="1100"/>
              <a:buChar char="●"/>
            </a:pPr>
            <a:r>
              <a:rPr lang="en"/>
              <a:t>Antenna has white tedlar to absorb very little heat and act as a heat shield during near earth scenarios, where its orientation towards the sun allows us to keep the bus cold, this is one of our active control methods</a:t>
            </a:r>
            <a:endParaRPr/>
          </a:p>
          <a:p>
            <a:pPr indent="-298450" lvl="0" marL="457200" rtl="0" algn="l">
              <a:spcBef>
                <a:spcPts val="0"/>
              </a:spcBef>
              <a:spcAft>
                <a:spcPts val="0"/>
              </a:spcAft>
              <a:buSzPts val="1100"/>
              <a:buChar char="●"/>
            </a:pPr>
            <a:r>
              <a:rPr lang="en"/>
              <a:t>Science instruments isolated from the bus, this allows us to use small amounts of heat to keep them warm. Total heat power required for science instruments: 49.5W. Mostly required on Langmuir probe, since magnetometer (placed at the end of the rod like shape) cannot be insulated.</a:t>
            </a:r>
            <a:endParaRPr/>
          </a:p>
          <a:p>
            <a:pPr indent="-298450" lvl="0" marL="457200" rtl="0" algn="l">
              <a:spcBef>
                <a:spcPts val="0"/>
              </a:spcBef>
              <a:spcAft>
                <a:spcPts val="0"/>
              </a:spcAft>
              <a:buSzPts val="1100"/>
              <a:buChar char="●"/>
            </a:pPr>
            <a:r>
              <a:rPr lang="en"/>
              <a:t>Due to low freezing point of propellant, MLI seems to be sufficient to keep it within survival range, simulations shown later show that to keep it at the desired burn temperature (-40ºC), </a:t>
            </a:r>
            <a:r>
              <a:rPr b="1" lang="en"/>
              <a:t>small </a:t>
            </a:r>
            <a:r>
              <a:rPr lang="en"/>
              <a:t>pre-heating prior  deltaV maneuvers may be required ONLY IN CRUISE MODE, which is accounted in our power budget.</a:t>
            </a:r>
            <a:endParaRPr/>
          </a:p>
          <a:p>
            <a:pPr indent="-298450" lvl="0" marL="457200" rtl="0" algn="l">
              <a:spcBef>
                <a:spcPts val="0"/>
              </a:spcBef>
              <a:spcAft>
                <a:spcPts val="0"/>
              </a:spcAft>
              <a:buSzPts val="1100"/>
              <a:buChar char="●"/>
            </a:pPr>
            <a:r>
              <a:rPr lang="en"/>
              <a:t>Prop support with white TEDLAR as well to lower temps near earth, which were high due to RTG proximity.</a:t>
            </a:r>
            <a:endParaRPr/>
          </a:p>
          <a:p>
            <a:pPr indent="-298450" lvl="0" marL="457200" rtl="0" algn="l">
              <a:spcBef>
                <a:spcPts val="0"/>
              </a:spcBef>
              <a:spcAft>
                <a:spcPts val="0"/>
              </a:spcAft>
              <a:buSzPts val="1100"/>
              <a:buChar char="●"/>
            </a:pPr>
            <a:r>
              <a:rPr lang="en">
                <a:solidFill>
                  <a:schemeClr val="dk1"/>
                </a:solidFill>
              </a:rPr>
              <a:t>RTGs modeled as always having a surface temp of 200ºC throughout the mission, where radiation into the spacecraft is included, and heat pipes connecting it to other subsystems can also be included ALTHOUGH NOTE MODELED IN OUR SIMULATIONS, SO WE STILL HAVE A LOT OF FLEXIBILITY IN TERMS OF THE RESULTS OBTAINED TO CONTROL THEM FURTHER IF NEEDED.</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RHUs not included at the moment to avoid exceeding max temps near earth (since they can’t be turned off)</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8" name="Shape 1238"/>
        <p:cNvGrpSpPr/>
        <p:nvPr/>
      </p:nvGrpSpPr>
      <p:grpSpPr>
        <a:xfrm>
          <a:off x="0" y="0"/>
          <a:ext cx="0" cy="0"/>
          <a:chOff x="0" y="0"/>
          <a:chExt cx="0" cy="0"/>
        </a:xfrm>
      </p:grpSpPr>
      <p:sp>
        <p:nvSpPr>
          <p:cNvPr id="1239" name="Google Shape;1239;g2397375a809_1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0" name="Google Shape;1240;g2397375a809_1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5" name="Shape 1245"/>
        <p:cNvGrpSpPr/>
        <p:nvPr/>
      </p:nvGrpSpPr>
      <p:grpSpPr>
        <a:xfrm>
          <a:off x="0" y="0"/>
          <a:ext cx="0" cy="0"/>
          <a:chOff x="0" y="0"/>
          <a:chExt cx="0" cy="0"/>
        </a:xfrm>
      </p:grpSpPr>
      <p:sp>
        <p:nvSpPr>
          <p:cNvPr id="1246" name="Google Shape;1246;g22e7934c753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7" name="Google Shape;1247;g22e7934c753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a:t>SIMULATIONS DONE WITH OPEN AND CLOSED LOUVERS, EVERYTHING WITHIN OUR DEFINED  SURVIVAL AND OPERATIONAL RANGE near earth cases. </a:t>
            </a:r>
            <a:endParaRPr/>
          </a:p>
          <a:p>
            <a:pPr indent="-298450" lvl="0" marL="457200" rtl="0" algn="l">
              <a:spcBef>
                <a:spcPts val="0"/>
              </a:spcBef>
              <a:spcAft>
                <a:spcPts val="0"/>
              </a:spcAft>
              <a:buSzPts val="1100"/>
              <a:buChar char="●"/>
            </a:pPr>
            <a:r>
              <a:rPr lang="en">
                <a:solidFill>
                  <a:schemeClr val="dk1"/>
                </a:solidFill>
              </a:rPr>
              <a:t>LOUVERS, which could either be open or closed near earth are extremely useful in our simulations during near earth cases, ALLOWS OUR BUS TO BE WARM DURING COLD NEAR EARTH, AND CHILLED DURING HOT NEAR EARTH</a:t>
            </a:r>
            <a:endParaRPr>
              <a:solidFill>
                <a:schemeClr val="dk1"/>
              </a:solidFill>
            </a:endParaRPr>
          </a:p>
          <a:p>
            <a:pPr indent="-298450" lvl="0" marL="457200" rtl="0" algn="l">
              <a:spcBef>
                <a:spcPts val="0"/>
              </a:spcBef>
              <a:spcAft>
                <a:spcPts val="0"/>
              </a:spcAft>
              <a:buSzPts val="1100"/>
              <a:buChar char="●"/>
            </a:pPr>
            <a:r>
              <a:rPr lang="en">
                <a:solidFill>
                  <a:schemeClr val="dk1"/>
                </a:solidFill>
              </a:rPr>
              <a:t>TANKS IN HOT CASE SCENARIO NEAR EARTH WILL BE APPROXIMATELY 20ºC, THE PROPELLANT NODES ARE APPROXIMATELY 10ºC LOWER, so within our ranges AND NOT REQUIRED TO BE OPERATIONAL  NEAR EARTH.</a:t>
            </a:r>
            <a:endParaRPr>
              <a:solidFill>
                <a:schemeClr val="dk1"/>
              </a:solidFill>
            </a:endParaRPr>
          </a:p>
          <a:p>
            <a:pPr indent="0" lvl="0" marL="457200" rtl="0" algn="l">
              <a:spcBef>
                <a:spcPts val="0"/>
              </a:spcBef>
              <a:spcAft>
                <a:spcPts val="0"/>
              </a:spcAft>
              <a:buNone/>
            </a:pPr>
            <a:br>
              <a:rPr lang="en">
                <a:solidFill>
                  <a:schemeClr val="dk1"/>
                </a:solidFill>
              </a:rPr>
            </a:b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3" name="Shape 1263"/>
        <p:cNvGrpSpPr/>
        <p:nvPr/>
      </p:nvGrpSpPr>
      <p:grpSpPr>
        <a:xfrm>
          <a:off x="0" y="0"/>
          <a:ext cx="0" cy="0"/>
          <a:chOff x="0" y="0"/>
          <a:chExt cx="0" cy="0"/>
        </a:xfrm>
      </p:grpSpPr>
      <p:sp>
        <p:nvSpPr>
          <p:cNvPr id="1264" name="Google Shape;1264;g22e7934c753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5" name="Google Shape;1265;g22e7934c753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a:t>Small </a:t>
            </a:r>
            <a:r>
              <a:rPr lang="en"/>
              <a:t>differences</a:t>
            </a:r>
            <a:r>
              <a:rPr lang="en"/>
              <a:t> between hot and cold scenarios near uranus due to small solar flux impact</a:t>
            </a:r>
            <a:endParaRPr/>
          </a:p>
          <a:p>
            <a:pPr indent="-298450" lvl="0" marL="457200" rtl="0" algn="l">
              <a:spcBef>
                <a:spcPts val="0"/>
              </a:spcBef>
              <a:spcAft>
                <a:spcPts val="0"/>
              </a:spcAft>
              <a:buSzPts val="1100"/>
              <a:buChar char="●"/>
            </a:pPr>
            <a:r>
              <a:rPr lang="en"/>
              <a:t>Main difference between hot and cold case is in the bus and science instruments (when they are on and off), everything in the steady state is within our desired temps</a:t>
            </a:r>
            <a:endParaRPr/>
          </a:p>
          <a:p>
            <a:pPr indent="-298450" lvl="0" marL="457200" rtl="0" algn="l">
              <a:spcBef>
                <a:spcPts val="0"/>
              </a:spcBef>
              <a:spcAft>
                <a:spcPts val="0"/>
              </a:spcAft>
              <a:buSzPts val="1100"/>
              <a:buChar char="●"/>
            </a:pPr>
            <a:r>
              <a:rPr lang="en"/>
              <a:t>Outside of the probe gets very cold, thick insulation should be </a:t>
            </a:r>
            <a:r>
              <a:rPr lang="en"/>
              <a:t>enough</a:t>
            </a:r>
            <a:r>
              <a:rPr lang="en"/>
              <a:t> to keep everything inside warm</a:t>
            </a:r>
            <a:endParaRPr b="1"/>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6" name="Shape 1276"/>
        <p:cNvGrpSpPr/>
        <p:nvPr/>
      </p:nvGrpSpPr>
      <p:grpSpPr>
        <a:xfrm>
          <a:off x="0" y="0"/>
          <a:ext cx="0" cy="0"/>
          <a:chOff x="0" y="0"/>
          <a:chExt cx="0" cy="0"/>
        </a:xfrm>
      </p:grpSpPr>
      <p:sp>
        <p:nvSpPr>
          <p:cNvPr id="1277" name="Google Shape;1277;g22f7aabcaba_3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8" name="Google Shape;1278;g22f7aabcaba_3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 the arbitrary case at 5AU, some science instruments are out of operational range but within survival range, which is where heat pipes could come in, distributing heat from RTG into the bus and science instruments,</a:t>
            </a:r>
            <a:endParaRPr/>
          </a:p>
          <a:p>
            <a:pPr indent="0" lvl="0" marL="0" rtl="0" algn="l">
              <a:spcBef>
                <a:spcPts val="0"/>
              </a:spcBef>
              <a:spcAft>
                <a:spcPts val="0"/>
              </a:spcAft>
              <a:buNone/>
            </a:pPr>
            <a:r>
              <a:rPr lang="en"/>
              <a:t>We have allocated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3" name="Shape 1283"/>
        <p:cNvGrpSpPr/>
        <p:nvPr/>
      </p:nvGrpSpPr>
      <p:grpSpPr>
        <a:xfrm>
          <a:off x="0" y="0"/>
          <a:ext cx="0" cy="0"/>
          <a:chOff x="0" y="0"/>
          <a:chExt cx="0" cy="0"/>
        </a:xfrm>
      </p:grpSpPr>
      <p:sp>
        <p:nvSpPr>
          <p:cNvPr id="1284" name="Google Shape;1284;g2f2001a66415bf8d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5" name="Google Shape;1285;g2f2001a66415bf8d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Read out</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2" name="Shape 1292"/>
        <p:cNvGrpSpPr/>
        <p:nvPr/>
      </p:nvGrpSpPr>
      <p:grpSpPr>
        <a:xfrm>
          <a:off x="0" y="0"/>
          <a:ext cx="0" cy="0"/>
          <a:chOff x="0" y="0"/>
          <a:chExt cx="0" cy="0"/>
        </a:xfrm>
      </p:grpSpPr>
      <p:sp>
        <p:nvSpPr>
          <p:cNvPr id="1293" name="Google Shape;1293;g21a0be78540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4" name="Google Shape;1294;g21a0be78540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9" name="Shape 1299"/>
        <p:cNvGrpSpPr/>
        <p:nvPr/>
      </p:nvGrpSpPr>
      <p:grpSpPr>
        <a:xfrm>
          <a:off x="0" y="0"/>
          <a:ext cx="0" cy="0"/>
          <a:chOff x="0" y="0"/>
          <a:chExt cx="0" cy="0"/>
        </a:xfrm>
      </p:grpSpPr>
      <p:sp>
        <p:nvSpPr>
          <p:cNvPr id="1300" name="Google Shape;1300;g22ca011c5c0_0_36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1" name="Google Shape;1301;g22ca011c5c0_0_36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8" name="Shape 1308"/>
        <p:cNvGrpSpPr/>
        <p:nvPr/>
      </p:nvGrpSpPr>
      <p:grpSpPr>
        <a:xfrm>
          <a:off x="0" y="0"/>
          <a:ext cx="0" cy="0"/>
          <a:chOff x="0" y="0"/>
          <a:chExt cx="0" cy="0"/>
        </a:xfrm>
      </p:grpSpPr>
      <p:sp>
        <p:nvSpPr>
          <p:cNvPr id="1309" name="Google Shape;1309;g22f7aac739b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0" name="Google Shape;1310;g22f7aac739b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New one: works for 40% DOD</a:t>
            </a:r>
            <a:endParaRPr/>
          </a:p>
          <a:p>
            <a:pPr indent="0" lvl="0" marL="0" rtl="0" algn="l">
              <a:spcBef>
                <a:spcPts val="0"/>
              </a:spcBef>
              <a:spcAft>
                <a:spcPts val="0"/>
              </a:spcAft>
              <a:buNone/>
            </a:pPr>
            <a:r>
              <a:rPr lang="en" u="sng">
                <a:solidFill>
                  <a:schemeClr val="hlink"/>
                </a:solidFill>
                <a:hlinkClick r:id="rId2"/>
              </a:rPr>
              <a:t>amer-en-fly-absl-8s16p-3.5ah_0421.pdf (enersys.com)</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8" name="Shape 1318"/>
        <p:cNvGrpSpPr/>
        <p:nvPr/>
      </p:nvGrpSpPr>
      <p:grpSpPr>
        <a:xfrm>
          <a:off x="0" y="0"/>
          <a:ext cx="0" cy="0"/>
          <a:chOff x="0" y="0"/>
          <a:chExt cx="0" cy="0"/>
        </a:xfrm>
      </p:grpSpPr>
      <p:sp>
        <p:nvSpPr>
          <p:cNvPr id="1319" name="Google Shape;1319;g22ca011c5c0_0_36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0" name="Google Shape;1320;g22ca011c5c0_0_36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6" name="Shape 1326"/>
        <p:cNvGrpSpPr/>
        <p:nvPr/>
      </p:nvGrpSpPr>
      <p:grpSpPr>
        <a:xfrm>
          <a:off x="0" y="0"/>
          <a:ext cx="0" cy="0"/>
          <a:chOff x="0" y="0"/>
          <a:chExt cx="0" cy="0"/>
        </a:xfrm>
      </p:grpSpPr>
      <p:sp>
        <p:nvSpPr>
          <p:cNvPr id="1327" name="Google Shape;1327;g22ca011c5c0_0_36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8" name="Google Shape;1328;g22ca011c5c0_0_36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4" name="Shape 1334"/>
        <p:cNvGrpSpPr/>
        <p:nvPr/>
      </p:nvGrpSpPr>
      <p:grpSpPr>
        <a:xfrm>
          <a:off x="0" y="0"/>
          <a:ext cx="0" cy="0"/>
          <a:chOff x="0" y="0"/>
          <a:chExt cx="0" cy="0"/>
        </a:xfrm>
      </p:grpSpPr>
      <p:sp>
        <p:nvSpPr>
          <p:cNvPr id="1335" name="Google Shape;1335;g230bed6bee4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6" name="Google Shape;1336;g230bed6bee4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3" name="Shape 1343"/>
        <p:cNvGrpSpPr/>
        <p:nvPr/>
      </p:nvGrpSpPr>
      <p:grpSpPr>
        <a:xfrm>
          <a:off x="0" y="0"/>
          <a:ext cx="0" cy="0"/>
          <a:chOff x="0" y="0"/>
          <a:chExt cx="0" cy="0"/>
        </a:xfrm>
      </p:grpSpPr>
      <p:sp>
        <p:nvSpPr>
          <p:cNvPr id="1344" name="Google Shape;1344;g22ca011c5c0_0_36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5" name="Google Shape;1345;g22ca011c5c0_0_36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1" name="Shape 1351"/>
        <p:cNvGrpSpPr/>
        <p:nvPr/>
      </p:nvGrpSpPr>
      <p:grpSpPr>
        <a:xfrm>
          <a:off x="0" y="0"/>
          <a:ext cx="0" cy="0"/>
          <a:chOff x="0" y="0"/>
          <a:chExt cx="0" cy="0"/>
        </a:xfrm>
      </p:grpSpPr>
      <p:sp>
        <p:nvSpPr>
          <p:cNvPr id="1352" name="Google Shape;1352;g22ca011c5c0_0_36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3" name="Google Shape;1353;g22ca011c5c0_0_36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a:t>
            </a:r>
            <a:r>
              <a:rPr lang="en"/>
              <a:t>Monte Carlo </a:t>
            </a:r>
            <a:r>
              <a:rPr lang="en"/>
              <a:t>estimates</a:t>
            </a:r>
            <a:r>
              <a:rPr lang="en"/>
              <a:t> generated using 10,000 simulations</a:t>
            </a:r>
            <a:endParaRPr/>
          </a:p>
          <a:p>
            <a:pPr indent="0" lvl="0" marL="0" rtl="0" algn="l">
              <a:spcBef>
                <a:spcPts val="0"/>
              </a:spcBef>
              <a:spcAft>
                <a:spcPts val="0"/>
              </a:spcAft>
              <a:buNone/>
            </a:pPr>
            <a:r>
              <a:rPr lang="en"/>
              <a:t>- MC is sum of 10,000 simulations of </a:t>
            </a:r>
            <a:r>
              <a:rPr lang="en"/>
              <a:t>triangular</a:t>
            </a:r>
            <a:r>
              <a:rPr lang="en"/>
              <a:t> </a:t>
            </a:r>
            <a:r>
              <a:rPr lang="en"/>
              <a:t>distribution</a:t>
            </a:r>
            <a:r>
              <a:rPr lang="en"/>
              <a:t> of each subsystem cost from each CER table</a:t>
            </a:r>
            <a:endParaRPr/>
          </a:p>
          <a:p>
            <a:pPr indent="0" lvl="0" marL="0" rtl="0" algn="l">
              <a:spcBef>
                <a:spcPts val="0"/>
              </a:spcBef>
              <a:spcAft>
                <a:spcPts val="0"/>
              </a:spcAft>
              <a:buNone/>
            </a:pPr>
            <a:r>
              <a:rPr lang="en"/>
              <a:t>- Range of values generated using standard error of estimate (SEE) of each subsystem CER</a:t>
            </a:r>
            <a:endParaRPr/>
          </a:p>
          <a:p>
            <a:pPr indent="0" lvl="0" marL="0" rtl="0" algn="l">
              <a:spcBef>
                <a:spcPts val="0"/>
              </a:spcBef>
              <a:spcAft>
                <a:spcPts val="0"/>
              </a:spcAft>
              <a:buNone/>
            </a:pPr>
            <a:r>
              <a:rPr lang="en"/>
              <a:t>- Costs impacted by a changing inflation by year using predicted values (a little less than 3%/year)</a:t>
            </a:r>
            <a:endParaRPr/>
          </a:p>
          <a:p>
            <a:pPr indent="0" lvl="0" marL="0" rtl="0" algn="l">
              <a:spcBef>
                <a:spcPts val="0"/>
              </a:spcBef>
              <a:spcAft>
                <a:spcPts val="0"/>
              </a:spcAft>
              <a:buNone/>
            </a:pPr>
            <a:r>
              <a:rPr lang="en"/>
              <a:t>- Plots in this slide are for USCM8 Non-Recurring (11-8) and Recurring (11-9) S/C costs</a:t>
            </a:r>
            <a:endParaRPr/>
          </a:p>
          <a:p>
            <a:pPr indent="0" lvl="0" marL="0" rtl="0" algn="l">
              <a:spcBef>
                <a:spcPts val="0"/>
              </a:spcBef>
              <a:spcAft>
                <a:spcPts val="0"/>
              </a:spcAft>
              <a:buNone/>
            </a:pPr>
            <a:r>
              <a:rPr lang="en"/>
              <a:t>- Mention low/avg/high of each</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5" name="Shape 1365"/>
        <p:cNvGrpSpPr/>
        <p:nvPr/>
      </p:nvGrpSpPr>
      <p:grpSpPr>
        <a:xfrm>
          <a:off x="0" y="0"/>
          <a:ext cx="0" cy="0"/>
          <a:chOff x="0" y="0"/>
          <a:chExt cx="0" cy="0"/>
        </a:xfrm>
      </p:grpSpPr>
      <p:sp>
        <p:nvSpPr>
          <p:cNvPr id="1366" name="Google Shape;1366;g230bed6bee4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7" name="Google Shape;1367;g230bed6bee4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Plots in this slide are for NICM Science Payload Cost (11-14) and Mission Operations Costs (11-28)</a:t>
            </a:r>
            <a:endParaRPr/>
          </a:p>
          <a:p>
            <a:pPr indent="0" lvl="0" marL="0" rtl="0" algn="l">
              <a:spcBef>
                <a:spcPts val="0"/>
              </a:spcBef>
              <a:spcAft>
                <a:spcPts val="0"/>
              </a:spcAft>
              <a:buNone/>
            </a:pPr>
            <a:r>
              <a:rPr lang="en"/>
              <a:t>- Mission Operations costs are a single triangular distribution with 20% SEE because no SEE was given for individual factors like in the other tables</a:t>
            </a:r>
            <a:endParaRPr/>
          </a:p>
          <a:p>
            <a:pPr indent="0" lvl="0" marL="0" rtl="0" algn="l">
              <a:spcBef>
                <a:spcPts val="0"/>
              </a:spcBef>
              <a:spcAft>
                <a:spcPts val="0"/>
              </a:spcAft>
              <a:buNone/>
            </a:pPr>
            <a:r>
              <a:rPr lang="en"/>
              <a:t>- Mention low/avg/high of each</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9" name="Shape 1379"/>
        <p:cNvGrpSpPr/>
        <p:nvPr/>
      </p:nvGrpSpPr>
      <p:grpSpPr>
        <a:xfrm>
          <a:off x="0" y="0"/>
          <a:ext cx="0" cy="0"/>
          <a:chOff x="0" y="0"/>
          <a:chExt cx="0" cy="0"/>
        </a:xfrm>
      </p:grpSpPr>
      <p:sp>
        <p:nvSpPr>
          <p:cNvPr id="1380" name="Google Shape;1380;g230bed6bee4_2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1" name="Google Shape;1381;g230bed6bee4_2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This histogram is the sum of the previous 4</a:t>
            </a:r>
            <a:endParaRPr/>
          </a:p>
          <a:p>
            <a:pPr indent="0" lvl="0" marL="0" rtl="0" algn="l">
              <a:spcBef>
                <a:spcPts val="0"/>
              </a:spcBef>
              <a:spcAft>
                <a:spcPts val="0"/>
              </a:spcAft>
              <a:buNone/>
            </a:pPr>
            <a:r>
              <a:rPr lang="en"/>
              <a:t>- Multiplied by a factor of 1.3 to account for cost margin of 30%</a:t>
            </a:r>
            <a:endParaRPr/>
          </a:p>
          <a:p>
            <a:pPr indent="0" lvl="0" marL="0" rtl="0" algn="l">
              <a:spcBef>
                <a:spcPts val="0"/>
              </a:spcBef>
              <a:spcAft>
                <a:spcPts val="0"/>
              </a:spcAft>
              <a:buNone/>
            </a:pPr>
            <a:r>
              <a:rPr lang="en"/>
              <a:t>- Mention 70% confidence level as our target</a:t>
            </a:r>
            <a:endParaRPr/>
          </a:p>
          <a:p>
            <a:pPr indent="0" lvl="0" marL="0" rtl="0" algn="l">
              <a:spcBef>
                <a:spcPts val="0"/>
              </a:spcBef>
              <a:spcAft>
                <a:spcPts val="0"/>
              </a:spcAft>
              <a:buNone/>
            </a:pPr>
            <a:r>
              <a:rPr lang="en"/>
              <a:t>- Well below budget of $2.5 billion (including the highest simulated cost of $2.4 billion)</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8" name="Shape 1388"/>
        <p:cNvGrpSpPr/>
        <p:nvPr/>
      </p:nvGrpSpPr>
      <p:grpSpPr>
        <a:xfrm>
          <a:off x="0" y="0"/>
          <a:ext cx="0" cy="0"/>
          <a:chOff x="0" y="0"/>
          <a:chExt cx="0" cy="0"/>
        </a:xfrm>
      </p:grpSpPr>
      <p:sp>
        <p:nvSpPr>
          <p:cNvPr id="1389" name="Google Shape;1389;g230bed6bee4_2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0" name="Google Shape;1390;g230bed6bee4_2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This is a cumulative distribution function of final cost (uses percentiles on y-axis)</a:t>
            </a:r>
            <a:endParaRPr/>
          </a:p>
          <a:p>
            <a:pPr indent="0" lvl="0" marL="0" rtl="0" algn="l">
              <a:spcBef>
                <a:spcPts val="0"/>
              </a:spcBef>
              <a:spcAft>
                <a:spcPts val="0"/>
              </a:spcAft>
              <a:buNone/>
            </a:pPr>
            <a:r>
              <a:rPr lang="en"/>
              <a:t>- Just another visualization of the plot from the previous slide</a:t>
            </a:r>
            <a:endParaRPr/>
          </a:p>
          <a:p>
            <a:pPr indent="0" lvl="0" marL="0" rtl="0" algn="l">
              <a:spcBef>
                <a:spcPts val="0"/>
              </a:spcBef>
              <a:spcAft>
                <a:spcPts val="0"/>
              </a:spcAft>
              <a:buNone/>
            </a:pPr>
            <a:r>
              <a:rPr lang="en"/>
              <a:t>- Specifics about CER tables, inflation factors, and cost descriptive statistics in slides at the end</a:t>
            </a:r>
            <a:endParaRPr/>
          </a:p>
          <a:p>
            <a:pPr indent="0" lvl="0" marL="0" rtl="0" algn="l">
              <a:spcBef>
                <a:spcPts val="0"/>
              </a:spcBef>
              <a:spcAft>
                <a:spcPts val="0"/>
              </a:spcAft>
              <a:buNone/>
            </a:pPr>
            <a:r>
              <a:rPr lang="en"/>
              <a:t>- Will now move on to our major risks</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6" name="Shape 1396"/>
        <p:cNvGrpSpPr/>
        <p:nvPr/>
      </p:nvGrpSpPr>
      <p:grpSpPr>
        <a:xfrm>
          <a:off x="0" y="0"/>
          <a:ext cx="0" cy="0"/>
          <a:chOff x="0" y="0"/>
          <a:chExt cx="0" cy="0"/>
        </a:xfrm>
      </p:grpSpPr>
      <p:sp>
        <p:nvSpPr>
          <p:cNvPr id="1397" name="Google Shape;1397;g230bed6bee4_6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8" name="Google Shape;1398;g230bed6bee4_6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With a deep space mission, of course there are many risks. While there are too many to count and even some “unknown </a:t>
            </a:r>
            <a:r>
              <a:rPr lang="en"/>
              <a:t>unknowns,</a:t>
            </a:r>
            <a:r>
              <a:rPr lang="en"/>
              <a:t>” listed here are the top 4 major risks of our mission to Uranus. </a:t>
            </a:r>
            <a:endParaRPr/>
          </a:p>
          <a:p>
            <a:pPr indent="0" lvl="0" marL="0" rtl="0" algn="l">
              <a:spcBef>
                <a:spcPts val="0"/>
              </a:spcBef>
              <a:spcAft>
                <a:spcPts val="0"/>
              </a:spcAft>
              <a:buNone/>
            </a:pPr>
            <a:r>
              <a:t/>
            </a:r>
            <a:endParaRPr/>
          </a:p>
          <a:p>
            <a:pPr indent="-298450" lvl="0" marL="457200" rtl="0" algn="l">
              <a:spcBef>
                <a:spcPts val="0"/>
              </a:spcBef>
              <a:spcAft>
                <a:spcPts val="0"/>
              </a:spcAft>
              <a:buSzPts val="1100"/>
              <a:buChar char="-"/>
            </a:pPr>
            <a:r>
              <a:rPr lang="en"/>
              <a:t>First, we </a:t>
            </a:r>
            <a:r>
              <a:rPr lang="en"/>
              <a:t>identified</a:t>
            </a:r>
            <a:r>
              <a:rPr lang="en"/>
              <a:t> the risk itself, then we determined the </a:t>
            </a:r>
            <a:r>
              <a:rPr lang="en"/>
              <a:t>likelihood</a:t>
            </a:r>
            <a:r>
              <a:rPr lang="en"/>
              <a:t> and the consequence of the risk, with 1 being very </a:t>
            </a:r>
            <a:r>
              <a:rPr lang="en"/>
              <a:t>unlikely</a:t>
            </a:r>
            <a:r>
              <a:rPr lang="en"/>
              <a:t> to happen and 5 being </a:t>
            </a:r>
            <a:r>
              <a:rPr lang="en"/>
              <a:t>definitely</a:t>
            </a:r>
            <a:r>
              <a:rPr lang="en"/>
              <a:t> will happen, and 1 </a:t>
            </a:r>
            <a:r>
              <a:rPr lang="en"/>
              <a:t>being no consequences at all and 5 being catastrophic events and mission failure.</a:t>
            </a:r>
            <a:endParaRPr/>
          </a:p>
          <a:p>
            <a:pPr indent="0" lvl="0" marL="0" rtl="0" algn="l">
              <a:spcBef>
                <a:spcPts val="0"/>
              </a:spcBef>
              <a:spcAft>
                <a:spcPts val="0"/>
              </a:spcAft>
              <a:buNone/>
            </a:pPr>
            <a:r>
              <a:t/>
            </a:r>
            <a:endParaRPr/>
          </a:p>
          <a:p>
            <a:pPr indent="-298450" lvl="0" marL="457200" rtl="0" algn="l">
              <a:spcBef>
                <a:spcPts val="0"/>
              </a:spcBef>
              <a:spcAft>
                <a:spcPts val="0"/>
              </a:spcAft>
              <a:buSzPts val="1100"/>
              <a:buChar char="-"/>
            </a:pPr>
            <a:r>
              <a:rPr lang="en"/>
              <a:t>For example, the first risk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3" name="Shape 1403"/>
        <p:cNvGrpSpPr/>
        <p:nvPr/>
      </p:nvGrpSpPr>
      <p:grpSpPr>
        <a:xfrm>
          <a:off x="0" y="0"/>
          <a:ext cx="0" cy="0"/>
          <a:chOff x="0" y="0"/>
          <a:chExt cx="0" cy="0"/>
        </a:xfrm>
      </p:grpSpPr>
      <p:sp>
        <p:nvSpPr>
          <p:cNvPr id="1404" name="Google Shape;1404;g22ca011c5c0_0_24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5" name="Google Shape;1405;g22ca011c5c0_0_24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Fact Sheet Summary</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8" name="Shape 1418"/>
        <p:cNvGrpSpPr/>
        <p:nvPr/>
      </p:nvGrpSpPr>
      <p:grpSpPr>
        <a:xfrm>
          <a:off x="0" y="0"/>
          <a:ext cx="0" cy="0"/>
          <a:chOff x="0" y="0"/>
          <a:chExt cx="0" cy="0"/>
        </a:xfrm>
      </p:grpSpPr>
      <p:sp>
        <p:nvSpPr>
          <p:cNvPr id="1419" name="Google Shape;1419;g22ca011c5c0_0_36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0" name="Google Shape;1420;g22ca011c5c0_0_36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Your mom</a:t>
            </a:r>
            <a:endParaRPr/>
          </a:p>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6" name="Shape 1426"/>
        <p:cNvGrpSpPr/>
        <p:nvPr/>
      </p:nvGrpSpPr>
      <p:grpSpPr>
        <a:xfrm>
          <a:off x="0" y="0"/>
          <a:ext cx="0" cy="0"/>
          <a:chOff x="0" y="0"/>
          <a:chExt cx="0" cy="0"/>
        </a:xfrm>
      </p:grpSpPr>
      <p:sp>
        <p:nvSpPr>
          <p:cNvPr id="1427" name="Google Shape;1427;g22e7934c753_1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8" name="Google Shape;1428;g22e7934c753_1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4" name="Shape 1434"/>
        <p:cNvGrpSpPr/>
        <p:nvPr/>
      </p:nvGrpSpPr>
      <p:grpSpPr>
        <a:xfrm>
          <a:off x="0" y="0"/>
          <a:ext cx="0" cy="0"/>
          <a:chOff x="0" y="0"/>
          <a:chExt cx="0" cy="0"/>
        </a:xfrm>
      </p:grpSpPr>
      <p:sp>
        <p:nvSpPr>
          <p:cNvPr id="1435" name="Google Shape;1435;g22ca011c5c0_0_37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6" name="Google Shape;1436;g22ca011c5c0_0_37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1" name="Shape 1441"/>
        <p:cNvGrpSpPr/>
        <p:nvPr/>
      </p:nvGrpSpPr>
      <p:grpSpPr>
        <a:xfrm>
          <a:off x="0" y="0"/>
          <a:ext cx="0" cy="0"/>
          <a:chOff x="0" y="0"/>
          <a:chExt cx="0" cy="0"/>
        </a:xfrm>
      </p:grpSpPr>
      <p:sp>
        <p:nvSpPr>
          <p:cNvPr id="1442" name="Google Shape;1442;g237722d4425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3" name="Google Shape;1443;g237722d4425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8" name="Shape 1448"/>
        <p:cNvGrpSpPr/>
        <p:nvPr/>
      </p:nvGrpSpPr>
      <p:grpSpPr>
        <a:xfrm>
          <a:off x="0" y="0"/>
          <a:ext cx="0" cy="0"/>
          <a:chOff x="0" y="0"/>
          <a:chExt cx="0" cy="0"/>
        </a:xfrm>
      </p:grpSpPr>
      <p:sp>
        <p:nvSpPr>
          <p:cNvPr id="1449" name="Google Shape;1449;g22e7934c753_1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0" name="Google Shape;1450;g22e7934c753_1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4" name="Shape 1454"/>
        <p:cNvGrpSpPr/>
        <p:nvPr/>
      </p:nvGrpSpPr>
      <p:grpSpPr>
        <a:xfrm>
          <a:off x="0" y="0"/>
          <a:ext cx="0" cy="0"/>
          <a:chOff x="0" y="0"/>
          <a:chExt cx="0" cy="0"/>
        </a:xfrm>
      </p:grpSpPr>
      <p:sp>
        <p:nvSpPr>
          <p:cNvPr id="1455" name="Google Shape;1455;g22e7934c753_1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6" name="Google Shape;1456;g22e7934c753_1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1" name="Shape 1461"/>
        <p:cNvGrpSpPr/>
        <p:nvPr/>
      </p:nvGrpSpPr>
      <p:grpSpPr>
        <a:xfrm>
          <a:off x="0" y="0"/>
          <a:ext cx="0" cy="0"/>
          <a:chOff x="0" y="0"/>
          <a:chExt cx="0" cy="0"/>
        </a:xfrm>
      </p:grpSpPr>
      <p:sp>
        <p:nvSpPr>
          <p:cNvPr id="1462" name="Google Shape;1462;g22e36cc83d8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3" name="Google Shape;1463;g22e36cc83d8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8" name="Shape 1468"/>
        <p:cNvGrpSpPr/>
        <p:nvPr/>
      </p:nvGrpSpPr>
      <p:grpSpPr>
        <a:xfrm>
          <a:off x="0" y="0"/>
          <a:ext cx="0" cy="0"/>
          <a:chOff x="0" y="0"/>
          <a:chExt cx="0" cy="0"/>
        </a:xfrm>
      </p:grpSpPr>
      <p:sp>
        <p:nvSpPr>
          <p:cNvPr id="1469" name="Google Shape;1469;g22e36cc83d8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0" name="Google Shape;1470;g22e36cc83d8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4" name="Shape 1474"/>
        <p:cNvGrpSpPr/>
        <p:nvPr/>
      </p:nvGrpSpPr>
      <p:grpSpPr>
        <a:xfrm>
          <a:off x="0" y="0"/>
          <a:ext cx="0" cy="0"/>
          <a:chOff x="0" y="0"/>
          <a:chExt cx="0" cy="0"/>
        </a:xfrm>
      </p:grpSpPr>
      <p:sp>
        <p:nvSpPr>
          <p:cNvPr id="1475" name="Google Shape;1475;g230f073470c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6" name="Google Shape;1476;g230f073470c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2" name="Shape 1482"/>
        <p:cNvGrpSpPr/>
        <p:nvPr/>
      </p:nvGrpSpPr>
      <p:grpSpPr>
        <a:xfrm>
          <a:off x="0" y="0"/>
          <a:ext cx="0" cy="0"/>
          <a:chOff x="0" y="0"/>
          <a:chExt cx="0" cy="0"/>
        </a:xfrm>
      </p:grpSpPr>
      <p:sp>
        <p:nvSpPr>
          <p:cNvPr id="1483" name="Google Shape;1483;g22e7934c753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4" name="Google Shape;1484;g22e7934c753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9" name="Shape 1489"/>
        <p:cNvGrpSpPr/>
        <p:nvPr/>
      </p:nvGrpSpPr>
      <p:grpSpPr>
        <a:xfrm>
          <a:off x="0" y="0"/>
          <a:ext cx="0" cy="0"/>
          <a:chOff x="0" y="0"/>
          <a:chExt cx="0" cy="0"/>
        </a:xfrm>
      </p:grpSpPr>
      <p:sp>
        <p:nvSpPr>
          <p:cNvPr id="1490" name="Google Shape;1490;g22f7aabcab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1" name="Google Shape;1491;g22f7aabcab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7" name="Shape 1497"/>
        <p:cNvGrpSpPr/>
        <p:nvPr/>
      </p:nvGrpSpPr>
      <p:grpSpPr>
        <a:xfrm>
          <a:off x="0" y="0"/>
          <a:ext cx="0" cy="0"/>
          <a:chOff x="0" y="0"/>
          <a:chExt cx="0" cy="0"/>
        </a:xfrm>
      </p:grpSpPr>
      <p:sp>
        <p:nvSpPr>
          <p:cNvPr id="1498" name="Google Shape;1498;g23960b3159e_2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9" name="Google Shape;1499;g23960b3159e_2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4" name="Shape 1504"/>
        <p:cNvGrpSpPr/>
        <p:nvPr/>
      </p:nvGrpSpPr>
      <p:grpSpPr>
        <a:xfrm>
          <a:off x="0" y="0"/>
          <a:ext cx="0" cy="0"/>
          <a:chOff x="0" y="0"/>
          <a:chExt cx="0" cy="0"/>
        </a:xfrm>
      </p:grpSpPr>
      <p:sp>
        <p:nvSpPr>
          <p:cNvPr id="1505" name="Google Shape;1505;g21d5f831883_6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6" name="Google Shape;1506;g21d5f831883_6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1" name="Shape 1511"/>
        <p:cNvGrpSpPr/>
        <p:nvPr/>
      </p:nvGrpSpPr>
      <p:grpSpPr>
        <a:xfrm>
          <a:off x="0" y="0"/>
          <a:ext cx="0" cy="0"/>
          <a:chOff x="0" y="0"/>
          <a:chExt cx="0" cy="0"/>
        </a:xfrm>
      </p:grpSpPr>
      <p:sp>
        <p:nvSpPr>
          <p:cNvPr id="1512" name="Google Shape;1512;g21d5f831883_6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3" name="Google Shape;1513;g21d5f831883_6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8" name="Shape 1518"/>
        <p:cNvGrpSpPr/>
        <p:nvPr/>
      </p:nvGrpSpPr>
      <p:grpSpPr>
        <a:xfrm>
          <a:off x="0" y="0"/>
          <a:ext cx="0" cy="0"/>
          <a:chOff x="0" y="0"/>
          <a:chExt cx="0" cy="0"/>
        </a:xfrm>
      </p:grpSpPr>
      <p:sp>
        <p:nvSpPr>
          <p:cNvPr id="1519" name="Google Shape;1519;g230bed6bee4_2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0" name="Google Shape;1520;g230bed6bee4_2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5" name="Shape 1525"/>
        <p:cNvGrpSpPr/>
        <p:nvPr/>
      </p:nvGrpSpPr>
      <p:grpSpPr>
        <a:xfrm>
          <a:off x="0" y="0"/>
          <a:ext cx="0" cy="0"/>
          <a:chOff x="0" y="0"/>
          <a:chExt cx="0" cy="0"/>
        </a:xfrm>
      </p:grpSpPr>
      <p:sp>
        <p:nvSpPr>
          <p:cNvPr id="1526" name="Google Shape;1526;g230bed6bee4_2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7" name="Google Shape;1527;g230bed6bee4_2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2" name="Shape 1532"/>
        <p:cNvGrpSpPr/>
        <p:nvPr/>
      </p:nvGrpSpPr>
      <p:grpSpPr>
        <a:xfrm>
          <a:off x="0" y="0"/>
          <a:ext cx="0" cy="0"/>
          <a:chOff x="0" y="0"/>
          <a:chExt cx="0" cy="0"/>
        </a:xfrm>
      </p:grpSpPr>
      <p:sp>
        <p:nvSpPr>
          <p:cNvPr id="1533" name="Google Shape;1533;g230bed6bee4_2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4" name="Google Shape;1534;g230bed6bee4_2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9" name="Shape 1539"/>
        <p:cNvGrpSpPr/>
        <p:nvPr/>
      </p:nvGrpSpPr>
      <p:grpSpPr>
        <a:xfrm>
          <a:off x="0" y="0"/>
          <a:ext cx="0" cy="0"/>
          <a:chOff x="0" y="0"/>
          <a:chExt cx="0" cy="0"/>
        </a:xfrm>
      </p:grpSpPr>
      <p:sp>
        <p:nvSpPr>
          <p:cNvPr id="1540" name="Google Shape;1540;g230bed6bee4_2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1" name="Google Shape;1541;g230bed6bee4_2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6" name="Shape 1546"/>
        <p:cNvGrpSpPr/>
        <p:nvPr/>
      </p:nvGrpSpPr>
      <p:grpSpPr>
        <a:xfrm>
          <a:off x="0" y="0"/>
          <a:ext cx="0" cy="0"/>
          <a:chOff x="0" y="0"/>
          <a:chExt cx="0" cy="0"/>
        </a:xfrm>
      </p:grpSpPr>
      <p:sp>
        <p:nvSpPr>
          <p:cNvPr id="1547" name="Google Shape;1547;g230bed6bee4_2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8" name="Google Shape;1548;g230bed6bee4_2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9" name="Shape 1559"/>
        <p:cNvGrpSpPr/>
        <p:nvPr/>
      </p:nvGrpSpPr>
      <p:grpSpPr>
        <a:xfrm>
          <a:off x="0" y="0"/>
          <a:ext cx="0" cy="0"/>
          <a:chOff x="0" y="0"/>
          <a:chExt cx="0" cy="0"/>
        </a:xfrm>
      </p:grpSpPr>
      <p:sp>
        <p:nvSpPr>
          <p:cNvPr id="1560" name="Google Shape;1560;g23960b3159e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1" name="Google Shape;1561;g23960b3159e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6" name="Shape 1566"/>
        <p:cNvGrpSpPr/>
        <p:nvPr/>
      </p:nvGrpSpPr>
      <p:grpSpPr>
        <a:xfrm>
          <a:off x="0" y="0"/>
          <a:ext cx="0" cy="0"/>
          <a:chOff x="0" y="0"/>
          <a:chExt cx="0" cy="0"/>
        </a:xfrm>
      </p:grpSpPr>
      <p:sp>
        <p:nvSpPr>
          <p:cNvPr id="1567" name="Google Shape;1567;g23960b3159e_1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8" name="Google Shape;1568;g23960b3159e_1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3" name="Shape 1573"/>
        <p:cNvGrpSpPr/>
        <p:nvPr/>
      </p:nvGrpSpPr>
      <p:grpSpPr>
        <a:xfrm>
          <a:off x="0" y="0"/>
          <a:ext cx="0" cy="0"/>
          <a:chOff x="0" y="0"/>
          <a:chExt cx="0" cy="0"/>
        </a:xfrm>
      </p:grpSpPr>
      <p:sp>
        <p:nvSpPr>
          <p:cNvPr id="1574" name="Google Shape;1574;g23960b3159e_1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5" name="Google Shape;1575;g23960b3159e_1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0" name="Shape 1580"/>
        <p:cNvGrpSpPr/>
        <p:nvPr/>
      </p:nvGrpSpPr>
      <p:grpSpPr>
        <a:xfrm>
          <a:off x="0" y="0"/>
          <a:ext cx="0" cy="0"/>
          <a:chOff x="0" y="0"/>
          <a:chExt cx="0" cy="0"/>
        </a:xfrm>
      </p:grpSpPr>
      <p:sp>
        <p:nvSpPr>
          <p:cNvPr id="1581" name="Google Shape;1581;g237722d4425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2" name="Google Shape;1582;g237722d4425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9" name="Shape 1589"/>
        <p:cNvGrpSpPr/>
        <p:nvPr/>
      </p:nvGrpSpPr>
      <p:grpSpPr>
        <a:xfrm>
          <a:off x="0" y="0"/>
          <a:ext cx="0" cy="0"/>
          <a:chOff x="0" y="0"/>
          <a:chExt cx="0" cy="0"/>
        </a:xfrm>
      </p:grpSpPr>
      <p:sp>
        <p:nvSpPr>
          <p:cNvPr id="1590" name="Google Shape;1590;g2397375a809_4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1" name="Google Shape;1591;g2397375a809_4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rPr lang="en"/>
              <a:t>Say this:</a:t>
            </a:r>
            <a:endParaRPr/>
          </a:p>
          <a:p>
            <a:pPr indent="-298450" lvl="0" marL="914400" rtl="0" algn="l">
              <a:spcBef>
                <a:spcPts val="0"/>
              </a:spcBef>
              <a:spcAft>
                <a:spcPts val="0"/>
              </a:spcAft>
              <a:buSzPts val="1100"/>
              <a:buChar char="-"/>
            </a:pPr>
            <a:r>
              <a:rPr lang="en"/>
              <a:t>Our TCA and Nozzle will be radiatively cooled.</a:t>
            </a:r>
            <a:endParaRPr/>
          </a:p>
          <a:p>
            <a:pPr indent="-298450" lvl="0" marL="914400" rtl="0" algn="l">
              <a:spcBef>
                <a:spcPts val="0"/>
              </a:spcBef>
              <a:spcAft>
                <a:spcPts val="0"/>
              </a:spcAft>
              <a:buSzPts val="1100"/>
              <a:buChar char="-"/>
            </a:pPr>
            <a:r>
              <a:rPr lang="en"/>
              <a:t>It</a:t>
            </a:r>
            <a:r>
              <a:rPr lang="en"/>
              <a:t> is a reliable and efficient method for cooling spacecraft in deep space missions, especially where weight, volume, and complexity are crucial factors.</a:t>
            </a:r>
            <a:endParaRPr/>
          </a:p>
          <a:p>
            <a:pPr indent="0" lvl="0" marL="0" rtl="0" algn="l">
              <a:spcBef>
                <a:spcPts val="0"/>
              </a:spcBef>
              <a:spcAft>
                <a:spcPts val="0"/>
              </a:spcAft>
              <a:buNone/>
            </a:pPr>
            <a:r>
              <a:t/>
            </a:r>
            <a:endParaRPr/>
          </a:p>
          <a:p>
            <a:pPr indent="-298450" lvl="0" marL="914400" rtl="0" algn="l">
              <a:spcBef>
                <a:spcPts val="0"/>
              </a:spcBef>
              <a:spcAft>
                <a:spcPts val="0"/>
              </a:spcAft>
              <a:buSzPts val="1100"/>
              <a:buChar char="-"/>
            </a:pPr>
            <a:r>
              <a:rPr lang="en"/>
              <a:t>For our engine, we want to pick materials that can withstand the thermal loads of our system while also being resistant to oxidation.</a:t>
            </a:r>
            <a:endParaRPr/>
          </a:p>
          <a:p>
            <a:pPr indent="-298450" lvl="1" marL="1828800" rtl="0" algn="l">
              <a:spcBef>
                <a:spcPts val="0"/>
              </a:spcBef>
              <a:spcAft>
                <a:spcPts val="0"/>
              </a:spcAft>
              <a:buSzPts val="1100"/>
              <a:buChar char="-"/>
            </a:pPr>
            <a:r>
              <a:rPr lang="en"/>
              <a:t>For our TCA, we chose to use an Iridium Rhenium Alloy with a Yttria (Yit-tria) Stabilized Zirconia coating.</a:t>
            </a:r>
            <a:endParaRPr/>
          </a:p>
          <a:p>
            <a:pPr indent="-298450" lvl="2" marL="2286000" rtl="0" algn="l">
              <a:spcBef>
                <a:spcPts val="0"/>
              </a:spcBef>
              <a:spcAft>
                <a:spcPts val="0"/>
              </a:spcAft>
              <a:buSzPts val="1100"/>
              <a:buChar char="-"/>
            </a:pPr>
            <a:r>
              <a:rPr lang="en"/>
              <a:t>The alloy has a high melting point, good thermal conductivity, and is resistant to thermal cycling</a:t>
            </a:r>
            <a:endParaRPr/>
          </a:p>
          <a:p>
            <a:pPr indent="-298450" lvl="2" marL="2286000" rtl="0" algn="l">
              <a:spcBef>
                <a:spcPts val="0"/>
              </a:spcBef>
              <a:spcAft>
                <a:spcPts val="0"/>
              </a:spcAft>
              <a:buSzPts val="1100"/>
              <a:buChar char="-"/>
            </a:pPr>
            <a:r>
              <a:rPr lang="en"/>
              <a:t>The coating adds oxidation resistance and additional protection against thermal shock</a:t>
            </a:r>
            <a:endParaRPr/>
          </a:p>
          <a:p>
            <a:pPr indent="-298450" lvl="1" marL="1828800" rtl="0" algn="l">
              <a:spcBef>
                <a:spcPts val="0"/>
              </a:spcBef>
              <a:spcAft>
                <a:spcPts val="0"/>
              </a:spcAft>
              <a:buSzPts val="1100"/>
              <a:buChar char="-"/>
            </a:pPr>
            <a:r>
              <a:rPr lang="en"/>
              <a:t>For our nozzle, we chose to use Niobium Alloy. </a:t>
            </a:r>
            <a:endParaRPr/>
          </a:p>
          <a:p>
            <a:pPr indent="-298450" lvl="2" marL="2286000" rtl="0" algn="l">
              <a:spcBef>
                <a:spcPts val="0"/>
              </a:spcBef>
              <a:spcAft>
                <a:spcPts val="0"/>
              </a:spcAft>
              <a:buSzPts val="1100"/>
              <a:buChar char="-"/>
            </a:pPr>
            <a:r>
              <a:rPr lang="en"/>
              <a:t>Niobium alloy is a commonly used material for rocket nozzles due to its high melting point of 2500 C and </a:t>
            </a:r>
            <a:r>
              <a:rPr lang="en"/>
              <a:t>it's</a:t>
            </a:r>
            <a:r>
              <a:rPr lang="en"/>
              <a:t> good oxidation resistance.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If they ask: Picture is of Aerojet Rocketdyne R-4D-15 HiPAT which is a variant of the R-4D. The R-4D was originally developed for the Apollo program and was employed on every mission to the Moon.</a:t>
            </a:r>
            <a:endParaRPr/>
          </a:p>
          <a:p>
            <a:pPr indent="0" lvl="0" marL="0" rtl="0" algn="l">
              <a:spcBef>
                <a:spcPts val="0"/>
              </a:spcBef>
              <a:spcAft>
                <a:spcPts val="0"/>
              </a:spcAft>
              <a:buNone/>
            </a:pPr>
            <a:r>
              <a:rPr lang="en"/>
              <a:t>Also, Niobium alloy was used on the nozzle of SpaceX’s Merlin vacuum engine</a:t>
            </a: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7" name="Shape 1597"/>
        <p:cNvGrpSpPr/>
        <p:nvPr/>
      </p:nvGrpSpPr>
      <p:grpSpPr>
        <a:xfrm>
          <a:off x="0" y="0"/>
          <a:ext cx="0" cy="0"/>
          <a:chOff x="0" y="0"/>
          <a:chExt cx="0" cy="0"/>
        </a:xfrm>
      </p:grpSpPr>
      <p:sp>
        <p:nvSpPr>
          <p:cNvPr id="1598" name="Google Shape;1598;g237722d4425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9" name="Google Shape;1599;g237722d4425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5" name="Shape 1605"/>
        <p:cNvGrpSpPr/>
        <p:nvPr/>
      </p:nvGrpSpPr>
      <p:grpSpPr>
        <a:xfrm>
          <a:off x="0" y="0"/>
          <a:ext cx="0" cy="0"/>
          <a:chOff x="0" y="0"/>
          <a:chExt cx="0" cy="0"/>
        </a:xfrm>
      </p:grpSpPr>
      <p:sp>
        <p:nvSpPr>
          <p:cNvPr id="1606" name="Google Shape;1606;g237722d4425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7" name="Google Shape;1607;g237722d4425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2" name="Shape 1612"/>
        <p:cNvGrpSpPr/>
        <p:nvPr/>
      </p:nvGrpSpPr>
      <p:grpSpPr>
        <a:xfrm>
          <a:off x="0" y="0"/>
          <a:ext cx="0" cy="0"/>
          <a:chOff x="0" y="0"/>
          <a:chExt cx="0" cy="0"/>
        </a:xfrm>
      </p:grpSpPr>
      <p:sp>
        <p:nvSpPr>
          <p:cNvPr id="1613" name="Google Shape;1613;g237722d4425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4" name="Google Shape;1614;g237722d4425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9" name="Shape 1619"/>
        <p:cNvGrpSpPr/>
        <p:nvPr/>
      </p:nvGrpSpPr>
      <p:grpSpPr>
        <a:xfrm>
          <a:off x="0" y="0"/>
          <a:ext cx="0" cy="0"/>
          <a:chOff x="0" y="0"/>
          <a:chExt cx="0" cy="0"/>
        </a:xfrm>
      </p:grpSpPr>
      <p:sp>
        <p:nvSpPr>
          <p:cNvPr id="1620" name="Google Shape;1620;g237722d4425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1" name="Google Shape;1621;g237722d4425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7" name="Shape 1627"/>
        <p:cNvGrpSpPr/>
        <p:nvPr/>
      </p:nvGrpSpPr>
      <p:grpSpPr>
        <a:xfrm>
          <a:off x="0" y="0"/>
          <a:ext cx="0" cy="0"/>
          <a:chOff x="0" y="0"/>
          <a:chExt cx="0" cy="0"/>
        </a:xfrm>
      </p:grpSpPr>
      <p:sp>
        <p:nvSpPr>
          <p:cNvPr id="1628" name="Google Shape;1628;g237722d4425_0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9" name="Google Shape;1629;g237722d4425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5" name="Shape 1635"/>
        <p:cNvGrpSpPr/>
        <p:nvPr/>
      </p:nvGrpSpPr>
      <p:grpSpPr>
        <a:xfrm>
          <a:off x="0" y="0"/>
          <a:ext cx="0" cy="0"/>
          <a:chOff x="0" y="0"/>
          <a:chExt cx="0" cy="0"/>
        </a:xfrm>
      </p:grpSpPr>
      <p:sp>
        <p:nvSpPr>
          <p:cNvPr id="1636" name="Google Shape;1636;g237722d4425_0_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7" name="Google Shape;1637;g237722d4425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5" name="Shape 1645"/>
        <p:cNvGrpSpPr/>
        <p:nvPr/>
      </p:nvGrpSpPr>
      <p:grpSpPr>
        <a:xfrm>
          <a:off x="0" y="0"/>
          <a:ext cx="0" cy="0"/>
          <a:chOff x="0" y="0"/>
          <a:chExt cx="0" cy="0"/>
        </a:xfrm>
      </p:grpSpPr>
      <p:sp>
        <p:nvSpPr>
          <p:cNvPr id="1646" name="Google Shape;1646;g23960b3159e_9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7" name="Google Shape;1647;g23960b3159e_9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3" name="Shape 1653"/>
        <p:cNvGrpSpPr/>
        <p:nvPr/>
      </p:nvGrpSpPr>
      <p:grpSpPr>
        <a:xfrm>
          <a:off x="0" y="0"/>
          <a:ext cx="0" cy="0"/>
          <a:chOff x="0" y="0"/>
          <a:chExt cx="0" cy="0"/>
        </a:xfrm>
      </p:grpSpPr>
      <p:sp>
        <p:nvSpPr>
          <p:cNvPr id="1654" name="Google Shape;1654;g23960b3159e_9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5" name="Google Shape;1655;g23960b3159e_9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0" name="Shape 1660"/>
        <p:cNvGrpSpPr/>
        <p:nvPr/>
      </p:nvGrpSpPr>
      <p:grpSpPr>
        <a:xfrm>
          <a:off x="0" y="0"/>
          <a:ext cx="0" cy="0"/>
          <a:chOff x="0" y="0"/>
          <a:chExt cx="0" cy="0"/>
        </a:xfrm>
      </p:grpSpPr>
      <p:sp>
        <p:nvSpPr>
          <p:cNvPr id="1661" name="Google Shape;1661;g23960b3159e_9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2" name="Google Shape;1662;g23960b3159e_9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7" name="Shape 1667"/>
        <p:cNvGrpSpPr/>
        <p:nvPr/>
      </p:nvGrpSpPr>
      <p:grpSpPr>
        <a:xfrm>
          <a:off x="0" y="0"/>
          <a:ext cx="0" cy="0"/>
          <a:chOff x="0" y="0"/>
          <a:chExt cx="0" cy="0"/>
        </a:xfrm>
      </p:grpSpPr>
      <p:sp>
        <p:nvSpPr>
          <p:cNvPr id="1668" name="Google Shape;1668;g238fb259594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9" name="Google Shape;1669;g238fb259594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4" name="Shape 1674"/>
        <p:cNvGrpSpPr/>
        <p:nvPr/>
      </p:nvGrpSpPr>
      <p:grpSpPr>
        <a:xfrm>
          <a:off x="0" y="0"/>
          <a:ext cx="0" cy="0"/>
          <a:chOff x="0" y="0"/>
          <a:chExt cx="0" cy="0"/>
        </a:xfrm>
      </p:grpSpPr>
      <p:sp>
        <p:nvSpPr>
          <p:cNvPr id="1675" name="Google Shape;1675;g23960b3159e_5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6" name="Google Shape;1676;g23960b3159e_5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bit.ly/2Tynxth"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4694025" y="540000"/>
            <a:ext cx="3729900" cy="1793700"/>
          </a:xfrm>
          <a:prstGeom prst="rect">
            <a:avLst/>
          </a:prstGeom>
        </p:spPr>
        <p:txBody>
          <a:bodyPr anchorCtr="0" anchor="b" bIns="91425" lIns="91425" spcFirstLastPara="1" rIns="91425" wrap="square" tIns="91425">
            <a:noAutofit/>
          </a:bodyPr>
          <a:lstStyle>
            <a:lvl1pPr lvl="0" rtl="0" algn="r">
              <a:spcBef>
                <a:spcPts val="0"/>
              </a:spcBef>
              <a:spcAft>
                <a:spcPts val="0"/>
              </a:spcAft>
              <a:buClr>
                <a:schemeClr val="lt1"/>
              </a:buClr>
              <a:buSzPts val="5000"/>
              <a:buNone/>
              <a:defRPr sz="5000">
                <a:solidFill>
                  <a:schemeClr val="lt1"/>
                </a:solidFill>
              </a:defRPr>
            </a:lvl1pPr>
            <a:lvl2pPr lvl="1" rtl="0" algn="r">
              <a:spcBef>
                <a:spcPts val="0"/>
              </a:spcBef>
              <a:spcAft>
                <a:spcPts val="0"/>
              </a:spcAft>
              <a:buSzPts val="5200"/>
              <a:buNone/>
              <a:defRPr sz="5200"/>
            </a:lvl2pPr>
            <a:lvl3pPr lvl="2" rtl="0" algn="r">
              <a:spcBef>
                <a:spcPts val="0"/>
              </a:spcBef>
              <a:spcAft>
                <a:spcPts val="0"/>
              </a:spcAft>
              <a:buSzPts val="5200"/>
              <a:buNone/>
              <a:defRPr sz="5200"/>
            </a:lvl3pPr>
            <a:lvl4pPr lvl="3" rtl="0" algn="r">
              <a:spcBef>
                <a:spcPts val="0"/>
              </a:spcBef>
              <a:spcAft>
                <a:spcPts val="0"/>
              </a:spcAft>
              <a:buSzPts val="5200"/>
              <a:buNone/>
              <a:defRPr sz="5200"/>
            </a:lvl4pPr>
            <a:lvl5pPr lvl="4" rtl="0" algn="r">
              <a:spcBef>
                <a:spcPts val="0"/>
              </a:spcBef>
              <a:spcAft>
                <a:spcPts val="0"/>
              </a:spcAft>
              <a:buSzPts val="5200"/>
              <a:buNone/>
              <a:defRPr sz="5200"/>
            </a:lvl5pPr>
            <a:lvl6pPr lvl="5" rtl="0" algn="r">
              <a:spcBef>
                <a:spcPts val="0"/>
              </a:spcBef>
              <a:spcAft>
                <a:spcPts val="0"/>
              </a:spcAft>
              <a:buSzPts val="5200"/>
              <a:buNone/>
              <a:defRPr sz="5200"/>
            </a:lvl6pPr>
            <a:lvl7pPr lvl="6" rtl="0" algn="r">
              <a:spcBef>
                <a:spcPts val="0"/>
              </a:spcBef>
              <a:spcAft>
                <a:spcPts val="0"/>
              </a:spcAft>
              <a:buSzPts val="5200"/>
              <a:buNone/>
              <a:defRPr sz="5200"/>
            </a:lvl7pPr>
            <a:lvl8pPr lvl="7" rtl="0" algn="r">
              <a:spcBef>
                <a:spcPts val="0"/>
              </a:spcBef>
              <a:spcAft>
                <a:spcPts val="0"/>
              </a:spcAft>
              <a:buSzPts val="5200"/>
              <a:buNone/>
              <a:defRPr sz="5200"/>
            </a:lvl8pPr>
            <a:lvl9pPr lvl="8" rtl="0" algn="r">
              <a:spcBef>
                <a:spcPts val="0"/>
              </a:spcBef>
              <a:spcAft>
                <a:spcPts val="0"/>
              </a:spcAft>
              <a:buSzPts val="5200"/>
              <a:buNone/>
              <a:defRPr sz="5200"/>
            </a:lvl9pPr>
          </a:lstStyle>
          <a:p/>
        </p:txBody>
      </p:sp>
      <p:sp>
        <p:nvSpPr>
          <p:cNvPr id="11" name="Google Shape;11;p2"/>
          <p:cNvSpPr txBox="1"/>
          <p:nvPr>
            <p:ph idx="1" type="subTitle"/>
          </p:nvPr>
        </p:nvSpPr>
        <p:spPr>
          <a:xfrm>
            <a:off x="4292075" y="3776275"/>
            <a:ext cx="2533500" cy="7926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500"/>
              <a:buNone/>
              <a:defRPr sz="1500"/>
            </a:lvl1pPr>
            <a:lvl2pPr lvl="1" rtl="0" algn="r">
              <a:lnSpc>
                <a:spcPct val="100000"/>
              </a:lnSpc>
              <a:spcBef>
                <a:spcPts val="0"/>
              </a:spcBef>
              <a:spcAft>
                <a:spcPts val="0"/>
              </a:spcAft>
              <a:buSzPts val="2800"/>
              <a:buNone/>
              <a:defRPr sz="2800"/>
            </a:lvl2pPr>
            <a:lvl3pPr lvl="2" rtl="0" algn="r">
              <a:lnSpc>
                <a:spcPct val="100000"/>
              </a:lnSpc>
              <a:spcBef>
                <a:spcPts val="0"/>
              </a:spcBef>
              <a:spcAft>
                <a:spcPts val="0"/>
              </a:spcAft>
              <a:buSzPts val="2800"/>
              <a:buNone/>
              <a:defRPr sz="2800"/>
            </a:lvl3pPr>
            <a:lvl4pPr lvl="3" rtl="0" algn="r">
              <a:lnSpc>
                <a:spcPct val="100000"/>
              </a:lnSpc>
              <a:spcBef>
                <a:spcPts val="0"/>
              </a:spcBef>
              <a:spcAft>
                <a:spcPts val="0"/>
              </a:spcAft>
              <a:buSzPts val="2800"/>
              <a:buNone/>
              <a:defRPr sz="2800"/>
            </a:lvl4pPr>
            <a:lvl5pPr lvl="4" rtl="0" algn="r">
              <a:lnSpc>
                <a:spcPct val="100000"/>
              </a:lnSpc>
              <a:spcBef>
                <a:spcPts val="0"/>
              </a:spcBef>
              <a:spcAft>
                <a:spcPts val="0"/>
              </a:spcAft>
              <a:buSzPts val="2800"/>
              <a:buNone/>
              <a:defRPr sz="2800"/>
            </a:lvl5pPr>
            <a:lvl6pPr lvl="5" rtl="0" algn="r">
              <a:lnSpc>
                <a:spcPct val="100000"/>
              </a:lnSpc>
              <a:spcBef>
                <a:spcPts val="0"/>
              </a:spcBef>
              <a:spcAft>
                <a:spcPts val="0"/>
              </a:spcAft>
              <a:buSzPts val="2800"/>
              <a:buNone/>
              <a:defRPr sz="2800"/>
            </a:lvl6pPr>
            <a:lvl7pPr lvl="6" rtl="0" algn="r">
              <a:lnSpc>
                <a:spcPct val="100000"/>
              </a:lnSpc>
              <a:spcBef>
                <a:spcPts val="0"/>
              </a:spcBef>
              <a:spcAft>
                <a:spcPts val="0"/>
              </a:spcAft>
              <a:buSzPts val="2800"/>
              <a:buNone/>
              <a:defRPr sz="2800"/>
            </a:lvl7pPr>
            <a:lvl8pPr lvl="7" rtl="0" algn="r">
              <a:lnSpc>
                <a:spcPct val="100000"/>
              </a:lnSpc>
              <a:spcBef>
                <a:spcPts val="0"/>
              </a:spcBef>
              <a:spcAft>
                <a:spcPts val="0"/>
              </a:spcAft>
              <a:buSzPts val="2800"/>
              <a:buNone/>
              <a:defRPr sz="2800"/>
            </a:lvl8pPr>
            <a:lvl9pPr lvl="8" rtl="0" algn="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23934" y="4568876"/>
            <a:ext cx="548700" cy="3936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grpSp>
        <p:nvGrpSpPr>
          <p:cNvPr id="14" name="Google Shape;14;p3"/>
          <p:cNvGrpSpPr/>
          <p:nvPr/>
        </p:nvGrpSpPr>
        <p:grpSpPr>
          <a:xfrm>
            <a:off x="8669664" y="245588"/>
            <a:ext cx="228825" cy="228825"/>
            <a:chOff x="3023950" y="3689950"/>
            <a:chExt cx="316100" cy="316100"/>
          </a:xfrm>
        </p:grpSpPr>
        <p:sp>
          <p:nvSpPr>
            <p:cNvPr id="15" name="Google Shape;15;p3"/>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3"/>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3"/>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 name="Google Shape;18;p3"/>
          <p:cNvGrpSpPr/>
          <p:nvPr/>
        </p:nvGrpSpPr>
        <p:grpSpPr>
          <a:xfrm>
            <a:off x="245739" y="245588"/>
            <a:ext cx="228825" cy="228825"/>
            <a:chOff x="3023950" y="3689950"/>
            <a:chExt cx="316100" cy="316100"/>
          </a:xfrm>
        </p:grpSpPr>
        <p:sp>
          <p:nvSpPr>
            <p:cNvPr id="19" name="Google Shape;19;p3"/>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3"/>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3"/>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 name="Google Shape;22;p3"/>
          <p:cNvGrpSpPr/>
          <p:nvPr/>
        </p:nvGrpSpPr>
        <p:grpSpPr>
          <a:xfrm>
            <a:off x="245739" y="4669065"/>
            <a:ext cx="228825" cy="228856"/>
            <a:chOff x="3023950" y="3689950"/>
            <a:chExt cx="316100" cy="316100"/>
          </a:xfrm>
        </p:grpSpPr>
        <p:sp>
          <p:nvSpPr>
            <p:cNvPr id="23" name="Google Shape;23;p3"/>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3"/>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3"/>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6" name="Google Shape;26;p3"/>
          <p:cNvSpPr txBox="1"/>
          <p:nvPr>
            <p:ph hasCustomPrompt="1" type="title"/>
          </p:nvPr>
        </p:nvSpPr>
        <p:spPr>
          <a:xfrm>
            <a:off x="4064725" y="1001700"/>
            <a:ext cx="1270200" cy="1110300"/>
          </a:xfrm>
          <a:prstGeom prst="rect">
            <a:avLst/>
          </a:prstGeom>
        </p:spPr>
        <p:txBody>
          <a:bodyPr anchorCtr="0" anchor="ctr" bIns="91425" lIns="91425" spcFirstLastPara="1" rIns="91425" wrap="square" tIns="91425">
            <a:noAutofit/>
          </a:bodyPr>
          <a:lstStyle>
            <a:lvl1pPr lvl="0" rtl="0">
              <a:spcBef>
                <a:spcPts val="0"/>
              </a:spcBef>
              <a:spcAft>
                <a:spcPts val="0"/>
              </a:spcAft>
              <a:buSzPts val="12000"/>
              <a:buNone/>
              <a:defRPr sz="96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27" name="Google Shape;27;p3"/>
          <p:cNvSpPr txBox="1"/>
          <p:nvPr>
            <p:ph idx="2" type="title"/>
          </p:nvPr>
        </p:nvSpPr>
        <p:spPr>
          <a:xfrm>
            <a:off x="4064725" y="2285700"/>
            <a:ext cx="4359300" cy="744600"/>
          </a:xfrm>
          <a:prstGeom prst="rect">
            <a:avLst/>
          </a:prstGeom>
        </p:spPr>
        <p:txBody>
          <a:bodyPr anchorCtr="0" anchor="ctr" bIns="91425" lIns="91425" spcFirstLastPara="1" rIns="91425" wrap="square" tIns="91425">
            <a:noAutofit/>
          </a:bodyPr>
          <a:lstStyle>
            <a:lvl1pPr lvl="0" rtl="0">
              <a:spcBef>
                <a:spcPts val="0"/>
              </a:spcBef>
              <a:spcAft>
                <a:spcPts val="0"/>
              </a:spcAft>
              <a:buSzPts val="3600"/>
              <a:buNone/>
              <a:defRPr sz="48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28" name="Google Shape;28;p3"/>
          <p:cNvSpPr txBox="1"/>
          <p:nvPr>
            <p:ph idx="1" type="subTitle"/>
          </p:nvPr>
        </p:nvSpPr>
        <p:spPr>
          <a:xfrm>
            <a:off x="4064725" y="3266100"/>
            <a:ext cx="4359300" cy="552600"/>
          </a:xfrm>
          <a:prstGeom prst="rect">
            <a:avLst/>
          </a:prstGeom>
        </p:spPr>
        <p:txBody>
          <a:bodyPr anchorCtr="0" anchor="t" bIns="91425" lIns="91425" spcFirstLastPara="1" rIns="91425" wrap="square" tIns="91425">
            <a:noAutofit/>
          </a:bodyPr>
          <a:lstStyle>
            <a:lvl1pPr lvl="0" rtl="0">
              <a:spcBef>
                <a:spcPts val="0"/>
              </a:spcBef>
              <a:spcAft>
                <a:spcPts val="0"/>
              </a:spcAft>
              <a:buSzPts val="1800"/>
              <a:buNone/>
              <a:defRPr sz="14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29" name="Google Shape;29;p3"/>
          <p:cNvSpPr txBox="1"/>
          <p:nvPr>
            <p:ph idx="12" type="sldNum"/>
          </p:nvPr>
        </p:nvSpPr>
        <p:spPr>
          <a:xfrm>
            <a:off x="8424021" y="458670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30" name="Shape 30"/>
        <p:cNvGrpSpPr/>
        <p:nvPr/>
      </p:nvGrpSpPr>
      <p:grpSpPr>
        <a:xfrm>
          <a:off x="0" y="0"/>
          <a:ext cx="0" cy="0"/>
          <a:chOff x="0" y="0"/>
          <a:chExt cx="0" cy="0"/>
        </a:xfrm>
      </p:grpSpPr>
      <p:sp>
        <p:nvSpPr>
          <p:cNvPr id="31" name="Google Shape;31;p4"/>
          <p:cNvSpPr txBox="1"/>
          <p:nvPr>
            <p:ph type="title"/>
          </p:nvPr>
        </p:nvSpPr>
        <p:spPr>
          <a:xfrm>
            <a:off x="720000" y="540000"/>
            <a:ext cx="77040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32" name="Google Shape;32;p4"/>
          <p:cNvSpPr txBox="1"/>
          <p:nvPr>
            <p:ph idx="1" type="body"/>
          </p:nvPr>
        </p:nvSpPr>
        <p:spPr>
          <a:xfrm>
            <a:off x="720000" y="1225625"/>
            <a:ext cx="7704000" cy="33780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AutoNum type="arabicPeriod"/>
              <a:defRPr sz="1100"/>
            </a:lvl1pPr>
            <a:lvl2pPr indent="-317500" lvl="1" marL="914400" rtl="0">
              <a:spcBef>
                <a:spcPts val="0"/>
              </a:spcBef>
              <a:spcAft>
                <a:spcPts val="0"/>
              </a:spcAft>
              <a:buSzPts val="1400"/>
              <a:buAutoNum type="alphaLcPeriod"/>
              <a:defRPr/>
            </a:lvl2pPr>
            <a:lvl3pPr indent="-317500" lvl="2" marL="1371600" rtl="0">
              <a:spcBef>
                <a:spcPts val="0"/>
              </a:spcBef>
              <a:spcAft>
                <a:spcPts val="0"/>
              </a:spcAft>
              <a:buSzPts val="1400"/>
              <a:buAutoNum type="romanLcPeriod"/>
              <a:defRPr/>
            </a:lvl3pPr>
            <a:lvl4pPr indent="-317500" lvl="3" marL="1828800" rtl="0">
              <a:spcBef>
                <a:spcPts val="0"/>
              </a:spcBef>
              <a:spcAft>
                <a:spcPts val="0"/>
              </a:spcAft>
              <a:buSzPts val="1400"/>
              <a:buAutoNum type="arabicPeriod"/>
              <a:defRPr/>
            </a:lvl4pPr>
            <a:lvl5pPr indent="-317500" lvl="4" marL="2286000" rtl="0">
              <a:spcBef>
                <a:spcPts val="0"/>
              </a:spcBef>
              <a:spcAft>
                <a:spcPts val="0"/>
              </a:spcAft>
              <a:buSzPts val="1400"/>
              <a:buAutoNum type="alphaLcPeriod"/>
              <a:defRPr/>
            </a:lvl5pPr>
            <a:lvl6pPr indent="-317500" lvl="5" marL="2743200" rtl="0">
              <a:spcBef>
                <a:spcPts val="0"/>
              </a:spcBef>
              <a:spcAft>
                <a:spcPts val="0"/>
              </a:spcAft>
              <a:buSzPts val="1400"/>
              <a:buAutoNum type="romanLcPeriod"/>
              <a:defRPr/>
            </a:lvl6pPr>
            <a:lvl7pPr indent="-317500" lvl="6" marL="3200400" rtl="0">
              <a:spcBef>
                <a:spcPts val="0"/>
              </a:spcBef>
              <a:spcAft>
                <a:spcPts val="0"/>
              </a:spcAft>
              <a:buSzPts val="1400"/>
              <a:buAutoNum type="arabicPeriod"/>
              <a:defRPr/>
            </a:lvl7pPr>
            <a:lvl8pPr indent="-317500" lvl="7" marL="3657600" rtl="0">
              <a:spcBef>
                <a:spcPts val="0"/>
              </a:spcBef>
              <a:spcAft>
                <a:spcPts val="0"/>
              </a:spcAft>
              <a:buSzPts val="1400"/>
              <a:buAutoNum type="alphaLcPeriod"/>
              <a:defRPr/>
            </a:lvl8pPr>
            <a:lvl9pPr indent="-317500" lvl="8" marL="4114800" rtl="0">
              <a:spcBef>
                <a:spcPts val="0"/>
              </a:spcBef>
              <a:spcAft>
                <a:spcPts val="0"/>
              </a:spcAft>
              <a:buSzPts val="1400"/>
              <a:buAutoNum type="romanLcPeriod"/>
              <a:defRPr/>
            </a:lvl9pPr>
          </a:lstStyle>
          <a:p/>
        </p:txBody>
      </p:sp>
      <p:grpSp>
        <p:nvGrpSpPr>
          <p:cNvPr id="33" name="Google Shape;33;p4"/>
          <p:cNvGrpSpPr/>
          <p:nvPr/>
        </p:nvGrpSpPr>
        <p:grpSpPr>
          <a:xfrm>
            <a:off x="8669664" y="245588"/>
            <a:ext cx="228825" cy="228825"/>
            <a:chOff x="3023950" y="3689950"/>
            <a:chExt cx="316100" cy="316100"/>
          </a:xfrm>
        </p:grpSpPr>
        <p:sp>
          <p:nvSpPr>
            <p:cNvPr id="34" name="Google Shape;34;p4"/>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4"/>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4"/>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7" name="Google Shape;37;p4"/>
          <p:cNvGrpSpPr/>
          <p:nvPr/>
        </p:nvGrpSpPr>
        <p:grpSpPr>
          <a:xfrm>
            <a:off x="245739" y="245588"/>
            <a:ext cx="228825" cy="228825"/>
            <a:chOff x="3023950" y="3689950"/>
            <a:chExt cx="316100" cy="316100"/>
          </a:xfrm>
        </p:grpSpPr>
        <p:sp>
          <p:nvSpPr>
            <p:cNvPr id="38" name="Google Shape;38;p4"/>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4"/>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4"/>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1" name="Google Shape;41;p4"/>
          <p:cNvSpPr txBox="1"/>
          <p:nvPr>
            <p:ph idx="12" type="sldNum"/>
          </p:nvPr>
        </p:nvSpPr>
        <p:spPr>
          <a:xfrm>
            <a:off x="8423996" y="4586701"/>
            <a:ext cx="548700" cy="3936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42" name="Shape 42"/>
        <p:cNvGrpSpPr/>
        <p:nvPr/>
      </p:nvGrpSpPr>
      <p:grpSpPr>
        <a:xfrm>
          <a:off x="0" y="0"/>
          <a:ext cx="0" cy="0"/>
          <a:chOff x="0" y="0"/>
          <a:chExt cx="0" cy="0"/>
        </a:xfrm>
      </p:grpSpPr>
      <p:grpSp>
        <p:nvGrpSpPr>
          <p:cNvPr id="43" name="Google Shape;43;p5"/>
          <p:cNvGrpSpPr/>
          <p:nvPr/>
        </p:nvGrpSpPr>
        <p:grpSpPr>
          <a:xfrm>
            <a:off x="8669664" y="245588"/>
            <a:ext cx="228825" cy="228825"/>
            <a:chOff x="3023950" y="3689950"/>
            <a:chExt cx="316100" cy="316100"/>
          </a:xfrm>
        </p:grpSpPr>
        <p:sp>
          <p:nvSpPr>
            <p:cNvPr id="44" name="Google Shape;44;p5"/>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5"/>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5"/>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7" name="Google Shape;47;p5"/>
          <p:cNvGrpSpPr/>
          <p:nvPr/>
        </p:nvGrpSpPr>
        <p:grpSpPr>
          <a:xfrm>
            <a:off x="245739" y="245588"/>
            <a:ext cx="228825" cy="228825"/>
            <a:chOff x="3023950" y="3689950"/>
            <a:chExt cx="316100" cy="316100"/>
          </a:xfrm>
        </p:grpSpPr>
        <p:sp>
          <p:nvSpPr>
            <p:cNvPr id="48" name="Google Shape;48;p5"/>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5"/>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5"/>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1" name="Google Shape;51;p5"/>
          <p:cNvGrpSpPr/>
          <p:nvPr/>
        </p:nvGrpSpPr>
        <p:grpSpPr>
          <a:xfrm>
            <a:off x="245752" y="4669065"/>
            <a:ext cx="228825" cy="228856"/>
            <a:chOff x="3023950" y="3689950"/>
            <a:chExt cx="316100" cy="316100"/>
          </a:xfrm>
        </p:grpSpPr>
        <p:sp>
          <p:nvSpPr>
            <p:cNvPr id="52" name="Google Shape;52;p5"/>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5"/>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5"/>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5" name="Google Shape;55;p5"/>
          <p:cNvSpPr txBox="1"/>
          <p:nvPr>
            <p:ph type="title"/>
          </p:nvPr>
        </p:nvSpPr>
        <p:spPr>
          <a:xfrm>
            <a:off x="720000" y="540000"/>
            <a:ext cx="77040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56" name="Google Shape;56;p5"/>
          <p:cNvSpPr txBox="1"/>
          <p:nvPr>
            <p:ph idx="1" type="subTitle"/>
          </p:nvPr>
        </p:nvSpPr>
        <p:spPr>
          <a:xfrm>
            <a:off x="567600" y="2042525"/>
            <a:ext cx="2696700" cy="371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2000"/>
              <a:buFont typeface="Teko"/>
              <a:buNone/>
              <a:defRPr sz="2500">
                <a:latin typeface="Teko"/>
                <a:ea typeface="Teko"/>
                <a:cs typeface="Teko"/>
                <a:sym typeface="Teko"/>
              </a:defRPr>
            </a:lvl1pPr>
            <a:lvl2pPr lvl="1" rtl="0">
              <a:spcBef>
                <a:spcPts val="0"/>
              </a:spcBef>
              <a:spcAft>
                <a:spcPts val="0"/>
              </a:spcAft>
              <a:buSzPts val="2000"/>
              <a:buFont typeface="Teko"/>
              <a:buNone/>
              <a:defRPr sz="2000">
                <a:latin typeface="Teko"/>
                <a:ea typeface="Teko"/>
                <a:cs typeface="Teko"/>
                <a:sym typeface="Teko"/>
              </a:defRPr>
            </a:lvl2pPr>
            <a:lvl3pPr lvl="2" rtl="0">
              <a:spcBef>
                <a:spcPts val="0"/>
              </a:spcBef>
              <a:spcAft>
                <a:spcPts val="0"/>
              </a:spcAft>
              <a:buSzPts val="2000"/>
              <a:buFont typeface="Teko"/>
              <a:buNone/>
              <a:defRPr sz="2000">
                <a:latin typeface="Teko"/>
                <a:ea typeface="Teko"/>
                <a:cs typeface="Teko"/>
                <a:sym typeface="Teko"/>
              </a:defRPr>
            </a:lvl3pPr>
            <a:lvl4pPr lvl="3" rtl="0">
              <a:spcBef>
                <a:spcPts val="0"/>
              </a:spcBef>
              <a:spcAft>
                <a:spcPts val="0"/>
              </a:spcAft>
              <a:buSzPts val="2000"/>
              <a:buFont typeface="Teko"/>
              <a:buNone/>
              <a:defRPr sz="2000">
                <a:latin typeface="Teko"/>
                <a:ea typeface="Teko"/>
                <a:cs typeface="Teko"/>
                <a:sym typeface="Teko"/>
              </a:defRPr>
            </a:lvl4pPr>
            <a:lvl5pPr lvl="4" rtl="0">
              <a:spcBef>
                <a:spcPts val="0"/>
              </a:spcBef>
              <a:spcAft>
                <a:spcPts val="0"/>
              </a:spcAft>
              <a:buSzPts val="2000"/>
              <a:buFont typeface="Teko"/>
              <a:buNone/>
              <a:defRPr sz="2000">
                <a:latin typeface="Teko"/>
                <a:ea typeface="Teko"/>
                <a:cs typeface="Teko"/>
                <a:sym typeface="Teko"/>
              </a:defRPr>
            </a:lvl5pPr>
            <a:lvl6pPr lvl="5" rtl="0">
              <a:spcBef>
                <a:spcPts val="0"/>
              </a:spcBef>
              <a:spcAft>
                <a:spcPts val="0"/>
              </a:spcAft>
              <a:buSzPts val="2000"/>
              <a:buFont typeface="Teko"/>
              <a:buNone/>
              <a:defRPr sz="2000">
                <a:latin typeface="Teko"/>
                <a:ea typeface="Teko"/>
                <a:cs typeface="Teko"/>
                <a:sym typeface="Teko"/>
              </a:defRPr>
            </a:lvl6pPr>
            <a:lvl7pPr lvl="6" rtl="0">
              <a:spcBef>
                <a:spcPts val="0"/>
              </a:spcBef>
              <a:spcAft>
                <a:spcPts val="0"/>
              </a:spcAft>
              <a:buSzPts val="2000"/>
              <a:buFont typeface="Teko"/>
              <a:buNone/>
              <a:defRPr sz="2000">
                <a:latin typeface="Teko"/>
                <a:ea typeface="Teko"/>
                <a:cs typeface="Teko"/>
                <a:sym typeface="Teko"/>
              </a:defRPr>
            </a:lvl7pPr>
            <a:lvl8pPr lvl="7" rtl="0">
              <a:spcBef>
                <a:spcPts val="0"/>
              </a:spcBef>
              <a:spcAft>
                <a:spcPts val="0"/>
              </a:spcAft>
              <a:buSzPts val="2000"/>
              <a:buFont typeface="Teko"/>
              <a:buNone/>
              <a:defRPr sz="2000">
                <a:latin typeface="Teko"/>
                <a:ea typeface="Teko"/>
                <a:cs typeface="Teko"/>
                <a:sym typeface="Teko"/>
              </a:defRPr>
            </a:lvl8pPr>
            <a:lvl9pPr lvl="8" rtl="0">
              <a:spcBef>
                <a:spcPts val="0"/>
              </a:spcBef>
              <a:spcAft>
                <a:spcPts val="0"/>
              </a:spcAft>
              <a:buSzPts val="2000"/>
              <a:buFont typeface="Teko"/>
              <a:buNone/>
              <a:defRPr sz="2000">
                <a:latin typeface="Teko"/>
                <a:ea typeface="Teko"/>
                <a:cs typeface="Teko"/>
                <a:sym typeface="Teko"/>
              </a:defRPr>
            </a:lvl9pPr>
          </a:lstStyle>
          <a:p/>
        </p:txBody>
      </p:sp>
      <p:sp>
        <p:nvSpPr>
          <p:cNvPr id="57" name="Google Shape;57;p5"/>
          <p:cNvSpPr txBox="1"/>
          <p:nvPr>
            <p:ph idx="2" type="subTitle"/>
          </p:nvPr>
        </p:nvSpPr>
        <p:spPr>
          <a:xfrm>
            <a:off x="5879700" y="2042525"/>
            <a:ext cx="2696700" cy="371400"/>
          </a:xfrm>
          <a:prstGeom prst="rect">
            <a:avLst/>
          </a:prstGeom>
        </p:spPr>
        <p:txBody>
          <a:bodyPr anchorCtr="0" anchor="ctr" bIns="91425" lIns="91425" spcFirstLastPara="1" rIns="91425" wrap="square" tIns="91425">
            <a:noAutofit/>
          </a:bodyPr>
          <a:lstStyle>
            <a:lvl1pPr lvl="0" rtl="0">
              <a:spcBef>
                <a:spcPts val="0"/>
              </a:spcBef>
              <a:spcAft>
                <a:spcPts val="0"/>
              </a:spcAft>
              <a:buSzPts val="2000"/>
              <a:buFont typeface="Teko"/>
              <a:buNone/>
              <a:defRPr sz="2500">
                <a:latin typeface="Teko"/>
                <a:ea typeface="Teko"/>
                <a:cs typeface="Teko"/>
                <a:sym typeface="Teko"/>
              </a:defRPr>
            </a:lvl1pPr>
            <a:lvl2pPr lvl="1" rtl="0">
              <a:spcBef>
                <a:spcPts val="0"/>
              </a:spcBef>
              <a:spcAft>
                <a:spcPts val="0"/>
              </a:spcAft>
              <a:buSzPts val="2000"/>
              <a:buFont typeface="Teko"/>
              <a:buNone/>
              <a:defRPr sz="2000">
                <a:latin typeface="Teko"/>
                <a:ea typeface="Teko"/>
                <a:cs typeface="Teko"/>
                <a:sym typeface="Teko"/>
              </a:defRPr>
            </a:lvl2pPr>
            <a:lvl3pPr lvl="2" rtl="0">
              <a:spcBef>
                <a:spcPts val="0"/>
              </a:spcBef>
              <a:spcAft>
                <a:spcPts val="0"/>
              </a:spcAft>
              <a:buSzPts val="2000"/>
              <a:buFont typeface="Teko"/>
              <a:buNone/>
              <a:defRPr sz="2000">
                <a:latin typeface="Teko"/>
                <a:ea typeface="Teko"/>
                <a:cs typeface="Teko"/>
                <a:sym typeface="Teko"/>
              </a:defRPr>
            </a:lvl3pPr>
            <a:lvl4pPr lvl="3" rtl="0">
              <a:spcBef>
                <a:spcPts val="0"/>
              </a:spcBef>
              <a:spcAft>
                <a:spcPts val="0"/>
              </a:spcAft>
              <a:buSzPts val="2000"/>
              <a:buFont typeface="Teko"/>
              <a:buNone/>
              <a:defRPr sz="2000">
                <a:latin typeface="Teko"/>
                <a:ea typeface="Teko"/>
                <a:cs typeface="Teko"/>
                <a:sym typeface="Teko"/>
              </a:defRPr>
            </a:lvl4pPr>
            <a:lvl5pPr lvl="4" rtl="0">
              <a:spcBef>
                <a:spcPts val="0"/>
              </a:spcBef>
              <a:spcAft>
                <a:spcPts val="0"/>
              </a:spcAft>
              <a:buSzPts val="2000"/>
              <a:buFont typeface="Teko"/>
              <a:buNone/>
              <a:defRPr sz="2000">
                <a:latin typeface="Teko"/>
                <a:ea typeface="Teko"/>
                <a:cs typeface="Teko"/>
                <a:sym typeface="Teko"/>
              </a:defRPr>
            </a:lvl5pPr>
            <a:lvl6pPr lvl="5" rtl="0">
              <a:spcBef>
                <a:spcPts val="0"/>
              </a:spcBef>
              <a:spcAft>
                <a:spcPts val="0"/>
              </a:spcAft>
              <a:buSzPts val="2000"/>
              <a:buFont typeface="Teko"/>
              <a:buNone/>
              <a:defRPr sz="2000">
                <a:latin typeface="Teko"/>
                <a:ea typeface="Teko"/>
                <a:cs typeface="Teko"/>
                <a:sym typeface="Teko"/>
              </a:defRPr>
            </a:lvl6pPr>
            <a:lvl7pPr lvl="6" rtl="0">
              <a:spcBef>
                <a:spcPts val="0"/>
              </a:spcBef>
              <a:spcAft>
                <a:spcPts val="0"/>
              </a:spcAft>
              <a:buSzPts val="2000"/>
              <a:buFont typeface="Teko"/>
              <a:buNone/>
              <a:defRPr sz="2000">
                <a:latin typeface="Teko"/>
                <a:ea typeface="Teko"/>
                <a:cs typeface="Teko"/>
                <a:sym typeface="Teko"/>
              </a:defRPr>
            </a:lvl7pPr>
            <a:lvl8pPr lvl="7" rtl="0">
              <a:spcBef>
                <a:spcPts val="0"/>
              </a:spcBef>
              <a:spcAft>
                <a:spcPts val="0"/>
              </a:spcAft>
              <a:buSzPts val="2000"/>
              <a:buFont typeface="Teko"/>
              <a:buNone/>
              <a:defRPr sz="2000">
                <a:latin typeface="Teko"/>
                <a:ea typeface="Teko"/>
                <a:cs typeface="Teko"/>
                <a:sym typeface="Teko"/>
              </a:defRPr>
            </a:lvl8pPr>
            <a:lvl9pPr lvl="8" rtl="0">
              <a:spcBef>
                <a:spcPts val="0"/>
              </a:spcBef>
              <a:spcAft>
                <a:spcPts val="0"/>
              </a:spcAft>
              <a:buSzPts val="2000"/>
              <a:buFont typeface="Teko"/>
              <a:buNone/>
              <a:defRPr sz="2000">
                <a:latin typeface="Teko"/>
                <a:ea typeface="Teko"/>
                <a:cs typeface="Teko"/>
                <a:sym typeface="Teko"/>
              </a:defRPr>
            </a:lvl9pPr>
          </a:lstStyle>
          <a:p/>
        </p:txBody>
      </p:sp>
      <p:sp>
        <p:nvSpPr>
          <p:cNvPr id="58" name="Google Shape;58;p5"/>
          <p:cNvSpPr txBox="1"/>
          <p:nvPr>
            <p:ph idx="3" type="subTitle"/>
          </p:nvPr>
        </p:nvSpPr>
        <p:spPr>
          <a:xfrm>
            <a:off x="571500" y="2409825"/>
            <a:ext cx="2696700" cy="1343100"/>
          </a:xfrm>
          <a:prstGeom prst="rect">
            <a:avLst/>
          </a:prstGeom>
        </p:spPr>
        <p:txBody>
          <a:bodyPr anchorCtr="0" anchor="t" bIns="91425" lIns="91425" spcFirstLastPara="1" rIns="91425" wrap="square" tIns="91425">
            <a:noAutofit/>
          </a:bodyPr>
          <a:lstStyle>
            <a:lvl1pPr lvl="0" rtl="0" algn="r">
              <a:spcBef>
                <a:spcPts val="0"/>
              </a:spcBef>
              <a:spcAft>
                <a:spcPts val="0"/>
              </a:spcAft>
              <a:buSzPts val="1400"/>
              <a:buNone/>
              <a:defRPr sz="14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59" name="Google Shape;59;p5"/>
          <p:cNvSpPr txBox="1"/>
          <p:nvPr>
            <p:ph idx="4" type="subTitle"/>
          </p:nvPr>
        </p:nvSpPr>
        <p:spPr>
          <a:xfrm>
            <a:off x="5875800" y="2409825"/>
            <a:ext cx="2696700" cy="13431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60" name="Google Shape;60;p5"/>
          <p:cNvSpPr txBox="1"/>
          <p:nvPr>
            <p:ph idx="12" type="sldNum"/>
          </p:nvPr>
        </p:nvSpPr>
        <p:spPr>
          <a:xfrm>
            <a:off x="8424009" y="458670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1" name="Shape 61"/>
        <p:cNvGrpSpPr/>
        <p:nvPr/>
      </p:nvGrpSpPr>
      <p:grpSpPr>
        <a:xfrm>
          <a:off x="0" y="0"/>
          <a:ext cx="0" cy="0"/>
          <a:chOff x="0" y="0"/>
          <a:chExt cx="0" cy="0"/>
        </a:xfrm>
      </p:grpSpPr>
      <p:sp>
        <p:nvSpPr>
          <p:cNvPr id="62" name="Google Shape;62;p6"/>
          <p:cNvSpPr txBox="1"/>
          <p:nvPr>
            <p:ph type="title"/>
          </p:nvPr>
        </p:nvSpPr>
        <p:spPr>
          <a:xfrm>
            <a:off x="720000" y="540000"/>
            <a:ext cx="77040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grpSp>
        <p:nvGrpSpPr>
          <p:cNvPr id="63" name="Google Shape;63;p6"/>
          <p:cNvGrpSpPr/>
          <p:nvPr/>
        </p:nvGrpSpPr>
        <p:grpSpPr>
          <a:xfrm>
            <a:off x="8669664" y="245588"/>
            <a:ext cx="228825" cy="228825"/>
            <a:chOff x="3023950" y="3689950"/>
            <a:chExt cx="316100" cy="316100"/>
          </a:xfrm>
        </p:grpSpPr>
        <p:sp>
          <p:nvSpPr>
            <p:cNvPr id="64" name="Google Shape;64;p6"/>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6"/>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6"/>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7" name="Google Shape;67;p6"/>
          <p:cNvGrpSpPr/>
          <p:nvPr/>
        </p:nvGrpSpPr>
        <p:grpSpPr>
          <a:xfrm>
            <a:off x="245739" y="245588"/>
            <a:ext cx="228825" cy="228825"/>
            <a:chOff x="3023950" y="3689950"/>
            <a:chExt cx="316100" cy="316100"/>
          </a:xfrm>
        </p:grpSpPr>
        <p:sp>
          <p:nvSpPr>
            <p:cNvPr id="68" name="Google Shape;68;p6"/>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6"/>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6"/>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1" name="Google Shape;71;p6"/>
          <p:cNvGrpSpPr/>
          <p:nvPr/>
        </p:nvGrpSpPr>
        <p:grpSpPr>
          <a:xfrm>
            <a:off x="245752" y="4669065"/>
            <a:ext cx="228825" cy="228856"/>
            <a:chOff x="3023950" y="3689950"/>
            <a:chExt cx="316100" cy="316100"/>
          </a:xfrm>
        </p:grpSpPr>
        <p:sp>
          <p:nvSpPr>
            <p:cNvPr id="72" name="Google Shape;72;p6"/>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6"/>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6"/>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5" name="Google Shape;75;p6"/>
          <p:cNvSpPr txBox="1"/>
          <p:nvPr>
            <p:ph idx="12" type="sldNum"/>
          </p:nvPr>
        </p:nvSpPr>
        <p:spPr>
          <a:xfrm>
            <a:off x="8424009" y="458670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76" name="Shape 76"/>
        <p:cNvGrpSpPr/>
        <p:nvPr/>
      </p:nvGrpSpPr>
      <p:grpSpPr>
        <a:xfrm>
          <a:off x="0" y="0"/>
          <a:ext cx="0" cy="0"/>
          <a:chOff x="0" y="0"/>
          <a:chExt cx="0" cy="0"/>
        </a:xfrm>
      </p:grpSpPr>
      <p:grpSp>
        <p:nvGrpSpPr>
          <p:cNvPr id="77" name="Google Shape;77;p7"/>
          <p:cNvGrpSpPr/>
          <p:nvPr/>
        </p:nvGrpSpPr>
        <p:grpSpPr>
          <a:xfrm>
            <a:off x="8669664" y="245588"/>
            <a:ext cx="228825" cy="228825"/>
            <a:chOff x="3023950" y="3689950"/>
            <a:chExt cx="316100" cy="316100"/>
          </a:xfrm>
        </p:grpSpPr>
        <p:sp>
          <p:nvSpPr>
            <p:cNvPr id="78" name="Google Shape;78;p7"/>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7"/>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7"/>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1" name="Google Shape;81;p7"/>
          <p:cNvGrpSpPr/>
          <p:nvPr/>
        </p:nvGrpSpPr>
        <p:grpSpPr>
          <a:xfrm>
            <a:off x="245752" y="4669065"/>
            <a:ext cx="228825" cy="228856"/>
            <a:chOff x="3023950" y="3689950"/>
            <a:chExt cx="316100" cy="316100"/>
          </a:xfrm>
        </p:grpSpPr>
        <p:sp>
          <p:nvSpPr>
            <p:cNvPr id="82" name="Google Shape;82;p7"/>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7"/>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7"/>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5" name="Google Shape;85;p7"/>
          <p:cNvSpPr txBox="1"/>
          <p:nvPr>
            <p:ph type="title"/>
          </p:nvPr>
        </p:nvSpPr>
        <p:spPr>
          <a:xfrm>
            <a:off x="4809375" y="1324550"/>
            <a:ext cx="3614700" cy="855900"/>
          </a:xfrm>
          <a:prstGeom prst="rect">
            <a:avLst/>
          </a:prstGeom>
        </p:spPr>
        <p:txBody>
          <a:bodyPr anchorCtr="0" anchor="ctr" bIns="91425" lIns="91425" spcFirstLastPara="1" rIns="91425" wrap="square" tIns="91425">
            <a:noAutofit/>
          </a:bodyPr>
          <a:lstStyle>
            <a:lvl1pPr lvl="0" rtl="0">
              <a:spcBef>
                <a:spcPts val="0"/>
              </a:spcBef>
              <a:spcAft>
                <a:spcPts val="0"/>
              </a:spcAft>
              <a:buSzPts val="3800"/>
              <a:buNone/>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86" name="Google Shape;86;p7"/>
          <p:cNvSpPr txBox="1"/>
          <p:nvPr>
            <p:ph idx="1" type="subTitle"/>
          </p:nvPr>
        </p:nvSpPr>
        <p:spPr>
          <a:xfrm>
            <a:off x="4809375" y="2181400"/>
            <a:ext cx="3614700" cy="18633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87" name="Google Shape;87;p7"/>
          <p:cNvSpPr txBox="1"/>
          <p:nvPr>
            <p:ph idx="12" type="sldNum"/>
          </p:nvPr>
        </p:nvSpPr>
        <p:spPr>
          <a:xfrm>
            <a:off x="8424084" y="458670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88" name="Shape 88"/>
        <p:cNvGrpSpPr/>
        <p:nvPr/>
      </p:nvGrpSpPr>
      <p:grpSpPr>
        <a:xfrm>
          <a:off x="0" y="0"/>
          <a:ext cx="0" cy="0"/>
          <a:chOff x="0" y="0"/>
          <a:chExt cx="0" cy="0"/>
        </a:xfrm>
      </p:grpSpPr>
      <p:sp>
        <p:nvSpPr>
          <p:cNvPr id="89" name="Google Shape;89;p8"/>
          <p:cNvSpPr txBox="1"/>
          <p:nvPr>
            <p:ph type="title"/>
          </p:nvPr>
        </p:nvSpPr>
        <p:spPr>
          <a:xfrm>
            <a:off x="720000" y="1924225"/>
            <a:ext cx="7704000" cy="8433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7200"/>
              <a:buNone/>
              <a:defRPr sz="8000"/>
            </a:lvl1pPr>
            <a:lvl2pPr lvl="1" rtl="0" algn="ctr">
              <a:spcBef>
                <a:spcPts val="0"/>
              </a:spcBef>
              <a:spcAft>
                <a:spcPts val="0"/>
              </a:spcAft>
              <a:buSzPts val="4800"/>
              <a:buNone/>
              <a:defRPr sz="4800"/>
            </a:lvl2pPr>
            <a:lvl3pPr lvl="2" rtl="0" algn="ctr">
              <a:spcBef>
                <a:spcPts val="0"/>
              </a:spcBef>
              <a:spcAft>
                <a:spcPts val="0"/>
              </a:spcAft>
              <a:buSzPts val="4800"/>
              <a:buNone/>
              <a:defRPr sz="4800"/>
            </a:lvl3pPr>
            <a:lvl4pPr lvl="3" rtl="0" algn="ctr">
              <a:spcBef>
                <a:spcPts val="0"/>
              </a:spcBef>
              <a:spcAft>
                <a:spcPts val="0"/>
              </a:spcAft>
              <a:buSzPts val="4800"/>
              <a:buNone/>
              <a:defRPr sz="4800"/>
            </a:lvl4pPr>
            <a:lvl5pPr lvl="4" rtl="0" algn="ctr">
              <a:spcBef>
                <a:spcPts val="0"/>
              </a:spcBef>
              <a:spcAft>
                <a:spcPts val="0"/>
              </a:spcAft>
              <a:buSzPts val="4800"/>
              <a:buNone/>
              <a:defRPr sz="4800"/>
            </a:lvl5pPr>
            <a:lvl6pPr lvl="5" rtl="0" algn="ctr">
              <a:spcBef>
                <a:spcPts val="0"/>
              </a:spcBef>
              <a:spcAft>
                <a:spcPts val="0"/>
              </a:spcAft>
              <a:buSzPts val="4800"/>
              <a:buNone/>
              <a:defRPr sz="4800"/>
            </a:lvl6pPr>
            <a:lvl7pPr lvl="6" rtl="0" algn="ctr">
              <a:spcBef>
                <a:spcPts val="0"/>
              </a:spcBef>
              <a:spcAft>
                <a:spcPts val="0"/>
              </a:spcAft>
              <a:buSzPts val="4800"/>
              <a:buNone/>
              <a:defRPr sz="4800"/>
            </a:lvl7pPr>
            <a:lvl8pPr lvl="7" rtl="0" algn="ctr">
              <a:spcBef>
                <a:spcPts val="0"/>
              </a:spcBef>
              <a:spcAft>
                <a:spcPts val="0"/>
              </a:spcAft>
              <a:buSzPts val="4800"/>
              <a:buNone/>
              <a:defRPr sz="4800"/>
            </a:lvl8pPr>
            <a:lvl9pPr lvl="8" rtl="0" algn="ctr">
              <a:spcBef>
                <a:spcPts val="0"/>
              </a:spcBef>
              <a:spcAft>
                <a:spcPts val="0"/>
              </a:spcAft>
              <a:buSzPts val="4800"/>
              <a:buNone/>
              <a:defRPr sz="4800"/>
            </a:lvl9pPr>
          </a:lstStyle>
          <a:p/>
        </p:txBody>
      </p:sp>
      <p:sp>
        <p:nvSpPr>
          <p:cNvPr id="90" name="Google Shape;90;p8"/>
          <p:cNvSpPr txBox="1"/>
          <p:nvPr>
            <p:ph idx="1" type="subTitle"/>
          </p:nvPr>
        </p:nvSpPr>
        <p:spPr>
          <a:xfrm>
            <a:off x="2501100" y="3084800"/>
            <a:ext cx="4141800" cy="4683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400"/>
              <a:buNone/>
              <a:defRPr sz="14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grpSp>
        <p:nvGrpSpPr>
          <p:cNvPr id="91" name="Google Shape;91;p8"/>
          <p:cNvGrpSpPr/>
          <p:nvPr/>
        </p:nvGrpSpPr>
        <p:grpSpPr>
          <a:xfrm>
            <a:off x="8669664" y="245588"/>
            <a:ext cx="228825" cy="228825"/>
            <a:chOff x="3023950" y="3689950"/>
            <a:chExt cx="316100" cy="316100"/>
          </a:xfrm>
        </p:grpSpPr>
        <p:sp>
          <p:nvSpPr>
            <p:cNvPr id="92" name="Google Shape;92;p8"/>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8"/>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8"/>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5" name="Google Shape;95;p8"/>
          <p:cNvGrpSpPr/>
          <p:nvPr/>
        </p:nvGrpSpPr>
        <p:grpSpPr>
          <a:xfrm>
            <a:off x="245739" y="245588"/>
            <a:ext cx="228825" cy="228825"/>
            <a:chOff x="3023950" y="3689950"/>
            <a:chExt cx="316100" cy="316100"/>
          </a:xfrm>
        </p:grpSpPr>
        <p:sp>
          <p:nvSpPr>
            <p:cNvPr id="96" name="Google Shape;96;p8"/>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8"/>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8"/>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9" name="Google Shape;99;p8"/>
          <p:cNvGrpSpPr/>
          <p:nvPr/>
        </p:nvGrpSpPr>
        <p:grpSpPr>
          <a:xfrm>
            <a:off x="245752" y="4669065"/>
            <a:ext cx="228825" cy="228856"/>
            <a:chOff x="3023950" y="3689950"/>
            <a:chExt cx="316100" cy="316100"/>
          </a:xfrm>
        </p:grpSpPr>
        <p:sp>
          <p:nvSpPr>
            <p:cNvPr id="100" name="Google Shape;100;p8"/>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8"/>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8"/>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3" name="Google Shape;103;p8"/>
          <p:cNvSpPr txBox="1"/>
          <p:nvPr>
            <p:ph idx="12" type="sldNum"/>
          </p:nvPr>
        </p:nvSpPr>
        <p:spPr>
          <a:xfrm>
            <a:off x="8424009" y="458670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04" name="Shape 104"/>
        <p:cNvGrpSpPr/>
        <p:nvPr/>
      </p:nvGrpSpPr>
      <p:grpSpPr>
        <a:xfrm>
          <a:off x="0" y="0"/>
          <a:ext cx="0" cy="0"/>
          <a:chOff x="0" y="0"/>
          <a:chExt cx="0" cy="0"/>
        </a:xfrm>
      </p:grpSpPr>
      <p:grpSp>
        <p:nvGrpSpPr>
          <p:cNvPr id="105" name="Google Shape;105;p9"/>
          <p:cNvGrpSpPr/>
          <p:nvPr/>
        </p:nvGrpSpPr>
        <p:grpSpPr>
          <a:xfrm>
            <a:off x="245739" y="4669088"/>
            <a:ext cx="228825" cy="228825"/>
            <a:chOff x="3023950" y="3689950"/>
            <a:chExt cx="316100" cy="316100"/>
          </a:xfrm>
        </p:grpSpPr>
        <p:sp>
          <p:nvSpPr>
            <p:cNvPr id="106" name="Google Shape;106;p9"/>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9"/>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9"/>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9" name="Google Shape;109;p9"/>
          <p:cNvSpPr txBox="1"/>
          <p:nvPr>
            <p:ph type="title"/>
          </p:nvPr>
        </p:nvSpPr>
        <p:spPr>
          <a:xfrm>
            <a:off x="720000" y="1202100"/>
            <a:ext cx="36942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3800"/>
              <a:buNone/>
              <a:defRPr sz="38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10" name="Google Shape;110;p9"/>
          <p:cNvSpPr txBox="1"/>
          <p:nvPr>
            <p:ph idx="1" type="subTitle"/>
          </p:nvPr>
        </p:nvSpPr>
        <p:spPr>
          <a:xfrm>
            <a:off x="720000" y="1957800"/>
            <a:ext cx="3694200" cy="19836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11" name="Google Shape;111;p9"/>
          <p:cNvSpPr txBox="1"/>
          <p:nvPr>
            <p:ph idx="12" type="sldNum"/>
          </p:nvPr>
        </p:nvSpPr>
        <p:spPr>
          <a:xfrm>
            <a:off x="8421559" y="458670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12" name="Shape 112"/>
        <p:cNvGrpSpPr/>
        <p:nvPr/>
      </p:nvGrpSpPr>
      <p:grpSpPr>
        <a:xfrm>
          <a:off x="0" y="0"/>
          <a:ext cx="0" cy="0"/>
          <a:chOff x="0" y="0"/>
          <a:chExt cx="0" cy="0"/>
        </a:xfrm>
      </p:grpSpPr>
      <p:sp>
        <p:nvSpPr>
          <p:cNvPr id="113" name="Google Shape;113;p10"/>
          <p:cNvSpPr txBox="1"/>
          <p:nvPr>
            <p:ph idx="1" type="body"/>
          </p:nvPr>
        </p:nvSpPr>
        <p:spPr>
          <a:xfrm>
            <a:off x="873250" y="1551675"/>
            <a:ext cx="7397400" cy="1864500"/>
          </a:xfrm>
          <a:prstGeom prst="rect">
            <a:avLst/>
          </a:prstGeom>
        </p:spPr>
        <p:txBody>
          <a:bodyPr anchorCtr="0" anchor="ctr" bIns="91425" lIns="91425" spcFirstLastPara="1" rIns="91425" wrap="square" tIns="91425">
            <a:noAutofit/>
          </a:bodyPr>
          <a:lstStyle>
            <a:lvl1pPr indent="-228600" lvl="0" marL="457200" rtl="0" algn="ctr">
              <a:lnSpc>
                <a:spcPct val="100000"/>
              </a:lnSpc>
              <a:spcBef>
                <a:spcPts val="0"/>
              </a:spcBef>
              <a:spcAft>
                <a:spcPts val="0"/>
              </a:spcAft>
              <a:buSzPts val="3600"/>
              <a:buFont typeface="Teko"/>
              <a:buNone/>
              <a:defRPr sz="6000">
                <a:latin typeface="Teko"/>
                <a:ea typeface="Teko"/>
                <a:cs typeface="Teko"/>
                <a:sym typeface="Teko"/>
              </a:defRPr>
            </a:lvl1pPr>
          </a:lstStyle>
          <a:p/>
        </p:txBody>
      </p:sp>
      <p:grpSp>
        <p:nvGrpSpPr>
          <p:cNvPr id="114" name="Google Shape;114;p10"/>
          <p:cNvGrpSpPr/>
          <p:nvPr/>
        </p:nvGrpSpPr>
        <p:grpSpPr>
          <a:xfrm>
            <a:off x="8669664" y="245588"/>
            <a:ext cx="228825" cy="228825"/>
            <a:chOff x="3023950" y="3689950"/>
            <a:chExt cx="316100" cy="316100"/>
          </a:xfrm>
        </p:grpSpPr>
        <p:sp>
          <p:nvSpPr>
            <p:cNvPr id="115" name="Google Shape;115;p10"/>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0"/>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0"/>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8" name="Google Shape;118;p10"/>
          <p:cNvGrpSpPr/>
          <p:nvPr/>
        </p:nvGrpSpPr>
        <p:grpSpPr>
          <a:xfrm>
            <a:off x="245739" y="245588"/>
            <a:ext cx="228825" cy="228825"/>
            <a:chOff x="3023950" y="3689950"/>
            <a:chExt cx="316100" cy="316100"/>
          </a:xfrm>
        </p:grpSpPr>
        <p:sp>
          <p:nvSpPr>
            <p:cNvPr id="119" name="Google Shape;119;p10"/>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0"/>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0"/>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2" name="Google Shape;122;p10"/>
          <p:cNvGrpSpPr/>
          <p:nvPr/>
        </p:nvGrpSpPr>
        <p:grpSpPr>
          <a:xfrm>
            <a:off x="245752" y="4669065"/>
            <a:ext cx="228825" cy="228856"/>
            <a:chOff x="3023950" y="3689950"/>
            <a:chExt cx="316100" cy="316100"/>
          </a:xfrm>
        </p:grpSpPr>
        <p:sp>
          <p:nvSpPr>
            <p:cNvPr id="123" name="Google Shape;123;p10"/>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0"/>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10"/>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6" name="Google Shape;126;p10"/>
          <p:cNvSpPr txBox="1"/>
          <p:nvPr>
            <p:ph idx="12" type="sldNum"/>
          </p:nvPr>
        </p:nvSpPr>
        <p:spPr>
          <a:xfrm>
            <a:off x="8411259" y="4586701"/>
            <a:ext cx="548700" cy="393600"/>
          </a:xfrm>
          <a:prstGeom prst="rect">
            <a:avLst/>
          </a:prstGeom>
        </p:spPr>
        <p:txBody>
          <a:bodyPr anchorCtr="0" anchor="t" bIns="91425" lIns="91425" spcFirstLastPara="1" rIns="91425" wrap="square" tIns="91425">
            <a:noAutofit/>
          </a:bodyPr>
          <a:lstStyle>
            <a:lvl1pPr lvl="0">
              <a:buNone/>
              <a:defRPr>
                <a:latin typeface="Teko"/>
                <a:ea typeface="Teko"/>
                <a:cs typeface="Teko"/>
                <a:sym typeface="Teko"/>
              </a:defRPr>
            </a:lvl1pPr>
            <a:lvl2pPr lvl="1">
              <a:buNone/>
              <a:defRPr>
                <a:latin typeface="Teko"/>
                <a:ea typeface="Teko"/>
                <a:cs typeface="Teko"/>
                <a:sym typeface="Teko"/>
              </a:defRPr>
            </a:lvl2pPr>
            <a:lvl3pPr lvl="2">
              <a:buNone/>
              <a:defRPr>
                <a:latin typeface="Teko"/>
                <a:ea typeface="Teko"/>
                <a:cs typeface="Teko"/>
                <a:sym typeface="Teko"/>
              </a:defRPr>
            </a:lvl3pPr>
            <a:lvl4pPr lvl="3">
              <a:buNone/>
              <a:defRPr>
                <a:latin typeface="Teko"/>
                <a:ea typeface="Teko"/>
                <a:cs typeface="Teko"/>
                <a:sym typeface="Teko"/>
              </a:defRPr>
            </a:lvl4pPr>
            <a:lvl5pPr lvl="4">
              <a:buNone/>
              <a:defRPr>
                <a:latin typeface="Teko"/>
                <a:ea typeface="Teko"/>
                <a:cs typeface="Teko"/>
                <a:sym typeface="Teko"/>
              </a:defRPr>
            </a:lvl5pPr>
            <a:lvl6pPr lvl="5">
              <a:buNone/>
              <a:defRPr>
                <a:latin typeface="Teko"/>
                <a:ea typeface="Teko"/>
                <a:cs typeface="Teko"/>
                <a:sym typeface="Teko"/>
              </a:defRPr>
            </a:lvl6pPr>
            <a:lvl7pPr lvl="6">
              <a:buNone/>
              <a:defRPr>
                <a:latin typeface="Teko"/>
                <a:ea typeface="Teko"/>
                <a:cs typeface="Teko"/>
                <a:sym typeface="Teko"/>
              </a:defRPr>
            </a:lvl7pPr>
            <a:lvl8pPr lvl="7">
              <a:buNone/>
              <a:defRPr>
                <a:latin typeface="Teko"/>
                <a:ea typeface="Teko"/>
                <a:cs typeface="Teko"/>
                <a:sym typeface="Teko"/>
              </a:defRPr>
            </a:lvl8pPr>
            <a:lvl9pPr lvl="8">
              <a:buNone/>
              <a:defRPr>
                <a:latin typeface="Teko"/>
                <a:ea typeface="Teko"/>
                <a:cs typeface="Teko"/>
                <a:sym typeface="Tek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27" name="Shape 127"/>
        <p:cNvGrpSpPr/>
        <p:nvPr/>
      </p:nvGrpSpPr>
      <p:grpSpPr>
        <a:xfrm>
          <a:off x="0" y="0"/>
          <a:ext cx="0" cy="0"/>
          <a:chOff x="0" y="0"/>
          <a:chExt cx="0" cy="0"/>
        </a:xfrm>
      </p:grpSpPr>
      <p:sp>
        <p:nvSpPr>
          <p:cNvPr id="128" name="Google Shape;128;p11"/>
          <p:cNvSpPr txBox="1"/>
          <p:nvPr>
            <p:ph hasCustomPrompt="1" type="title"/>
          </p:nvPr>
        </p:nvSpPr>
        <p:spPr>
          <a:xfrm>
            <a:off x="720000" y="1973100"/>
            <a:ext cx="7704000" cy="11511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129" name="Google Shape;129;p11"/>
          <p:cNvSpPr txBox="1"/>
          <p:nvPr>
            <p:ph idx="1" type="subTitle"/>
          </p:nvPr>
        </p:nvSpPr>
        <p:spPr>
          <a:xfrm>
            <a:off x="1176750" y="3528075"/>
            <a:ext cx="6790500" cy="5640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400"/>
              <a:buNone/>
              <a:defRPr sz="14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grpSp>
        <p:nvGrpSpPr>
          <p:cNvPr id="130" name="Google Shape;130;p11"/>
          <p:cNvGrpSpPr/>
          <p:nvPr/>
        </p:nvGrpSpPr>
        <p:grpSpPr>
          <a:xfrm>
            <a:off x="8669664" y="245588"/>
            <a:ext cx="228825" cy="228825"/>
            <a:chOff x="3023950" y="3689950"/>
            <a:chExt cx="316100" cy="316100"/>
          </a:xfrm>
        </p:grpSpPr>
        <p:sp>
          <p:nvSpPr>
            <p:cNvPr id="131" name="Google Shape;131;p11"/>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11"/>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11"/>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4" name="Google Shape;134;p11"/>
          <p:cNvGrpSpPr/>
          <p:nvPr/>
        </p:nvGrpSpPr>
        <p:grpSpPr>
          <a:xfrm>
            <a:off x="8669427" y="4669065"/>
            <a:ext cx="228825" cy="228856"/>
            <a:chOff x="3023950" y="3689950"/>
            <a:chExt cx="316100" cy="316100"/>
          </a:xfrm>
        </p:grpSpPr>
        <p:sp>
          <p:nvSpPr>
            <p:cNvPr id="135" name="Google Shape;135;p11"/>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11"/>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11"/>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8" name="Google Shape;138;p11"/>
          <p:cNvGrpSpPr/>
          <p:nvPr/>
        </p:nvGrpSpPr>
        <p:grpSpPr>
          <a:xfrm>
            <a:off x="245739" y="245588"/>
            <a:ext cx="228825" cy="228825"/>
            <a:chOff x="3023950" y="3689950"/>
            <a:chExt cx="316100" cy="316100"/>
          </a:xfrm>
        </p:grpSpPr>
        <p:sp>
          <p:nvSpPr>
            <p:cNvPr id="139" name="Google Shape;139;p11"/>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11"/>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11"/>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2" name="Google Shape;142;p11"/>
          <p:cNvGrpSpPr/>
          <p:nvPr/>
        </p:nvGrpSpPr>
        <p:grpSpPr>
          <a:xfrm>
            <a:off x="245752" y="4669065"/>
            <a:ext cx="228825" cy="228856"/>
            <a:chOff x="3023950" y="3689950"/>
            <a:chExt cx="316100" cy="316100"/>
          </a:xfrm>
        </p:grpSpPr>
        <p:sp>
          <p:nvSpPr>
            <p:cNvPr id="143" name="Google Shape;143;p11"/>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11"/>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11"/>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6" name="Google Shape;146;p11"/>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CUSTOM">
    <p:spTree>
      <p:nvGrpSpPr>
        <p:cNvPr id="147" name="Shape 147"/>
        <p:cNvGrpSpPr/>
        <p:nvPr/>
      </p:nvGrpSpPr>
      <p:grpSpPr>
        <a:xfrm>
          <a:off x="0" y="0"/>
          <a:ext cx="0" cy="0"/>
          <a:chOff x="0" y="0"/>
          <a:chExt cx="0" cy="0"/>
        </a:xfrm>
      </p:grpSpPr>
      <p:sp>
        <p:nvSpPr>
          <p:cNvPr id="148" name="Google Shape;148;p12"/>
          <p:cNvSpPr txBox="1"/>
          <p:nvPr>
            <p:ph type="title"/>
          </p:nvPr>
        </p:nvSpPr>
        <p:spPr>
          <a:xfrm>
            <a:off x="720000" y="540000"/>
            <a:ext cx="3852000" cy="572700"/>
          </a:xfrm>
          <a:prstGeom prst="rect">
            <a:avLst/>
          </a:prstGeom>
        </p:spPr>
        <p:txBody>
          <a:bodyPr anchorCtr="0" anchor="t" bIns="91425" lIns="91425" spcFirstLastPara="1" rIns="91425" wrap="square" tIns="91425">
            <a:noAutofit/>
          </a:bodyPr>
          <a:lstStyle>
            <a:lvl1pPr lvl="0" rtl="0" algn="r">
              <a:spcBef>
                <a:spcPts val="0"/>
              </a:spcBef>
              <a:spcAft>
                <a:spcPts val="0"/>
              </a:spcAft>
              <a:buSzPts val="3600"/>
              <a:buNone/>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49" name="Google Shape;149;p12"/>
          <p:cNvSpPr txBox="1"/>
          <p:nvPr>
            <p:ph idx="1" type="subTitle"/>
          </p:nvPr>
        </p:nvSpPr>
        <p:spPr>
          <a:xfrm>
            <a:off x="685800" y="1919800"/>
            <a:ext cx="3852000" cy="267900"/>
          </a:xfrm>
          <a:prstGeom prst="rect">
            <a:avLst/>
          </a:prstGeom>
          <a:ln>
            <a:noFill/>
          </a:ln>
        </p:spPr>
        <p:txBody>
          <a:bodyPr anchorCtr="0" anchor="ctr" bIns="91425" lIns="91425" spcFirstLastPara="1" rIns="91425" wrap="square" tIns="91425">
            <a:noAutofit/>
          </a:bodyPr>
          <a:lstStyle>
            <a:lvl1pPr lvl="0" rtl="0" algn="r">
              <a:spcBef>
                <a:spcPts val="0"/>
              </a:spcBef>
              <a:spcAft>
                <a:spcPts val="0"/>
              </a:spcAft>
              <a:buSzPts val="1800"/>
              <a:buNone/>
              <a:defRPr sz="14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50" name="Google Shape;150;p12"/>
          <p:cNvSpPr txBox="1"/>
          <p:nvPr>
            <p:ph hasCustomPrompt="1" idx="2" type="title"/>
          </p:nvPr>
        </p:nvSpPr>
        <p:spPr>
          <a:xfrm>
            <a:off x="4567250" y="1359863"/>
            <a:ext cx="616800" cy="552600"/>
          </a:xfrm>
          <a:prstGeom prst="rect">
            <a:avLst/>
          </a:prstGeom>
        </p:spPr>
        <p:txBody>
          <a:bodyPr anchorCtr="0" anchor="t" bIns="91425" lIns="91425" spcFirstLastPara="1" rIns="91425" wrap="square" tIns="91425">
            <a:noAutofit/>
          </a:bodyPr>
          <a:lstStyle>
            <a:lvl1pPr lvl="0" rtl="0">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a:r>
              <a:t>xx%</a:t>
            </a:r>
          </a:p>
        </p:txBody>
      </p:sp>
      <p:sp>
        <p:nvSpPr>
          <p:cNvPr id="151" name="Google Shape;151;p12"/>
          <p:cNvSpPr txBox="1"/>
          <p:nvPr>
            <p:ph idx="3" type="subTitle"/>
          </p:nvPr>
        </p:nvSpPr>
        <p:spPr>
          <a:xfrm>
            <a:off x="2182500" y="1521713"/>
            <a:ext cx="2355300" cy="377100"/>
          </a:xfrm>
          <a:prstGeom prst="rect">
            <a:avLst/>
          </a:prstGeom>
          <a:noFill/>
        </p:spPr>
        <p:txBody>
          <a:bodyPr anchorCtr="0" anchor="ctr" bIns="91425" lIns="91425" spcFirstLastPara="1" rIns="91425" wrap="square" tIns="91425">
            <a:noAutofit/>
          </a:bodyPr>
          <a:lstStyle>
            <a:lvl1pPr lvl="0" rtl="0" algn="r">
              <a:spcBef>
                <a:spcPts val="0"/>
              </a:spcBef>
              <a:spcAft>
                <a:spcPts val="0"/>
              </a:spcAft>
              <a:buSzPts val="2000"/>
              <a:buFont typeface="Teko"/>
              <a:buNone/>
              <a:defRPr sz="2500">
                <a:latin typeface="Teko"/>
                <a:ea typeface="Teko"/>
                <a:cs typeface="Teko"/>
                <a:sym typeface="Teko"/>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52" name="Google Shape;152;p12"/>
          <p:cNvSpPr txBox="1"/>
          <p:nvPr>
            <p:ph idx="4" type="subTitle"/>
          </p:nvPr>
        </p:nvSpPr>
        <p:spPr>
          <a:xfrm>
            <a:off x="685800" y="2642188"/>
            <a:ext cx="3852000" cy="267900"/>
          </a:xfrm>
          <a:prstGeom prst="rect">
            <a:avLst/>
          </a:prstGeom>
          <a:ln>
            <a:noFill/>
          </a:ln>
        </p:spPr>
        <p:txBody>
          <a:bodyPr anchorCtr="0" anchor="ctr" bIns="91425" lIns="91425" spcFirstLastPara="1" rIns="91425" wrap="square" tIns="91425">
            <a:noAutofit/>
          </a:bodyPr>
          <a:lstStyle>
            <a:lvl1pPr lvl="0" rtl="0" algn="r">
              <a:spcBef>
                <a:spcPts val="0"/>
              </a:spcBef>
              <a:spcAft>
                <a:spcPts val="0"/>
              </a:spcAft>
              <a:buSzPts val="1800"/>
              <a:buNone/>
              <a:defRPr sz="14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53" name="Google Shape;153;p12"/>
          <p:cNvSpPr txBox="1"/>
          <p:nvPr>
            <p:ph hasCustomPrompt="1" idx="5" type="title"/>
          </p:nvPr>
        </p:nvSpPr>
        <p:spPr>
          <a:xfrm>
            <a:off x="4567250" y="2089600"/>
            <a:ext cx="616800" cy="552600"/>
          </a:xfrm>
          <a:prstGeom prst="rect">
            <a:avLst/>
          </a:prstGeom>
        </p:spPr>
        <p:txBody>
          <a:bodyPr anchorCtr="0" anchor="t" bIns="91425" lIns="91425" spcFirstLastPara="1" rIns="91425" wrap="square" tIns="91425">
            <a:noAutofit/>
          </a:bodyPr>
          <a:lstStyle>
            <a:lvl1pPr lvl="0" rtl="0">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a:r>
              <a:t>xx%</a:t>
            </a:r>
          </a:p>
        </p:txBody>
      </p:sp>
      <p:sp>
        <p:nvSpPr>
          <p:cNvPr id="154" name="Google Shape;154;p12"/>
          <p:cNvSpPr txBox="1"/>
          <p:nvPr>
            <p:ph idx="6" type="subTitle"/>
          </p:nvPr>
        </p:nvSpPr>
        <p:spPr>
          <a:xfrm>
            <a:off x="2182500" y="2258263"/>
            <a:ext cx="2355300" cy="377100"/>
          </a:xfrm>
          <a:prstGeom prst="rect">
            <a:avLst/>
          </a:prstGeom>
          <a:noFill/>
        </p:spPr>
        <p:txBody>
          <a:bodyPr anchorCtr="0" anchor="ctr" bIns="91425" lIns="91425" spcFirstLastPara="1" rIns="91425" wrap="square" tIns="91425">
            <a:noAutofit/>
          </a:bodyPr>
          <a:lstStyle>
            <a:lvl1pPr lvl="0" rtl="0" algn="r">
              <a:spcBef>
                <a:spcPts val="0"/>
              </a:spcBef>
              <a:spcAft>
                <a:spcPts val="0"/>
              </a:spcAft>
              <a:buSzPts val="2000"/>
              <a:buFont typeface="Teko"/>
              <a:buNone/>
              <a:defRPr sz="2500">
                <a:latin typeface="Teko"/>
                <a:ea typeface="Teko"/>
                <a:cs typeface="Teko"/>
                <a:sym typeface="Teko"/>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55" name="Google Shape;155;p12"/>
          <p:cNvSpPr txBox="1"/>
          <p:nvPr>
            <p:ph idx="7" type="subTitle"/>
          </p:nvPr>
        </p:nvSpPr>
        <p:spPr>
          <a:xfrm>
            <a:off x="685800" y="3385563"/>
            <a:ext cx="3852000" cy="267900"/>
          </a:xfrm>
          <a:prstGeom prst="rect">
            <a:avLst/>
          </a:prstGeom>
          <a:ln>
            <a:noFill/>
          </a:ln>
        </p:spPr>
        <p:txBody>
          <a:bodyPr anchorCtr="0" anchor="ctr" bIns="91425" lIns="91425" spcFirstLastPara="1" rIns="91425" wrap="square" tIns="91425">
            <a:noAutofit/>
          </a:bodyPr>
          <a:lstStyle>
            <a:lvl1pPr lvl="0" rtl="0" algn="r">
              <a:spcBef>
                <a:spcPts val="0"/>
              </a:spcBef>
              <a:spcAft>
                <a:spcPts val="0"/>
              </a:spcAft>
              <a:buSzPts val="1800"/>
              <a:buNone/>
              <a:defRPr sz="14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56" name="Google Shape;156;p12"/>
          <p:cNvSpPr txBox="1"/>
          <p:nvPr>
            <p:ph hasCustomPrompt="1" idx="8" type="title"/>
          </p:nvPr>
        </p:nvSpPr>
        <p:spPr>
          <a:xfrm>
            <a:off x="4567250" y="2832963"/>
            <a:ext cx="616800" cy="552600"/>
          </a:xfrm>
          <a:prstGeom prst="rect">
            <a:avLst/>
          </a:prstGeom>
        </p:spPr>
        <p:txBody>
          <a:bodyPr anchorCtr="0" anchor="t" bIns="91425" lIns="91425" spcFirstLastPara="1" rIns="91425" wrap="square" tIns="91425">
            <a:noAutofit/>
          </a:bodyPr>
          <a:lstStyle>
            <a:lvl1pPr lvl="0" rtl="0">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a:r>
              <a:t>xx%</a:t>
            </a:r>
          </a:p>
        </p:txBody>
      </p:sp>
      <p:sp>
        <p:nvSpPr>
          <p:cNvPr id="157" name="Google Shape;157;p12"/>
          <p:cNvSpPr txBox="1"/>
          <p:nvPr>
            <p:ph idx="9" type="subTitle"/>
          </p:nvPr>
        </p:nvSpPr>
        <p:spPr>
          <a:xfrm>
            <a:off x="2182500" y="2994813"/>
            <a:ext cx="2355300" cy="377100"/>
          </a:xfrm>
          <a:prstGeom prst="rect">
            <a:avLst/>
          </a:prstGeom>
          <a:noFill/>
        </p:spPr>
        <p:txBody>
          <a:bodyPr anchorCtr="0" anchor="ctr" bIns="91425" lIns="91425" spcFirstLastPara="1" rIns="91425" wrap="square" tIns="91425">
            <a:noAutofit/>
          </a:bodyPr>
          <a:lstStyle>
            <a:lvl1pPr lvl="0" rtl="0" algn="r">
              <a:spcBef>
                <a:spcPts val="0"/>
              </a:spcBef>
              <a:spcAft>
                <a:spcPts val="0"/>
              </a:spcAft>
              <a:buSzPts val="2000"/>
              <a:buFont typeface="Teko"/>
              <a:buNone/>
              <a:defRPr sz="2500">
                <a:latin typeface="Teko"/>
                <a:ea typeface="Teko"/>
                <a:cs typeface="Teko"/>
                <a:sym typeface="Teko"/>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58" name="Google Shape;158;p12"/>
          <p:cNvSpPr txBox="1"/>
          <p:nvPr>
            <p:ph idx="13" type="subTitle"/>
          </p:nvPr>
        </p:nvSpPr>
        <p:spPr>
          <a:xfrm>
            <a:off x="685800" y="4128938"/>
            <a:ext cx="3852000" cy="267900"/>
          </a:xfrm>
          <a:prstGeom prst="rect">
            <a:avLst/>
          </a:prstGeom>
          <a:ln>
            <a:noFill/>
          </a:ln>
        </p:spPr>
        <p:txBody>
          <a:bodyPr anchorCtr="0" anchor="ctr" bIns="91425" lIns="91425" spcFirstLastPara="1" rIns="91425" wrap="square" tIns="91425">
            <a:noAutofit/>
          </a:bodyPr>
          <a:lstStyle>
            <a:lvl1pPr lvl="0" rtl="0" algn="r">
              <a:spcBef>
                <a:spcPts val="0"/>
              </a:spcBef>
              <a:spcAft>
                <a:spcPts val="0"/>
              </a:spcAft>
              <a:buSzPts val="1800"/>
              <a:buNone/>
              <a:defRPr sz="14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59" name="Google Shape;159;p12"/>
          <p:cNvSpPr txBox="1"/>
          <p:nvPr>
            <p:ph hasCustomPrompt="1" idx="14" type="title"/>
          </p:nvPr>
        </p:nvSpPr>
        <p:spPr>
          <a:xfrm>
            <a:off x="4567250" y="3576338"/>
            <a:ext cx="616800" cy="552600"/>
          </a:xfrm>
          <a:prstGeom prst="rect">
            <a:avLst/>
          </a:prstGeom>
        </p:spPr>
        <p:txBody>
          <a:bodyPr anchorCtr="0" anchor="t" bIns="91425" lIns="91425" spcFirstLastPara="1" rIns="91425" wrap="square" tIns="91425">
            <a:noAutofit/>
          </a:bodyPr>
          <a:lstStyle>
            <a:lvl1pPr lvl="0" rtl="0">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a:r>
              <a:t>xx%</a:t>
            </a:r>
          </a:p>
        </p:txBody>
      </p:sp>
      <p:sp>
        <p:nvSpPr>
          <p:cNvPr id="160" name="Google Shape;160;p12"/>
          <p:cNvSpPr txBox="1"/>
          <p:nvPr>
            <p:ph idx="15" type="subTitle"/>
          </p:nvPr>
        </p:nvSpPr>
        <p:spPr>
          <a:xfrm>
            <a:off x="2182500" y="3738188"/>
            <a:ext cx="2355300" cy="377100"/>
          </a:xfrm>
          <a:prstGeom prst="rect">
            <a:avLst/>
          </a:prstGeom>
          <a:noFill/>
        </p:spPr>
        <p:txBody>
          <a:bodyPr anchorCtr="0" anchor="ctr" bIns="91425" lIns="91425" spcFirstLastPara="1" rIns="91425" wrap="square" tIns="91425">
            <a:noAutofit/>
          </a:bodyPr>
          <a:lstStyle>
            <a:lvl1pPr lvl="0" rtl="0" algn="r">
              <a:spcBef>
                <a:spcPts val="0"/>
              </a:spcBef>
              <a:spcAft>
                <a:spcPts val="0"/>
              </a:spcAft>
              <a:buSzPts val="2000"/>
              <a:buFont typeface="Teko"/>
              <a:buNone/>
              <a:defRPr sz="2500">
                <a:latin typeface="Teko"/>
                <a:ea typeface="Teko"/>
                <a:cs typeface="Teko"/>
                <a:sym typeface="Teko"/>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grpSp>
        <p:nvGrpSpPr>
          <p:cNvPr id="161" name="Google Shape;161;p12"/>
          <p:cNvGrpSpPr/>
          <p:nvPr/>
        </p:nvGrpSpPr>
        <p:grpSpPr>
          <a:xfrm>
            <a:off x="8669664" y="245588"/>
            <a:ext cx="228825" cy="228825"/>
            <a:chOff x="3023950" y="3689950"/>
            <a:chExt cx="316100" cy="316100"/>
          </a:xfrm>
        </p:grpSpPr>
        <p:sp>
          <p:nvSpPr>
            <p:cNvPr id="162" name="Google Shape;162;p12"/>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12"/>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12"/>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5" name="Google Shape;165;p12"/>
          <p:cNvGrpSpPr/>
          <p:nvPr/>
        </p:nvGrpSpPr>
        <p:grpSpPr>
          <a:xfrm>
            <a:off x="8669427" y="4669065"/>
            <a:ext cx="228825" cy="228856"/>
            <a:chOff x="3023950" y="3689950"/>
            <a:chExt cx="316100" cy="316100"/>
          </a:xfrm>
        </p:grpSpPr>
        <p:sp>
          <p:nvSpPr>
            <p:cNvPr id="166" name="Google Shape;166;p12"/>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12"/>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12"/>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9" name="Google Shape;169;p12"/>
          <p:cNvGrpSpPr/>
          <p:nvPr/>
        </p:nvGrpSpPr>
        <p:grpSpPr>
          <a:xfrm>
            <a:off x="245739" y="245588"/>
            <a:ext cx="228825" cy="228825"/>
            <a:chOff x="3023950" y="3689950"/>
            <a:chExt cx="316100" cy="316100"/>
          </a:xfrm>
        </p:grpSpPr>
        <p:sp>
          <p:nvSpPr>
            <p:cNvPr id="170" name="Google Shape;170;p12"/>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12"/>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12"/>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3" name="Google Shape;173;p12"/>
          <p:cNvGrpSpPr/>
          <p:nvPr/>
        </p:nvGrpSpPr>
        <p:grpSpPr>
          <a:xfrm>
            <a:off x="245752" y="4669065"/>
            <a:ext cx="228825" cy="228856"/>
            <a:chOff x="3023950" y="3689950"/>
            <a:chExt cx="316100" cy="316100"/>
          </a:xfrm>
        </p:grpSpPr>
        <p:sp>
          <p:nvSpPr>
            <p:cNvPr id="174" name="Google Shape;174;p12"/>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12"/>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12"/>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7" name="Google Shape;177;p12"/>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p:cSld name="CUSTOM_16">
    <p:spTree>
      <p:nvGrpSpPr>
        <p:cNvPr id="178" name="Shape 178"/>
        <p:cNvGrpSpPr/>
        <p:nvPr/>
      </p:nvGrpSpPr>
      <p:grpSpPr>
        <a:xfrm>
          <a:off x="0" y="0"/>
          <a:ext cx="0" cy="0"/>
          <a:chOff x="0" y="0"/>
          <a:chExt cx="0" cy="0"/>
        </a:xfrm>
      </p:grpSpPr>
      <p:grpSp>
        <p:nvGrpSpPr>
          <p:cNvPr id="179" name="Google Shape;179;p13"/>
          <p:cNvGrpSpPr/>
          <p:nvPr/>
        </p:nvGrpSpPr>
        <p:grpSpPr>
          <a:xfrm>
            <a:off x="245739" y="245588"/>
            <a:ext cx="8652750" cy="4652334"/>
            <a:chOff x="245739" y="245588"/>
            <a:chExt cx="8652750" cy="4652334"/>
          </a:xfrm>
        </p:grpSpPr>
        <p:grpSp>
          <p:nvGrpSpPr>
            <p:cNvPr id="180" name="Google Shape;180;p13"/>
            <p:cNvGrpSpPr/>
            <p:nvPr/>
          </p:nvGrpSpPr>
          <p:grpSpPr>
            <a:xfrm>
              <a:off x="8669664" y="245588"/>
              <a:ext cx="228825" cy="228825"/>
              <a:chOff x="3023950" y="3689950"/>
              <a:chExt cx="316100" cy="316100"/>
            </a:xfrm>
          </p:grpSpPr>
          <p:sp>
            <p:nvSpPr>
              <p:cNvPr id="181" name="Google Shape;181;p13"/>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13"/>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13"/>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4" name="Google Shape;184;p13"/>
            <p:cNvGrpSpPr/>
            <p:nvPr/>
          </p:nvGrpSpPr>
          <p:grpSpPr>
            <a:xfrm>
              <a:off x="8669427" y="4669065"/>
              <a:ext cx="228825" cy="228856"/>
              <a:chOff x="3023950" y="3689950"/>
              <a:chExt cx="316100" cy="316100"/>
            </a:xfrm>
          </p:grpSpPr>
          <p:sp>
            <p:nvSpPr>
              <p:cNvPr id="185" name="Google Shape;185;p13"/>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13"/>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13"/>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8" name="Google Shape;188;p13"/>
            <p:cNvGrpSpPr/>
            <p:nvPr/>
          </p:nvGrpSpPr>
          <p:grpSpPr>
            <a:xfrm>
              <a:off x="245739" y="245588"/>
              <a:ext cx="228825" cy="228825"/>
              <a:chOff x="3023950" y="3689950"/>
              <a:chExt cx="316100" cy="316100"/>
            </a:xfrm>
          </p:grpSpPr>
          <p:sp>
            <p:nvSpPr>
              <p:cNvPr id="189" name="Google Shape;189;p13"/>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13"/>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13"/>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2" name="Google Shape;192;p13"/>
            <p:cNvGrpSpPr/>
            <p:nvPr/>
          </p:nvGrpSpPr>
          <p:grpSpPr>
            <a:xfrm>
              <a:off x="245752" y="4669065"/>
              <a:ext cx="228825" cy="228856"/>
              <a:chOff x="3023950" y="3689950"/>
              <a:chExt cx="316100" cy="316100"/>
            </a:xfrm>
          </p:grpSpPr>
          <p:sp>
            <p:nvSpPr>
              <p:cNvPr id="193" name="Google Shape;193;p13"/>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13"/>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13"/>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96" name="Google Shape;196;p13"/>
          <p:cNvSpPr txBox="1"/>
          <p:nvPr>
            <p:ph type="title"/>
          </p:nvPr>
        </p:nvSpPr>
        <p:spPr>
          <a:xfrm>
            <a:off x="1614900" y="1519311"/>
            <a:ext cx="2957100" cy="13056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3600"/>
              <a:buNone/>
              <a:defRPr sz="48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97" name="Google Shape;197;p13"/>
          <p:cNvSpPr txBox="1"/>
          <p:nvPr>
            <p:ph idx="1" type="subTitle"/>
          </p:nvPr>
        </p:nvSpPr>
        <p:spPr>
          <a:xfrm>
            <a:off x="1111800" y="3069461"/>
            <a:ext cx="3460200" cy="552600"/>
          </a:xfrm>
          <a:prstGeom prst="rect">
            <a:avLst/>
          </a:prstGeom>
        </p:spPr>
        <p:txBody>
          <a:bodyPr anchorCtr="0" anchor="t" bIns="91425" lIns="91425" spcFirstLastPara="1" rIns="91425" wrap="square" tIns="91425">
            <a:noAutofit/>
          </a:bodyPr>
          <a:lstStyle>
            <a:lvl1pPr lvl="0" rtl="0" algn="r">
              <a:spcBef>
                <a:spcPts val="0"/>
              </a:spcBef>
              <a:spcAft>
                <a:spcPts val="0"/>
              </a:spcAft>
              <a:buSzPts val="1800"/>
              <a:buNone/>
              <a:defRPr sz="14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98" name="Google Shape;198;p13"/>
          <p:cNvSpPr txBox="1"/>
          <p:nvPr>
            <p:ph hasCustomPrompt="1" idx="2" type="title"/>
          </p:nvPr>
        </p:nvSpPr>
        <p:spPr>
          <a:xfrm>
            <a:off x="6525300" y="3048336"/>
            <a:ext cx="1362900" cy="11103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2000"/>
              <a:buNone/>
              <a:defRPr sz="96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199" name="Google Shape;199;p13"/>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2">
  <p:cSld name="CUSTOM_16_1">
    <p:spTree>
      <p:nvGrpSpPr>
        <p:cNvPr id="200" name="Shape 200"/>
        <p:cNvGrpSpPr/>
        <p:nvPr/>
      </p:nvGrpSpPr>
      <p:grpSpPr>
        <a:xfrm>
          <a:off x="0" y="0"/>
          <a:ext cx="0" cy="0"/>
          <a:chOff x="0" y="0"/>
          <a:chExt cx="0" cy="0"/>
        </a:xfrm>
      </p:grpSpPr>
      <p:grpSp>
        <p:nvGrpSpPr>
          <p:cNvPr id="201" name="Google Shape;201;p14"/>
          <p:cNvGrpSpPr/>
          <p:nvPr/>
        </p:nvGrpSpPr>
        <p:grpSpPr>
          <a:xfrm>
            <a:off x="245739" y="245588"/>
            <a:ext cx="8652750" cy="4652334"/>
            <a:chOff x="245739" y="245588"/>
            <a:chExt cx="8652750" cy="4652334"/>
          </a:xfrm>
        </p:grpSpPr>
        <p:grpSp>
          <p:nvGrpSpPr>
            <p:cNvPr id="202" name="Google Shape;202;p14"/>
            <p:cNvGrpSpPr/>
            <p:nvPr/>
          </p:nvGrpSpPr>
          <p:grpSpPr>
            <a:xfrm>
              <a:off x="8669664" y="245588"/>
              <a:ext cx="228825" cy="228825"/>
              <a:chOff x="3023950" y="3689950"/>
              <a:chExt cx="316100" cy="316100"/>
            </a:xfrm>
          </p:grpSpPr>
          <p:sp>
            <p:nvSpPr>
              <p:cNvPr id="203" name="Google Shape;203;p14"/>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14"/>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14"/>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6" name="Google Shape;206;p14"/>
            <p:cNvGrpSpPr/>
            <p:nvPr/>
          </p:nvGrpSpPr>
          <p:grpSpPr>
            <a:xfrm>
              <a:off x="8669427" y="4669065"/>
              <a:ext cx="228825" cy="228856"/>
              <a:chOff x="3023950" y="3689950"/>
              <a:chExt cx="316100" cy="316100"/>
            </a:xfrm>
          </p:grpSpPr>
          <p:sp>
            <p:nvSpPr>
              <p:cNvPr id="207" name="Google Shape;207;p14"/>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14"/>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14"/>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0" name="Google Shape;210;p14"/>
            <p:cNvGrpSpPr/>
            <p:nvPr/>
          </p:nvGrpSpPr>
          <p:grpSpPr>
            <a:xfrm>
              <a:off x="245739" y="245588"/>
              <a:ext cx="228825" cy="228825"/>
              <a:chOff x="3023950" y="3689950"/>
              <a:chExt cx="316100" cy="316100"/>
            </a:xfrm>
          </p:grpSpPr>
          <p:sp>
            <p:nvSpPr>
              <p:cNvPr id="211" name="Google Shape;211;p14"/>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14"/>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14"/>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4" name="Google Shape;214;p14"/>
            <p:cNvGrpSpPr/>
            <p:nvPr/>
          </p:nvGrpSpPr>
          <p:grpSpPr>
            <a:xfrm>
              <a:off x="245752" y="4669065"/>
              <a:ext cx="228825" cy="228856"/>
              <a:chOff x="3023950" y="3689950"/>
              <a:chExt cx="316100" cy="316100"/>
            </a:xfrm>
          </p:grpSpPr>
          <p:sp>
            <p:nvSpPr>
              <p:cNvPr id="215" name="Google Shape;215;p14"/>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14"/>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14"/>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218" name="Google Shape;218;p14"/>
          <p:cNvSpPr txBox="1"/>
          <p:nvPr>
            <p:ph type="title"/>
          </p:nvPr>
        </p:nvSpPr>
        <p:spPr>
          <a:xfrm>
            <a:off x="720000" y="2382300"/>
            <a:ext cx="3621000" cy="7446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3600"/>
              <a:buNone/>
              <a:defRPr sz="48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219" name="Google Shape;219;p14"/>
          <p:cNvSpPr txBox="1"/>
          <p:nvPr>
            <p:ph idx="1" type="subTitle"/>
          </p:nvPr>
        </p:nvSpPr>
        <p:spPr>
          <a:xfrm>
            <a:off x="720000" y="3170700"/>
            <a:ext cx="3621000" cy="744600"/>
          </a:xfrm>
          <a:prstGeom prst="rect">
            <a:avLst/>
          </a:prstGeom>
        </p:spPr>
        <p:txBody>
          <a:bodyPr anchorCtr="0" anchor="t" bIns="91425" lIns="91425" spcFirstLastPara="1" rIns="91425" wrap="square" tIns="91425">
            <a:noAutofit/>
          </a:bodyPr>
          <a:lstStyle>
            <a:lvl1pPr lvl="0" rtl="0" algn="r">
              <a:spcBef>
                <a:spcPts val="0"/>
              </a:spcBef>
              <a:spcAft>
                <a:spcPts val="0"/>
              </a:spcAft>
              <a:buSzPts val="1800"/>
              <a:buNone/>
              <a:defRPr sz="14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220" name="Google Shape;220;p14"/>
          <p:cNvSpPr txBox="1"/>
          <p:nvPr>
            <p:ph hasCustomPrompt="1" idx="2" type="title"/>
          </p:nvPr>
        </p:nvSpPr>
        <p:spPr>
          <a:xfrm>
            <a:off x="2905500" y="1228200"/>
            <a:ext cx="1435500" cy="11103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2000"/>
              <a:buNone/>
              <a:defRPr sz="96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221" name="Google Shape;221;p14"/>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3">
  <p:cSld name="CUSTOM_16_1_1">
    <p:spTree>
      <p:nvGrpSpPr>
        <p:cNvPr id="222" name="Shape 222"/>
        <p:cNvGrpSpPr/>
        <p:nvPr/>
      </p:nvGrpSpPr>
      <p:grpSpPr>
        <a:xfrm>
          <a:off x="0" y="0"/>
          <a:ext cx="0" cy="0"/>
          <a:chOff x="0" y="0"/>
          <a:chExt cx="0" cy="0"/>
        </a:xfrm>
      </p:grpSpPr>
      <p:sp>
        <p:nvSpPr>
          <p:cNvPr id="223" name="Google Shape;223;p15"/>
          <p:cNvSpPr txBox="1"/>
          <p:nvPr>
            <p:ph type="title"/>
          </p:nvPr>
        </p:nvSpPr>
        <p:spPr>
          <a:xfrm>
            <a:off x="4864525" y="1859750"/>
            <a:ext cx="3559500" cy="870900"/>
          </a:xfrm>
          <a:prstGeom prst="rect">
            <a:avLst/>
          </a:prstGeom>
        </p:spPr>
        <p:txBody>
          <a:bodyPr anchorCtr="0" anchor="ctr" bIns="91425" lIns="91425" spcFirstLastPara="1" rIns="91425" wrap="square" tIns="91425">
            <a:noAutofit/>
          </a:bodyPr>
          <a:lstStyle>
            <a:lvl1pPr lvl="0" rtl="0">
              <a:spcBef>
                <a:spcPts val="0"/>
              </a:spcBef>
              <a:spcAft>
                <a:spcPts val="0"/>
              </a:spcAft>
              <a:buSzPts val="3600"/>
              <a:buNone/>
              <a:defRPr sz="48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224" name="Google Shape;224;p15"/>
          <p:cNvSpPr txBox="1"/>
          <p:nvPr>
            <p:ph idx="1" type="subTitle"/>
          </p:nvPr>
        </p:nvSpPr>
        <p:spPr>
          <a:xfrm>
            <a:off x="4864525" y="2730750"/>
            <a:ext cx="3559500" cy="942000"/>
          </a:xfrm>
          <a:prstGeom prst="rect">
            <a:avLst/>
          </a:prstGeom>
        </p:spPr>
        <p:txBody>
          <a:bodyPr anchorCtr="0" anchor="ctr" bIns="91425" lIns="91425" spcFirstLastPara="1" rIns="91425" wrap="square" tIns="91425">
            <a:noAutofit/>
          </a:bodyPr>
          <a:lstStyle>
            <a:lvl1pPr lvl="0" rtl="0">
              <a:spcBef>
                <a:spcPts val="0"/>
              </a:spcBef>
              <a:spcAft>
                <a:spcPts val="0"/>
              </a:spcAft>
              <a:buSzPts val="1800"/>
              <a:buNone/>
              <a:defRPr sz="14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225" name="Google Shape;225;p15"/>
          <p:cNvSpPr txBox="1"/>
          <p:nvPr>
            <p:ph hasCustomPrompt="1" idx="2" type="title"/>
          </p:nvPr>
        </p:nvSpPr>
        <p:spPr>
          <a:xfrm>
            <a:off x="2546000" y="3030300"/>
            <a:ext cx="1348500" cy="11103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2000"/>
              <a:buNone/>
              <a:defRPr sz="96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226" name="Google Shape;226;p15"/>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CUSTOM_1">
    <p:spTree>
      <p:nvGrpSpPr>
        <p:cNvPr id="227" name="Shape 227"/>
        <p:cNvGrpSpPr/>
        <p:nvPr/>
      </p:nvGrpSpPr>
      <p:grpSpPr>
        <a:xfrm>
          <a:off x="0" y="0"/>
          <a:ext cx="0" cy="0"/>
          <a:chOff x="0" y="0"/>
          <a:chExt cx="0" cy="0"/>
        </a:xfrm>
      </p:grpSpPr>
      <p:sp>
        <p:nvSpPr>
          <p:cNvPr id="228" name="Google Shape;228;p16"/>
          <p:cNvSpPr txBox="1"/>
          <p:nvPr>
            <p:ph type="title"/>
          </p:nvPr>
        </p:nvSpPr>
        <p:spPr>
          <a:xfrm>
            <a:off x="1456050" y="3414150"/>
            <a:ext cx="6239100" cy="580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000"/>
              <a:buNone/>
              <a:defRPr sz="2500"/>
            </a:lvl1pPr>
            <a:lvl2pPr lvl="1" rtl="0">
              <a:spcBef>
                <a:spcPts val="0"/>
              </a:spcBef>
              <a:spcAft>
                <a:spcPts val="0"/>
              </a:spcAft>
              <a:buSzPts val="3500"/>
              <a:buNone/>
              <a:defRPr>
                <a:latin typeface="Source Code Pro Light"/>
                <a:ea typeface="Source Code Pro Light"/>
                <a:cs typeface="Source Code Pro Light"/>
                <a:sym typeface="Source Code Pro Light"/>
              </a:defRPr>
            </a:lvl2pPr>
            <a:lvl3pPr lvl="2" rtl="0">
              <a:spcBef>
                <a:spcPts val="0"/>
              </a:spcBef>
              <a:spcAft>
                <a:spcPts val="0"/>
              </a:spcAft>
              <a:buSzPts val="3500"/>
              <a:buNone/>
              <a:defRPr>
                <a:latin typeface="Source Code Pro Light"/>
                <a:ea typeface="Source Code Pro Light"/>
                <a:cs typeface="Source Code Pro Light"/>
                <a:sym typeface="Source Code Pro Light"/>
              </a:defRPr>
            </a:lvl3pPr>
            <a:lvl4pPr lvl="3" rtl="0">
              <a:spcBef>
                <a:spcPts val="0"/>
              </a:spcBef>
              <a:spcAft>
                <a:spcPts val="0"/>
              </a:spcAft>
              <a:buSzPts val="3500"/>
              <a:buNone/>
              <a:defRPr>
                <a:latin typeface="Source Code Pro Light"/>
                <a:ea typeface="Source Code Pro Light"/>
                <a:cs typeface="Source Code Pro Light"/>
                <a:sym typeface="Source Code Pro Light"/>
              </a:defRPr>
            </a:lvl4pPr>
            <a:lvl5pPr lvl="4" rtl="0">
              <a:spcBef>
                <a:spcPts val="0"/>
              </a:spcBef>
              <a:spcAft>
                <a:spcPts val="0"/>
              </a:spcAft>
              <a:buSzPts val="3500"/>
              <a:buNone/>
              <a:defRPr>
                <a:latin typeface="Source Code Pro Light"/>
                <a:ea typeface="Source Code Pro Light"/>
                <a:cs typeface="Source Code Pro Light"/>
                <a:sym typeface="Source Code Pro Light"/>
              </a:defRPr>
            </a:lvl5pPr>
            <a:lvl6pPr lvl="5" rtl="0">
              <a:spcBef>
                <a:spcPts val="0"/>
              </a:spcBef>
              <a:spcAft>
                <a:spcPts val="0"/>
              </a:spcAft>
              <a:buSzPts val="3500"/>
              <a:buNone/>
              <a:defRPr>
                <a:latin typeface="Source Code Pro Light"/>
                <a:ea typeface="Source Code Pro Light"/>
                <a:cs typeface="Source Code Pro Light"/>
                <a:sym typeface="Source Code Pro Light"/>
              </a:defRPr>
            </a:lvl6pPr>
            <a:lvl7pPr lvl="6" rtl="0">
              <a:spcBef>
                <a:spcPts val="0"/>
              </a:spcBef>
              <a:spcAft>
                <a:spcPts val="0"/>
              </a:spcAft>
              <a:buSzPts val="3500"/>
              <a:buNone/>
              <a:defRPr>
                <a:latin typeface="Source Code Pro Light"/>
                <a:ea typeface="Source Code Pro Light"/>
                <a:cs typeface="Source Code Pro Light"/>
                <a:sym typeface="Source Code Pro Light"/>
              </a:defRPr>
            </a:lvl7pPr>
            <a:lvl8pPr lvl="7" rtl="0">
              <a:spcBef>
                <a:spcPts val="0"/>
              </a:spcBef>
              <a:spcAft>
                <a:spcPts val="0"/>
              </a:spcAft>
              <a:buSzPts val="3500"/>
              <a:buNone/>
              <a:defRPr>
                <a:latin typeface="Source Code Pro Light"/>
                <a:ea typeface="Source Code Pro Light"/>
                <a:cs typeface="Source Code Pro Light"/>
                <a:sym typeface="Source Code Pro Light"/>
              </a:defRPr>
            </a:lvl8pPr>
            <a:lvl9pPr lvl="8" rtl="0">
              <a:spcBef>
                <a:spcPts val="0"/>
              </a:spcBef>
              <a:spcAft>
                <a:spcPts val="0"/>
              </a:spcAft>
              <a:buSzPts val="3500"/>
              <a:buNone/>
              <a:defRPr>
                <a:latin typeface="Source Code Pro Light"/>
                <a:ea typeface="Source Code Pro Light"/>
                <a:cs typeface="Source Code Pro Light"/>
                <a:sym typeface="Source Code Pro Light"/>
              </a:defRPr>
            </a:lvl9pPr>
          </a:lstStyle>
          <a:p/>
        </p:txBody>
      </p:sp>
      <p:sp>
        <p:nvSpPr>
          <p:cNvPr id="229" name="Google Shape;229;p16"/>
          <p:cNvSpPr txBox="1"/>
          <p:nvPr>
            <p:ph idx="1" type="subTitle"/>
          </p:nvPr>
        </p:nvSpPr>
        <p:spPr>
          <a:xfrm>
            <a:off x="964850" y="1148850"/>
            <a:ext cx="7214400" cy="20598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sz="25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grpSp>
        <p:nvGrpSpPr>
          <p:cNvPr id="230" name="Google Shape;230;p16"/>
          <p:cNvGrpSpPr/>
          <p:nvPr/>
        </p:nvGrpSpPr>
        <p:grpSpPr>
          <a:xfrm>
            <a:off x="8669664" y="245588"/>
            <a:ext cx="228825" cy="228825"/>
            <a:chOff x="3023950" y="3689950"/>
            <a:chExt cx="316100" cy="316100"/>
          </a:xfrm>
        </p:grpSpPr>
        <p:sp>
          <p:nvSpPr>
            <p:cNvPr id="231" name="Google Shape;231;p16"/>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16"/>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16"/>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4" name="Google Shape;234;p16"/>
          <p:cNvGrpSpPr/>
          <p:nvPr/>
        </p:nvGrpSpPr>
        <p:grpSpPr>
          <a:xfrm>
            <a:off x="8669427" y="4669065"/>
            <a:ext cx="228825" cy="228856"/>
            <a:chOff x="3023950" y="3689950"/>
            <a:chExt cx="316100" cy="316100"/>
          </a:xfrm>
        </p:grpSpPr>
        <p:sp>
          <p:nvSpPr>
            <p:cNvPr id="235" name="Google Shape;235;p16"/>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16"/>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16"/>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8" name="Google Shape;238;p16"/>
          <p:cNvGrpSpPr/>
          <p:nvPr/>
        </p:nvGrpSpPr>
        <p:grpSpPr>
          <a:xfrm>
            <a:off x="245739" y="245588"/>
            <a:ext cx="228825" cy="228825"/>
            <a:chOff x="3023950" y="3689950"/>
            <a:chExt cx="316100" cy="316100"/>
          </a:xfrm>
        </p:grpSpPr>
        <p:sp>
          <p:nvSpPr>
            <p:cNvPr id="239" name="Google Shape;239;p16"/>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16"/>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16"/>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2" name="Google Shape;242;p16"/>
          <p:cNvGrpSpPr/>
          <p:nvPr/>
        </p:nvGrpSpPr>
        <p:grpSpPr>
          <a:xfrm>
            <a:off x="245752" y="4669065"/>
            <a:ext cx="228825" cy="228856"/>
            <a:chOff x="3023950" y="3689950"/>
            <a:chExt cx="316100" cy="316100"/>
          </a:xfrm>
        </p:grpSpPr>
        <p:sp>
          <p:nvSpPr>
            <p:cNvPr id="243" name="Google Shape;243;p16"/>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16"/>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16"/>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46" name="Google Shape;246;p16"/>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1">
  <p:cSld name="CUSTOM_1_1">
    <p:spTree>
      <p:nvGrpSpPr>
        <p:cNvPr id="247" name="Shape 247"/>
        <p:cNvGrpSpPr/>
        <p:nvPr/>
      </p:nvGrpSpPr>
      <p:grpSpPr>
        <a:xfrm>
          <a:off x="0" y="0"/>
          <a:ext cx="0" cy="0"/>
          <a:chOff x="0" y="0"/>
          <a:chExt cx="0" cy="0"/>
        </a:xfrm>
      </p:grpSpPr>
      <p:sp>
        <p:nvSpPr>
          <p:cNvPr id="248" name="Google Shape;248;p17"/>
          <p:cNvSpPr txBox="1"/>
          <p:nvPr>
            <p:ph type="title"/>
          </p:nvPr>
        </p:nvSpPr>
        <p:spPr>
          <a:xfrm>
            <a:off x="2325707" y="3072968"/>
            <a:ext cx="4500900" cy="942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000"/>
              <a:buNone/>
              <a:defRPr sz="2500"/>
            </a:lvl1pPr>
            <a:lvl2pPr lvl="1" rtl="0">
              <a:spcBef>
                <a:spcPts val="0"/>
              </a:spcBef>
              <a:spcAft>
                <a:spcPts val="0"/>
              </a:spcAft>
              <a:buSzPts val="3500"/>
              <a:buNone/>
              <a:defRPr>
                <a:latin typeface="Source Code Pro Light"/>
                <a:ea typeface="Source Code Pro Light"/>
                <a:cs typeface="Source Code Pro Light"/>
                <a:sym typeface="Source Code Pro Light"/>
              </a:defRPr>
            </a:lvl2pPr>
            <a:lvl3pPr lvl="2" rtl="0">
              <a:spcBef>
                <a:spcPts val="0"/>
              </a:spcBef>
              <a:spcAft>
                <a:spcPts val="0"/>
              </a:spcAft>
              <a:buSzPts val="3500"/>
              <a:buNone/>
              <a:defRPr>
                <a:latin typeface="Source Code Pro Light"/>
                <a:ea typeface="Source Code Pro Light"/>
                <a:cs typeface="Source Code Pro Light"/>
                <a:sym typeface="Source Code Pro Light"/>
              </a:defRPr>
            </a:lvl3pPr>
            <a:lvl4pPr lvl="3" rtl="0">
              <a:spcBef>
                <a:spcPts val="0"/>
              </a:spcBef>
              <a:spcAft>
                <a:spcPts val="0"/>
              </a:spcAft>
              <a:buSzPts val="3500"/>
              <a:buNone/>
              <a:defRPr>
                <a:latin typeface="Source Code Pro Light"/>
                <a:ea typeface="Source Code Pro Light"/>
                <a:cs typeface="Source Code Pro Light"/>
                <a:sym typeface="Source Code Pro Light"/>
              </a:defRPr>
            </a:lvl4pPr>
            <a:lvl5pPr lvl="4" rtl="0">
              <a:spcBef>
                <a:spcPts val="0"/>
              </a:spcBef>
              <a:spcAft>
                <a:spcPts val="0"/>
              </a:spcAft>
              <a:buSzPts val="3500"/>
              <a:buNone/>
              <a:defRPr>
                <a:latin typeface="Source Code Pro Light"/>
                <a:ea typeface="Source Code Pro Light"/>
                <a:cs typeface="Source Code Pro Light"/>
                <a:sym typeface="Source Code Pro Light"/>
              </a:defRPr>
            </a:lvl5pPr>
            <a:lvl6pPr lvl="5" rtl="0">
              <a:spcBef>
                <a:spcPts val="0"/>
              </a:spcBef>
              <a:spcAft>
                <a:spcPts val="0"/>
              </a:spcAft>
              <a:buSzPts val="3500"/>
              <a:buNone/>
              <a:defRPr>
                <a:latin typeface="Source Code Pro Light"/>
                <a:ea typeface="Source Code Pro Light"/>
                <a:cs typeface="Source Code Pro Light"/>
                <a:sym typeface="Source Code Pro Light"/>
              </a:defRPr>
            </a:lvl6pPr>
            <a:lvl7pPr lvl="6" rtl="0">
              <a:spcBef>
                <a:spcPts val="0"/>
              </a:spcBef>
              <a:spcAft>
                <a:spcPts val="0"/>
              </a:spcAft>
              <a:buSzPts val="3500"/>
              <a:buNone/>
              <a:defRPr>
                <a:latin typeface="Source Code Pro Light"/>
                <a:ea typeface="Source Code Pro Light"/>
                <a:cs typeface="Source Code Pro Light"/>
                <a:sym typeface="Source Code Pro Light"/>
              </a:defRPr>
            </a:lvl7pPr>
            <a:lvl8pPr lvl="7" rtl="0">
              <a:spcBef>
                <a:spcPts val="0"/>
              </a:spcBef>
              <a:spcAft>
                <a:spcPts val="0"/>
              </a:spcAft>
              <a:buSzPts val="3500"/>
              <a:buNone/>
              <a:defRPr>
                <a:latin typeface="Source Code Pro Light"/>
                <a:ea typeface="Source Code Pro Light"/>
                <a:cs typeface="Source Code Pro Light"/>
                <a:sym typeface="Source Code Pro Light"/>
              </a:defRPr>
            </a:lvl8pPr>
            <a:lvl9pPr lvl="8" rtl="0">
              <a:spcBef>
                <a:spcPts val="0"/>
              </a:spcBef>
              <a:spcAft>
                <a:spcPts val="0"/>
              </a:spcAft>
              <a:buSzPts val="3500"/>
              <a:buNone/>
              <a:defRPr>
                <a:latin typeface="Source Code Pro Light"/>
                <a:ea typeface="Source Code Pro Light"/>
                <a:cs typeface="Source Code Pro Light"/>
                <a:sym typeface="Source Code Pro Light"/>
              </a:defRPr>
            </a:lvl9pPr>
          </a:lstStyle>
          <a:p/>
        </p:txBody>
      </p:sp>
      <p:sp>
        <p:nvSpPr>
          <p:cNvPr id="249" name="Google Shape;249;p17"/>
          <p:cNvSpPr txBox="1"/>
          <p:nvPr>
            <p:ph idx="1" type="subTitle"/>
          </p:nvPr>
        </p:nvSpPr>
        <p:spPr>
          <a:xfrm>
            <a:off x="1709807" y="1444793"/>
            <a:ext cx="5732700" cy="16182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250" name="Google Shape;250;p17"/>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_2">
    <p:spTree>
      <p:nvGrpSpPr>
        <p:cNvPr id="251" name="Shape 251"/>
        <p:cNvGrpSpPr/>
        <p:nvPr/>
      </p:nvGrpSpPr>
      <p:grpSpPr>
        <a:xfrm>
          <a:off x="0" y="0"/>
          <a:ext cx="0" cy="0"/>
          <a:chOff x="0" y="0"/>
          <a:chExt cx="0" cy="0"/>
        </a:xfrm>
      </p:grpSpPr>
      <p:sp>
        <p:nvSpPr>
          <p:cNvPr id="252" name="Google Shape;252;p18"/>
          <p:cNvSpPr txBox="1"/>
          <p:nvPr>
            <p:ph type="title"/>
          </p:nvPr>
        </p:nvSpPr>
        <p:spPr>
          <a:xfrm>
            <a:off x="4682400" y="1695450"/>
            <a:ext cx="3746700" cy="755700"/>
          </a:xfrm>
          <a:prstGeom prst="rect">
            <a:avLst/>
          </a:prstGeom>
        </p:spPr>
        <p:txBody>
          <a:bodyPr anchorCtr="0" anchor="ctr"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253" name="Google Shape;253;p18"/>
          <p:cNvSpPr txBox="1"/>
          <p:nvPr>
            <p:ph idx="1" type="subTitle"/>
          </p:nvPr>
        </p:nvSpPr>
        <p:spPr>
          <a:xfrm>
            <a:off x="4682400" y="2451150"/>
            <a:ext cx="3746700" cy="9969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None/>
              <a:defRPr sz="14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grpSp>
        <p:nvGrpSpPr>
          <p:cNvPr id="254" name="Google Shape;254;p18"/>
          <p:cNvGrpSpPr/>
          <p:nvPr/>
        </p:nvGrpSpPr>
        <p:grpSpPr>
          <a:xfrm>
            <a:off x="8669664" y="245588"/>
            <a:ext cx="228825" cy="228825"/>
            <a:chOff x="3023950" y="3689950"/>
            <a:chExt cx="316100" cy="316100"/>
          </a:xfrm>
        </p:grpSpPr>
        <p:sp>
          <p:nvSpPr>
            <p:cNvPr id="255" name="Google Shape;255;p18"/>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18"/>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18"/>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8" name="Google Shape;258;p18"/>
          <p:cNvGrpSpPr/>
          <p:nvPr/>
        </p:nvGrpSpPr>
        <p:grpSpPr>
          <a:xfrm>
            <a:off x="245739" y="245588"/>
            <a:ext cx="228825" cy="228825"/>
            <a:chOff x="3023950" y="3689950"/>
            <a:chExt cx="316100" cy="316100"/>
          </a:xfrm>
        </p:grpSpPr>
        <p:sp>
          <p:nvSpPr>
            <p:cNvPr id="259" name="Google Shape;259;p18"/>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18"/>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18"/>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2" name="Google Shape;262;p18"/>
          <p:cNvGrpSpPr/>
          <p:nvPr/>
        </p:nvGrpSpPr>
        <p:grpSpPr>
          <a:xfrm>
            <a:off x="245752" y="4669065"/>
            <a:ext cx="228825" cy="228856"/>
            <a:chOff x="3023950" y="3689950"/>
            <a:chExt cx="316100" cy="316100"/>
          </a:xfrm>
        </p:grpSpPr>
        <p:sp>
          <p:nvSpPr>
            <p:cNvPr id="263" name="Google Shape;263;p18"/>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18"/>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18"/>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66" name="Google Shape;266;p18"/>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ly title 1">
  <p:cSld name="CUSTOM_11_1">
    <p:spTree>
      <p:nvGrpSpPr>
        <p:cNvPr id="267" name="Shape 267"/>
        <p:cNvGrpSpPr/>
        <p:nvPr/>
      </p:nvGrpSpPr>
      <p:grpSpPr>
        <a:xfrm>
          <a:off x="0" y="0"/>
          <a:ext cx="0" cy="0"/>
          <a:chOff x="0" y="0"/>
          <a:chExt cx="0" cy="0"/>
        </a:xfrm>
      </p:grpSpPr>
      <p:sp>
        <p:nvSpPr>
          <p:cNvPr id="268" name="Google Shape;268;p19"/>
          <p:cNvSpPr txBox="1"/>
          <p:nvPr>
            <p:ph type="title"/>
          </p:nvPr>
        </p:nvSpPr>
        <p:spPr>
          <a:xfrm>
            <a:off x="720000" y="540000"/>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None/>
              <a:defRPr/>
            </a:lvl1pPr>
            <a:lvl2pPr lvl="1" rtl="0">
              <a:spcBef>
                <a:spcPts val="0"/>
              </a:spcBef>
              <a:spcAft>
                <a:spcPts val="0"/>
              </a:spcAft>
              <a:buSzPts val="3500"/>
              <a:buNone/>
              <a:defRPr>
                <a:latin typeface="Source Code Pro Light"/>
                <a:ea typeface="Source Code Pro Light"/>
                <a:cs typeface="Source Code Pro Light"/>
                <a:sym typeface="Source Code Pro Light"/>
              </a:defRPr>
            </a:lvl2pPr>
            <a:lvl3pPr lvl="2" rtl="0">
              <a:spcBef>
                <a:spcPts val="0"/>
              </a:spcBef>
              <a:spcAft>
                <a:spcPts val="0"/>
              </a:spcAft>
              <a:buSzPts val="3500"/>
              <a:buNone/>
              <a:defRPr>
                <a:latin typeface="Source Code Pro Light"/>
                <a:ea typeface="Source Code Pro Light"/>
                <a:cs typeface="Source Code Pro Light"/>
                <a:sym typeface="Source Code Pro Light"/>
              </a:defRPr>
            </a:lvl3pPr>
            <a:lvl4pPr lvl="3" rtl="0">
              <a:spcBef>
                <a:spcPts val="0"/>
              </a:spcBef>
              <a:spcAft>
                <a:spcPts val="0"/>
              </a:spcAft>
              <a:buSzPts val="3500"/>
              <a:buNone/>
              <a:defRPr>
                <a:latin typeface="Source Code Pro Light"/>
                <a:ea typeface="Source Code Pro Light"/>
                <a:cs typeface="Source Code Pro Light"/>
                <a:sym typeface="Source Code Pro Light"/>
              </a:defRPr>
            </a:lvl4pPr>
            <a:lvl5pPr lvl="4" rtl="0">
              <a:spcBef>
                <a:spcPts val="0"/>
              </a:spcBef>
              <a:spcAft>
                <a:spcPts val="0"/>
              </a:spcAft>
              <a:buSzPts val="3500"/>
              <a:buNone/>
              <a:defRPr>
                <a:latin typeface="Source Code Pro Light"/>
                <a:ea typeface="Source Code Pro Light"/>
                <a:cs typeface="Source Code Pro Light"/>
                <a:sym typeface="Source Code Pro Light"/>
              </a:defRPr>
            </a:lvl5pPr>
            <a:lvl6pPr lvl="5" rtl="0">
              <a:spcBef>
                <a:spcPts val="0"/>
              </a:spcBef>
              <a:spcAft>
                <a:spcPts val="0"/>
              </a:spcAft>
              <a:buSzPts val="3500"/>
              <a:buNone/>
              <a:defRPr>
                <a:latin typeface="Source Code Pro Light"/>
                <a:ea typeface="Source Code Pro Light"/>
                <a:cs typeface="Source Code Pro Light"/>
                <a:sym typeface="Source Code Pro Light"/>
              </a:defRPr>
            </a:lvl6pPr>
            <a:lvl7pPr lvl="6" rtl="0">
              <a:spcBef>
                <a:spcPts val="0"/>
              </a:spcBef>
              <a:spcAft>
                <a:spcPts val="0"/>
              </a:spcAft>
              <a:buSzPts val="3500"/>
              <a:buNone/>
              <a:defRPr>
                <a:latin typeface="Source Code Pro Light"/>
                <a:ea typeface="Source Code Pro Light"/>
                <a:cs typeface="Source Code Pro Light"/>
                <a:sym typeface="Source Code Pro Light"/>
              </a:defRPr>
            </a:lvl7pPr>
            <a:lvl8pPr lvl="7" rtl="0">
              <a:spcBef>
                <a:spcPts val="0"/>
              </a:spcBef>
              <a:spcAft>
                <a:spcPts val="0"/>
              </a:spcAft>
              <a:buSzPts val="3500"/>
              <a:buNone/>
              <a:defRPr>
                <a:latin typeface="Source Code Pro Light"/>
                <a:ea typeface="Source Code Pro Light"/>
                <a:cs typeface="Source Code Pro Light"/>
                <a:sym typeface="Source Code Pro Light"/>
              </a:defRPr>
            </a:lvl8pPr>
            <a:lvl9pPr lvl="8" rtl="0">
              <a:spcBef>
                <a:spcPts val="0"/>
              </a:spcBef>
              <a:spcAft>
                <a:spcPts val="0"/>
              </a:spcAft>
              <a:buSzPts val="3500"/>
              <a:buNone/>
              <a:defRPr>
                <a:latin typeface="Source Code Pro Light"/>
                <a:ea typeface="Source Code Pro Light"/>
                <a:cs typeface="Source Code Pro Light"/>
                <a:sym typeface="Source Code Pro Light"/>
              </a:defRPr>
            </a:lvl9pPr>
          </a:lstStyle>
          <a:p/>
        </p:txBody>
      </p:sp>
      <p:grpSp>
        <p:nvGrpSpPr>
          <p:cNvPr id="269" name="Google Shape;269;p19"/>
          <p:cNvGrpSpPr/>
          <p:nvPr/>
        </p:nvGrpSpPr>
        <p:grpSpPr>
          <a:xfrm>
            <a:off x="8669664" y="245588"/>
            <a:ext cx="228825" cy="228825"/>
            <a:chOff x="3023950" y="3689950"/>
            <a:chExt cx="316100" cy="316100"/>
          </a:xfrm>
        </p:grpSpPr>
        <p:sp>
          <p:nvSpPr>
            <p:cNvPr id="270" name="Google Shape;270;p19"/>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19"/>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19"/>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73" name="Google Shape;273;p19"/>
          <p:cNvGrpSpPr/>
          <p:nvPr/>
        </p:nvGrpSpPr>
        <p:grpSpPr>
          <a:xfrm>
            <a:off x="245739" y="245588"/>
            <a:ext cx="228825" cy="228825"/>
            <a:chOff x="3023950" y="3689950"/>
            <a:chExt cx="316100" cy="316100"/>
          </a:xfrm>
        </p:grpSpPr>
        <p:sp>
          <p:nvSpPr>
            <p:cNvPr id="274" name="Google Shape;274;p19"/>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19"/>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19"/>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77" name="Google Shape;277;p19"/>
          <p:cNvGrpSpPr/>
          <p:nvPr/>
        </p:nvGrpSpPr>
        <p:grpSpPr>
          <a:xfrm>
            <a:off x="245752" y="4669065"/>
            <a:ext cx="228825" cy="228856"/>
            <a:chOff x="3023950" y="3689950"/>
            <a:chExt cx="316100" cy="316100"/>
          </a:xfrm>
        </p:grpSpPr>
        <p:sp>
          <p:nvSpPr>
            <p:cNvPr id="278" name="Google Shape;278;p19"/>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19"/>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19"/>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81" name="Google Shape;281;p19"/>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10">
    <p:spTree>
      <p:nvGrpSpPr>
        <p:cNvPr id="282" name="Shape 282"/>
        <p:cNvGrpSpPr/>
        <p:nvPr/>
      </p:nvGrpSpPr>
      <p:grpSpPr>
        <a:xfrm>
          <a:off x="0" y="0"/>
          <a:ext cx="0" cy="0"/>
          <a:chOff x="0" y="0"/>
          <a:chExt cx="0" cy="0"/>
        </a:xfrm>
      </p:grpSpPr>
      <p:sp>
        <p:nvSpPr>
          <p:cNvPr id="283" name="Google Shape;283;p20"/>
          <p:cNvSpPr txBox="1"/>
          <p:nvPr>
            <p:ph type="title"/>
          </p:nvPr>
        </p:nvSpPr>
        <p:spPr>
          <a:xfrm>
            <a:off x="720000" y="540000"/>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None/>
              <a:defRPr/>
            </a:lvl1pPr>
            <a:lvl2pPr lvl="1" rtl="0">
              <a:spcBef>
                <a:spcPts val="0"/>
              </a:spcBef>
              <a:spcAft>
                <a:spcPts val="0"/>
              </a:spcAft>
              <a:buSzPts val="3500"/>
              <a:buNone/>
              <a:defRPr>
                <a:latin typeface="Source Code Pro Light"/>
                <a:ea typeface="Source Code Pro Light"/>
                <a:cs typeface="Source Code Pro Light"/>
                <a:sym typeface="Source Code Pro Light"/>
              </a:defRPr>
            </a:lvl2pPr>
            <a:lvl3pPr lvl="2" rtl="0">
              <a:spcBef>
                <a:spcPts val="0"/>
              </a:spcBef>
              <a:spcAft>
                <a:spcPts val="0"/>
              </a:spcAft>
              <a:buSzPts val="3500"/>
              <a:buNone/>
              <a:defRPr>
                <a:latin typeface="Source Code Pro Light"/>
                <a:ea typeface="Source Code Pro Light"/>
                <a:cs typeface="Source Code Pro Light"/>
                <a:sym typeface="Source Code Pro Light"/>
              </a:defRPr>
            </a:lvl3pPr>
            <a:lvl4pPr lvl="3" rtl="0">
              <a:spcBef>
                <a:spcPts val="0"/>
              </a:spcBef>
              <a:spcAft>
                <a:spcPts val="0"/>
              </a:spcAft>
              <a:buSzPts val="3500"/>
              <a:buNone/>
              <a:defRPr>
                <a:latin typeface="Source Code Pro Light"/>
                <a:ea typeface="Source Code Pro Light"/>
                <a:cs typeface="Source Code Pro Light"/>
                <a:sym typeface="Source Code Pro Light"/>
              </a:defRPr>
            </a:lvl4pPr>
            <a:lvl5pPr lvl="4" rtl="0">
              <a:spcBef>
                <a:spcPts val="0"/>
              </a:spcBef>
              <a:spcAft>
                <a:spcPts val="0"/>
              </a:spcAft>
              <a:buSzPts val="3500"/>
              <a:buNone/>
              <a:defRPr>
                <a:latin typeface="Source Code Pro Light"/>
                <a:ea typeface="Source Code Pro Light"/>
                <a:cs typeface="Source Code Pro Light"/>
                <a:sym typeface="Source Code Pro Light"/>
              </a:defRPr>
            </a:lvl5pPr>
            <a:lvl6pPr lvl="5" rtl="0">
              <a:spcBef>
                <a:spcPts val="0"/>
              </a:spcBef>
              <a:spcAft>
                <a:spcPts val="0"/>
              </a:spcAft>
              <a:buSzPts val="3500"/>
              <a:buNone/>
              <a:defRPr>
                <a:latin typeface="Source Code Pro Light"/>
                <a:ea typeface="Source Code Pro Light"/>
                <a:cs typeface="Source Code Pro Light"/>
                <a:sym typeface="Source Code Pro Light"/>
              </a:defRPr>
            </a:lvl6pPr>
            <a:lvl7pPr lvl="6" rtl="0">
              <a:spcBef>
                <a:spcPts val="0"/>
              </a:spcBef>
              <a:spcAft>
                <a:spcPts val="0"/>
              </a:spcAft>
              <a:buSzPts val="3500"/>
              <a:buNone/>
              <a:defRPr>
                <a:latin typeface="Source Code Pro Light"/>
                <a:ea typeface="Source Code Pro Light"/>
                <a:cs typeface="Source Code Pro Light"/>
                <a:sym typeface="Source Code Pro Light"/>
              </a:defRPr>
            </a:lvl7pPr>
            <a:lvl8pPr lvl="7" rtl="0">
              <a:spcBef>
                <a:spcPts val="0"/>
              </a:spcBef>
              <a:spcAft>
                <a:spcPts val="0"/>
              </a:spcAft>
              <a:buSzPts val="3500"/>
              <a:buNone/>
              <a:defRPr>
                <a:latin typeface="Source Code Pro Light"/>
                <a:ea typeface="Source Code Pro Light"/>
                <a:cs typeface="Source Code Pro Light"/>
                <a:sym typeface="Source Code Pro Light"/>
              </a:defRPr>
            </a:lvl8pPr>
            <a:lvl9pPr lvl="8" rtl="0">
              <a:spcBef>
                <a:spcPts val="0"/>
              </a:spcBef>
              <a:spcAft>
                <a:spcPts val="0"/>
              </a:spcAft>
              <a:buSzPts val="3500"/>
              <a:buNone/>
              <a:defRPr>
                <a:latin typeface="Source Code Pro Light"/>
                <a:ea typeface="Source Code Pro Light"/>
                <a:cs typeface="Source Code Pro Light"/>
                <a:sym typeface="Source Code Pro Light"/>
              </a:defRPr>
            </a:lvl9pPr>
          </a:lstStyle>
          <a:p/>
        </p:txBody>
      </p:sp>
      <p:sp>
        <p:nvSpPr>
          <p:cNvPr id="284" name="Google Shape;284;p20"/>
          <p:cNvSpPr txBox="1"/>
          <p:nvPr>
            <p:ph idx="2" type="title"/>
          </p:nvPr>
        </p:nvSpPr>
        <p:spPr>
          <a:xfrm>
            <a:off x="2917650" y="1445400"/>
            <a:ext cx="3308700" cy="780900"/>
          </a:xfrm>
          <a:prstGeom prst="rect">
            <a:avLst/>
          </a:prstGeom>
        </p:spPr>
        <p:txBody>
          <a:bodyPr anchorCtr="0" anchor="b" bIns="0" lIns="0" spcFirstLastPara="1" rIns="0" wrap="square" tIns="182875">
            <a:noAutofit/>
          </a:bodyPr>
          <a:lstStyle>
            <a:lvl1pPr lvl="0" rtl="0" algn="ctr">
              <a:spcBef>
                <a:spcPts val="0"/>
              </a:spcBef>
              <a:spcAft>
                <a:spcPts val="0"/>
              </a:spcAft>
              <a:buSzPts val="2500"/>
              <a:buNone/>
              <a:defRPr sz="2500"/>
            </a:lvl1pPr>
            <a:lvl2pPr lvl="1" rtl="0" algn="ctr">
              <a:spcBef>
                <a:spcPts val="0"/>
              </a:spcBef>
              <a:spcAft>
                <a:spcPts val="0"/>
              </a:spcAft>
              <a:buClr>
                <a:schemeClr val="dk1"/>
              </a:buClr>
              <a:buSzPts val="2000"/>
              <a:buNone/>
              <a:defRPr sz="2000">
                <a:solidFill>
                  <a:schemeClr val="dk1"/>
                </a:solidFill>
              </a:defRPr>
            </a:lvl2pPr>
            <a:lvl3pPr lvl="2" rtl="0" algn="ctr">
              <a:spcBef>
                <a:spcPts val="0"/>
              </a:spcBef>
              <a:spcAft>
                <a:spcPts val="0"/>
              </a:spcAft>
              <a:buClr>
                <a:schemeClr val="dk1"/>
              </a:buClr>
              <a:buSzPts val="2000"/>
              <a:buNone/>
              <a:defRPr sz="2000">
                <a:solidFill>
                  <a:schemeClr val="dk1"/>
                </a:solidFill>
              </a:defRPr>
            </a:lvl3pPr>
            <a:lvl4pPr lvl="3" rtl="0" algn="ctr">
              <a:spcBef>
                <a:spcPts val="0"/>
              </a:spcBef>
              <a:spcAft>
                <a:spcPts val="0"/>
              </a:spcAft>
              <a:buClr>
                <a:schemeClr val="dk1"/>
              </a:buClr>
              <a:buSzPts val="2000"/>
              <a:buNone/>
              <a:defRPr sz="2000">
                <a:solidFill>
                  <a:schemeClr val="dk1"/>
                </a:solidFill>
              </a:defRPr>
            </a:lvl4pPr>
            <a:lvl5pPr lvl="4" rtl="0" algn="ctr">
              <a:spcBef>
                <a:spcPts val="0"/>
              </a:spcBef>
              <a:spcAft>
                <a:spcPts val="0"/>
              </a:spcAft>
              <a:buClr>
                <a:schemeClr val="dk1"/>
              </a:buClr>
              <a:buSzPts val="2000"/>
              <a:buNone/>
              <a:defRPr sz="2000">
                <a:solidFill>
                  <a:schemeClr val="dk1"/>
                </a:solidFill>
              </a:defRPr>
            </a:lvl5pPr>
            <a:lvl6pPr lvl="5" rtl="0" algn="ctr">
              <a:spcBef>
                <a:spcPts val="0"/>
              </a:spcBef>
              <a:spcAft>
                <a:spcPts val="0"/>
              </a:spcAft>
              <a:buClr>
                <a:schemeClr val="dk1"/>
              </a:buClr>
              <a:buSzPts val="2000"/>
              <a:buNone/>
              <a:defRPr sz="2000">
                <a:solidFill>
                  <a:schemeClr val="dk1"/>
                </a:solidFill>
              </a:defRPr>
            </a:lvl6pPr>
            <a:lvl7pPr lvl="6" rtl="0" algn="ctr">
              <a:spcBef>
                <a:spcPts val="0"/>
              </a:spcBef>
              <a:spcAft>
                <a:spcPts val="0"/>
              </a:spcAft>
              <a:buClr>
                <a:schemeClr val="dk1"/>
              </a:buClr>
              <a:buSzPts val="2000"/>
              <a:buNone/>
              <a:defRPr sz="2000">
                <a:solidFill>
                  <a:schemeClr val="dk1"/>
                </a:solidFill>
              </a:defRPr>
            </a:lvl7pPr>
            <a:lvl8pPr lvl="7" rtl="0" algn="ctr">
              <a:spcBef>
                <a:spcPts val="0"/>
              </a:spcBef>
              <a:spcAft>
                <a:spcPts val="0"/>
              </a:spcAft>
              <a:buClr>
                <a:schemeClr val="dk1"/>
              </a:buClr>
              <a:buSzPts val="2000"/>
              <a:buNone/>
              <a:defRPr sz="2000">
                <a:solidFill>
                  <a:schemeClr val="dk1"/>
                </a:solidFill>
              </a:defRPr>
            </a:lvl8pPr>
            <a:lvl9pPr lvl="8" rtl="0" algn="ctr">
              <a:spcBef>
                <a:spcPts val="0"/>
              </a:spcBef>
              <a:spcAft>
                <a:spcPts val="0"/>
              </a:spcAft>
              <a:buClr>
                <a:schemeClr val="dk1"/>
              </a:buClr>
              <a:buSzPts val="2000"/>
              <a:buNone/>
              <a:defRPr sz="2000">
                <a:solidFill>
                  <a:schemeClr val="dk1"/>
                </a:solidFill>
              </a:defRPr>
            </a:lvl9pPr>
          </a:lstStyle>
          <a:p/>
        </p:txBody>
      </p:sp>
      <p:sp>
        <p:nvSpPr>
          <p:cNvPr id="285" name="Google Shape;285;p20"/>
          <p:cNvSpPr txBox="1"/>
          <p:nvPr>
            <p:ph idx="1" type="subTitle"/>
          </p:nvPr>
        </p:nvSpPr>
        <p:spPr>
          <a:xfrm>
            <a:off x="1994100" y="3665925"/>
            <a:ext cx="5155800" cy="551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grpSp>
        <p:nvGrpSpPr>
          <p:cNvPr id="286" name="Google Shape;286;p20"/>
          <p:cNvGrpSpPr/>
          <p:nvPr/>
        </p:nvGrpSpPr>
        <p:grpSpPr>
          <a:xfrm>
            <a:off x="8669664" y="245588"/>
            <a:ext cx="228825" cy="228825"/>
            <a:chOff x="3023950" y="3689950"/>
            <a:chExt cx="316100" cy="316100"/>
          </a:xfrm>
        </p:grpSpPr>
        <p:sp>
          <p:nvSpPr>
            <p:cNvPr id="287" name="Google Shape;287;p20"/>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20"/>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20"/>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90" name="Google Shape;290;p20"/>
          <p:cNvGrpSpPr/>
          <p:nvPr/>
        </p:nvGrpSpPr>
        <p:grpSpPr>
          <a:xfrm>
            <a:off x="245739" y="245588"/>
            <a:ext cx="228825" cy="228825"/>
            <a:chOff x="3023950" y="3689950"/>
            <a:chExt cx="316100" cy="316100"/>
          </a:xfrm>
        </p:grpSpPr>
        <p:sp>
          <p:nvSpPr>
            <p:cNvPr id="291" name="Google Shape;291;p20"/>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20"/>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20"/>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94" name="Google Shape;294;p20"/>
          <p:cNvGrpSpPr/>
          <p:nvPr/>
        </p:nvGrpSpPr>
        <p:grpSpPr>
          <a:xfrm>
            <a:off x="245752" y="4669065"/>
            <a:ext cx="228825" cy="228856"/>
            <a:chOff x="3023950" y="3689950"/>
            <a:chExt cx="316100" cy="316100"/>
          </a:xfrm>
        </p:grpSpPr>
        <p:sp>
          <p:nvSpPr>
            <p:cNvPr id="295" name="Google Shape;295;p20"/>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20"/>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20"/>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98" name="Google Shape;298;p20"/>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10_1">
    <p:spTree>
      <p:nvGrpSpPr>
        <p:cNvPr id="299" name="Shape 299"/>
        <p:cNvGrpSpPr/>
        <p:nvPr/>
      </p:nvGrpSpPr>
      <p:grpSpPr>
        <a:xfrm>
          <a:off x="0" y="0"/>
          <a:ext cx="0" cy="0"/>
          <a:chOff x="0" y="0"/>
          <a:chExt cx="0" cy="0"/>
        </a:xfrm>
      </p:grpSpPr>
      <p:sp>
        <p:nvSpPr>
          <p:cNvPr id="300" name="Google Shape;300;p21"/>
          <p:cNvSpPr txBox="1"/>
          <p:nvPr>
            <p:ph type="title"/>
          </p:nvPr>
        </p:nvSpPr>
        <p:spPr>
          <a:xfrm>
            <a:off x="720000" y="540000"/>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None/>
              <a:defRPr/>
            </a:lvl1pPr>
            <a:lvl2pPr lvl="1" rtl="0">
              <a:spcBef>
                <a:spcPts val="0"/>
              </a:spcBef>
              <a:spcAft>
                <a:spcPts val="0"/>
              </a:spcAft>
              <a:buSzPts val="3500"/>
              <a:buNone/>
              <a:defRPr>
                <a:latin typeface="Source Code Pro Light"/>
                <a:ea typeface="Source Code Pro Light"/>
                <a:cs typeface="Source Code Pro Light"/>
                <a:sym typeface="Source Code Pro Light"/>
              </a:defRPr>
            </a:lvl2pPr>
            <a:lvl3pPr lvl="2" rtl="0">
              <a:spcBef>
                <a:spcPts val="0"/>
              </a:spcBef>
              <a:spcAft>
                <a:spcPts val="0"/>
              </a:spcAft>
              <a:buSzPts val="3500"/>
              <a:buNone/>
              <a:defRPr>
                <a:latin typeface="Source Code Pro Light"/>
                <a:ea typeface="Source Code Pro Light"/>
                <a:cs typeface="Source Code Pro Light"/>
                <a:sym typeface="Source Code Pro Light"/>
              </a:defRPr>
            </a:lvl3pPr>
            <a:lvl4pPr lvl="3" rtl="0">
              <a:spcBef>
                <a:spcPts val="0"/>
              </a:spcBef>
              <a:spcAft>
                <a:spcPts val="0"/>
              </a:spcAft>
              <a:buSzPts val="3500"/>
              <a:buNone/>
              <a:defRPr>
                <a:latin typeface="Source Code Pro Light"/>
                <a:ea typeface="Source Code Pro Light"/>
                <a:cs typeface="Source Code Pro Light"/>
                <a:sym typeface="Source Code Pro Light"/>
              </a:defRPr>
            </a:lvl4pPr>
            <a:lvl5pPr lvl="4" rtl="0">
              <a:spcBef>
                <a:spcPts val="0"/>
              </a:spcBef>
              <a:spcAft>
                <a:spcPts val="0"/>
              </a:spcAft>
              <a:buSzPts val="3500"/>
              <a:buNone/>
              <a:defRPr>
                <a:latin typeface="Source Code Pro Light"/>
                <a:ea typeface="Source Code Pro Light"/>
                <a:cs typeface="Source Code Pro Light"/>
                <a:sym typeface="Source Code Pro Light"/>
              </a:defRPr>
            </a:lvl5pPr>
            <a:lvl6pPr lvl="5" rtl="0">
              <a:spcBef>
                <a:spcPts val="0"/>
              </a:spcBef>
              <a:spcAft>
                <a:spcPts val="0"/>
              </a:spcAft>
              <a:buSzPts val="3500"/>
              <a:buNone/>
              <a:defRPr>
                <a:latin typeface="Source Code Pro Light"/>
                <a:ea typeface="Source Code Pro Light"/>
                <a:cs typeface="Source Code Pro Light"/>
                <a:sym typeface="Source Code Pro Light"/>
              </a:defRPr>
            </a:lvl6pPr>
            <a:lvl7pPr lvl="6" rtl="0">
              <a:spcBef>
                <a:spcPts val="0"/>
              </a:spcBef>
              <a:spcAft>
                <a:spcPts val="0"/>
              </a:spcAft>
              <a:buSzPts val="3500"/>
              <a:buNone/>
              <a:defRPr>
                <a:latin typeface="Source Code Pro Light"/>
                <a:ea typeface="Source Code Pro Light"/>
                <a:cs typeface="Source Code Pro Light"/>
                <a:sym typeface="Source Code Pro Light"/>
              </a:defRPr>
            </a:lvl7pPr>
            <a:lvl8pPr lvl="7" rtl="0">
              <a:spcBef>
                <a:spcPts val="0"/>
              </a:spcBef>
              <a:spcAft>
                <a:spcPts val="0"/>
              </a:spcAft>
              <a:buSzPts val="3500"/>
              <a:buNone/>
              <a:defRPr>
                <a:latin typeface="Source Code Pro Light"/>
                <a:ea typeface="Source Code Pro Light"/>
                <a:cs typeface="Source Code Pro Light"/>
                <a:sym typeface="Source Code Pro Light"/>
              </a:defRPr>
            </a:lvl8pPr>
            <a:lvl9pPr lvl="8" rtl="0">
              <a:spcBef>
                <a:spcPts val="0"/>
              </a:spcBef>
              <a:spcAft>
                <a:spcPts val="0"/>
              </a:spcAft>
              <a:buSzPts val="3500"/>
              <a:buNone/>
              <a:defRPr>
                <a:latin typeface="Source Code Pro Light"/>
                <a:ea typeface="Source Code Pro Light"/>
                <a:cs typeface="Source Code Pro Light"/>
                <a:sym typeface="Source Code Pro Light"/>
              </a:defRPr>
            </a:lvl9pPr>
          </a:lstStyle>
          <a:p/>
        </p:txBody>
      </p:sp>
      <p:grpSp>
        <p:nvGrpSpPr>
          <p:cNvPr id="301" name="Google Shape;301;p21"/>
          <p:cNvGrpSpPr/>
          <p:nvPr/>
        </p:nvGrpSpPr>
        <p:grpSpPr>
          <a:xfrm>
            <a:off x="8669664" y="245588"/>
            <a:ext cx="228825" cy="228825"/>
            <a:chOff x="3023950" y="3689950"/>
            <a:chExt cx="316100" cy="316100"/>
          </a:xfrm>
        </p:grpSpPr>
        <p:sp>
          <p:nvSpPr>
            <p:cNvPr id="302" name="Google Shape;302;p21"/>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21"/>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21"/>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5" name="Google Shape;305;p21"/>
          <p:cNvGrpSpPr/>
          <p:nvPr/>
        </p:nvGrpSpPr>
        <p:grpSpPr>
          <a:xfrm>
            <a:off x="8669427" y="4669065"/>
            <a:ext cx="228825" cy="228856"/>
            <a:chOff x="3023950" y="3689950"/>
            <a:chExt cx="316100" cy="316100"/>
          </a:xfrm>
        </p:grpSpPr>
        <p:sp>
          <p:nvSpPr>
            <p:cNvPr id="306" name="Google Shape;306;p21"/>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21"/>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21"/>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9" name="Google Shape;309;p21"/>
          <p:cNvGrpSpPr/>
          <p:nvPr/>
        </p:nvGrpSpPr>
        <p:grpSpPr>
          <a:xfrm>
            <a:off x="245739" y="245588"/>
            <a:ext cx="228825" cy="228825"/>
            <a:chOff x="3023950" y="3689950"/>
            <a:chExt cx="316100" cy="316100"/>
          </a:xfrm>
        </p:grpSpPr>
        <p:sp>
          <p:nvSpPr>
            <p:cNvPr id="310" name="Google Shape;310;p21"/>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21"/>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21"/>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13" name="Google Shape;313;p21"/>
          <p:cNvSpPr txBox="1"/>
          <p:nvPr>
            <p:ph idx="1" type="subTitle"/>
          </p:nvPr>
        </p:nvSpPr>
        <p:spPr>
          <a:xfrm>
            <a:off x="3905600" y="1733075"/>
            <a:ext cx="4518600" cy="23661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314" name="Google Shape;314;p21"/>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CUSTOM_10_1_1">
    <p:spTree>
      <p:nvGrpSpPr>
        <p:cNvPr id="315" name="Shape 315"/>
        <p:cNvGrpSpPr/>
        <p:nvPr/>
      </p:nvGrpSpPr>
      <p:grpSpPr>
        <a:xfrm>
          <a:off x="0" y="0"/>
          <a:ext cx="0" cy="0"/>
          <a:chOff x="0" y="0"/>
          <a:chExt cx="0" cy="0"/>
        </a:xfrm>
      </p:grpSpPr>
      <p:sp>
        <p:nvSpPr>
          <p:cNvPr id="316" name="Google Shape;316;p22"/>
          <p:cNvSpPr txBox="1"/>
          <p:nvPr>
            <p:ph type="title"/>
          </p:nvPr>
        </p:nvSpPr>
        <p:spPr>
          <a:xfrm>
            <a:off x="937525" y="1458300"/>
            <a:ext cx="3634500" cy="1057800"/>
          </a:xfrm>
          <a:prstGeom prst="rect">
            <a:avLst/>
          </a:prstGeom>
        </p:spPr>
        <p:txBody>
          <a:bodyPr anchorCtr="0" anchor="t" bIns="91425" lIns="91425" spcFirstLastPara="1" rIns="91425" wrap="square" tIns="91425">
            <a:noAutofit/>
          </a:bodyPr>
          <a:lstStyle>
            <a:lvl1pPr lvl="0" rtl="0" algn="r">
              <a:spcBef>
                <a:spcPts val="0"/>
              </a:spcBef>
              <a:spcAft>
                <a:spcPts val="0"/>
              </a:spcAft>
              <a:buSzPts val="3500"/>
              <a:buNone/>
              <a:defRPr sz="3600"/>
            </a:lvl1pPr>
            <a:lvl2pPr lvl="1" rtl="0">
              <a:spcBef>
                <a:spcPts val="0"/>
              </a:spcBef>
              <a:spcAft>
                <a:spcPts val="0"/>
              </a:spcAft>
              <a:buSzPts val="3500"/>
              <a:buNone/>
              <a:defRPr>
                <a:latin typeface="Source Code Pro Light"/>
                <a:ea typeface="Source Code Pro Light"/>
                <a:cs typeface="Source Code Pro Light"/>
                <a:sym typeface="Source Code Pro Light"/>
              </a:defRPr>
            </a:lvl2pPr>
            <a:lvl3pPr lvl="2" rtl="0">
              <a:spcBef>
                <a:spcPts val="0"/>
              </a:spcBef>
              <a:spcAft>
                <a:spcPts val="0"/>
              </a:spcAft>
              <a:buSzPts val="3500"/>
              <a:buNone/>
              <a:defRPr>
                <a:latin typeface="Source Code Pro Light"/>
                <a:ea typeface="Source Code Pro Light"/>
                <a:cs typeface="Source Code Pro Light"/>
                <a:sym typeface="Source Code Pro Light"/>
              </a:defRPr>
            </a:lvl3pPr>
            <a:lvl4pPr lvl="3" rtl="0">
              <a:spcBef>
                <a:spcPts val="0"/>
              </a:spcBef>
              <a:spcAft>
                <a:spcPts val="0"/>
              </a:spcAft>
              <a:buSzPts val="3500"/>
              <a:buNone/>
              <a:defRPr>
                <a:latin typeface="Source Code Pro Light"/>
                <a:ea typeface="Source Code Pro Light"/>
                <a:cs typeface="Source Code Pro Light"/>
                <a:sym typeface="Source Code Pro Light"/>
              </a:defRPr>
            </a:lvl4pPr>
            <a:lvl5pPr lvl="4" rtl="0">
              <a:spcBef>
                <a:spcPts val="0"/>
              </a:spcBef>
              <a:spcAft>
                <a:spcPts val="0"/>
              </a:spcAft>
              <a:buSzPts val="3500"/>
              <a:buNone/>
              <a:defRPr>
                <a:latin typeface="Source Code Pro Light"/>
                <a:ea typeface="Source Code Pro Light"/>
                <a:cs typeface="Source Code Pro Light"/>
                <a:sym typeface="Source Code Pro Light"/>
              </a:defRPr>
            </a:lvl5pPr>
            <a:lvl6pPr lvl="5" rtl="0">
              <a:spcBef>
                <a:spcPts val="0"/>
              </a:spcBef>
              <a:spcAft>
                <a:spcPts val="0"/>
              </a:spcAft>
              <a:buSzPts val="3500"/>
              <a:buNone/>
              <a:defRPr>
                <a:latin typeface="Source Code Pro Light"/>
                <a:ea typeface="Source Code Pro Light"/>
                <a:cs typeface="Source Code Pro Light"/>
                <a:sym typeface="Source Code Pro Light"/>
              </a:defRPr>
            </a:lvl6pPr>
            <a:lvl7pPr lvl="6" rtl="0">
              <a:spcBef>
                <a:spcPts val="0"/>
              </a:spcBef>
              <a:spcAft>
                <a:spcPts val="0"/>
              </a:spcAft>
              <a:buSzPts val="3500"/>
              <a:buNone/>
              <a:defRPr>
                <a:latin typeface="Source Code Pro Light"/>
                <a:ea typeface="Source Code Pro Light"/>
                <a:cs typeface="Source Code Pro Light"/>
                <a:sym typeface="Source Code Pro Light"/>
              </a:defRPr>
            </a:lvl7pPr>
            <a:lvl8pPr lvl="7" rtl="0">
              <a:spcBef>
                <a:spcPts val="0"/>
              </a:spcBef>
              <a:spcAft>
                <a:spcPts val="0"/>
              </a:spcAft>
              <a:buSzPts val="3500"/>
              <a:buNone/>
              <a:defRPr>
                <a:latin typeface="Source Code Pro Light"/>
                <a:ea typeface="Source Code Pro Light"/>
                <a:cs typeface="Source Code Pro Light"/>
                <a:sym typeface="Source Code Pro Light"/>
              </a:defRPr>
            </a:lvl8pPr>
            <a:lvl9pPr lvl="8" rtl="0">
              <a:spcBef>
                <a:spcPts val="0"/>
              </a:spcBef>
              <a:spcAft>
                <a:spcPts val="0"/>
              </a:spcAft>
              <a:buSzPts val="3500"/>
              <a:buNone/>
              <a:defRPr>
                <a:latin typeface="Source Code Pro Light"/>
                <a:ea typeface="Source Code Pro Light"/>
                <a:cs typeface="Source Code Pro Light"/>
                <a:sym typeface="Source Code Pro Light"/>
              </a:defRPr>
            </a:lvl9pPr>
          </a:lstStyle>
          <a:p/>
        </p:txBody>
      </p:sp>
      <p:sp>
        <p:nvSpPr>
          <p:cNvPr id="317" name="Google Shape;317;p22"/>
          <p:cNvSpPr txBox="1"/>
          <p:nvPr>
            <p:ph idx="1" type="subTitle"/>
          </p:nvPr>
        </p:nvSpPr>
        <p:spPr>
          <a:xfrm>
            <a:off x="1341300" y="2895575"/>
            <a:ext cx="3230700" cy="965400"/>
          </a:xfrm>
          <a:prstGeom prst="rect">
            <a:avLst/>
          </a:prstGeom>
        </p:spPr>
        <p:txBody>
          <a:bodyPr anchorCtr="0" anchor="t" bIns="91425" lIns="91425" spcFirstLastPara="1" rIns="91425" wrap="square" tIns="91425">
            <a:noAutofit/>
          </a:bodyPr>
          <a:lstStyle>
            <a:lvl1pPr lvl="0" rtl="0" algn="r">
              <a:spcBef>
                <a:spcPts val="0"/>
              </a:spcBef>
              <a:spcAft>
                <a:spcPts val="0"/>
              </a:spcAft>
              <a:buSzPts val="1400"/>
              <a:buNone/>
              <a:defRPr sz="14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grpSp>
        <p:nvGrpSpPr>
          <p:cNvPr id="318" name="Google Shape;318;p22"/>
          <p:cNvGrpSpPr/>
          <p:nvPr/>
        </p:nvGrpSpPr>
        <p:grpSpPr>
          <a:xfrm>
            <a:off x="245739" y="245588"/>
            <a:ext cx="228825" cy="228825"/>
            <a:chOff x="3023950" y="3689950"/>
            <a:chExt cx="316100" cy="316100"/>
          </a:xfrm>
        </p:grpSpPr>
        <p:sp>
          <p:nvSpPr>
            <p:cNvPr id="319" name="Google Shape;319;p22"/>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22"/>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22"/>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22" name="Google Shape;322;p22"/>
          <p:cNvGrpSpPr/>
          <p:nvPr/>
        </p:nvGrpSpPr>
        <p:grpSpPr>
          <a:xfrm>
            <a:off x="245752" y="4669065"/>
            <a:ext cx="228825" cy="228856"/>
            <a:chOff x="3023950" y="3689950"/>
            <a:chExt cx="316100" cy="316100"/>
          </a:xfrm>
        </p:grpSpPr>
        <p:sp>
          <p:nvSpPr>
            <p:cNvPr id="323" name="Google Shape;323;p22"/>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22"/>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22"/>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26" name="Google Shape;326;p22"/>
          <p:cNvGrpSpPr/>
          <p:nvPr/>
        </p:nvGrpSpPr>
        <p:grpSpPr>
          <a:xfrm>
            <a:off x="8669664" y="2457338"/>
            <a:ext cx="228825" cy="228825"/>
            <a:chOff x="3023950" y="3689950"/>
            <a:chExt cx="316100" cy="316100"/>
          </a:xfrm>
        </p:grpSpPr>
        <p:sp>
          <p:nvSpPr>
            <p:cNvPr id="327" name="Google Shape;327;p22"/>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22"/>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22"/>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30" name="Google Shape;330;p22"/>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4">
  <p:cSld name="CUSTOM_10_1_1_1">
    <p:spTree>
      <p:nvGrpSpPr>
        <p:cNvPr id="331" name="Shape 331"/>
        <p:cNvGrpSpPr/>
        <p:nvPr/>
      </p:nvGrpSpPr>
      <p:grpSpPr>
        <a:xfrm>
          <a:off x="0" y="0"/>
          <a:ext cx="0" cy="0"/>
          <a:chOff x="0" y="0"/>
          <a:chExt cx="0" cy="0"/>
        </a:xfrm>
      </p:grpSpPr>
      <p:sp>
        <p:nvSpPr>
          <p:cNvPr id="332" name="Google Shape;332;p23"/>
          <p:cNvSpPr txBox="1"/>
          <p:nvPr>
            <p:ph type="title"/>
          </p:nvPr>
        </p:nvSpPr>
        <p:spPr>
          <a:xfrm>
            <a:off x="937525" y="1695450"/>
            <a:ext cx="3429000" cy="635100"/>
          </a:xfrm>
          <a:prstGeom prst="rect">
            <a:avLst/>
          </a:prstGeom>
        </p:spPr>
        <p:txBody>
          <a:bodyPr anchorCtr="0" anchor="t" bIns="91425" lIns="91425" spcFirstLastPara="1" rIns="91425" wrap="square" tIns="91425">
            <a:noAutofit/>
          </a:bodyPr>
          <a:lstStyle>
            <a:lvl1pPr lvl="0" rtl="0" algn="r">
              <a:spcBef>
                <a:spcPts val="0"/>
              </a:spcBef>
              <a:spcAft>
                <a:spcPts val="0"/>
              </a:spcAft>
              <a:buSzPts val="3500"/>
              <a:buNone/>
              <a:defRPr sz="3600"/>
            </a:lvl1pPr>
            <a:lvl2pPr lvl="1" rtl="0">
              <a:spcBef>
                <a:spcPts val="0"/>
              </a:spcBef>
              <a:spcAft>
                <a:spcPts val="0"/>
              </a:spcAft>
              <a:buSzPts val="3500"/>
              <a:buNone/>
              <a:defRPr>
                <a:latin typeface="Source Code Pro Light"/>
                <a:ea typeface="Source Code Pro Light"/>
                <a:cs typeface="Source Code Pro Light"/>
                <a:sym typeface="Source Code Pro Light"/>
              </a:defRPr>
            </a:lvl2pPr>
            <a:lvl3pPr lvl="2" rtl="0">
              <a:spcBef>
                <a:spcPts val="0"/>
              </a:spcBef>
              <a:spcAft>
                <a:spcPts val="0"/>
              </a:spcAft>
              <a:buSzPts val="3500"/>
              <a:buNone/>
              <a:defRPr>
                <a:latin typeface="Source Code Pro Light"/>
                <a:ea typeface="Source Code Pro Light"/>
                <a:cs typeface="Source Code Pro Light"/>
                <a:sym typeface="Source Code Pro Light"/>
              </a:defRPr>
            </a:lvl3pPr>
            <a:lvl4pPr lvl="3" rtl="0">
              <a:spcBef>
                <a:spcPts val="0"/>
              </a:spcBef>
              <a:spcAft>
                <a:spcPts val="0"/>
              </a:spcAft>
              <a:buSzPts val="3500"/>
              <a:buNone/>
              <a:defRPr>
                <a:latin typeface="Source Code Pro Light"/>
                <a:ea typeface="Source Code Pro Light"/>
                <a:cs typeface="Source Code Pro Light"/>
                <a:sym typeface="Source Code Pro Light"/>
              </a:defRPr>
            </a:lvl4pPr>
            <a:lvl5pPr lvl="4" rtl="0">
              <a:spcBef>
                <a:spcPts val="0"/>
              </a:spcBef>
              <a:spcAft>
                <a:spcPts val="0"/>
              </a:spcAft>
              <a:buSzPts val="3500"/>
              <a:buNone/>
              <a:defRPr>
                <a:latin typeface="Source Code Pro Light"/>
                <a:ea typeface="Source Code Pro Light"/>
                <a:cs typeface="Source Code Pro Light"/>
                <a:sym typeface="Source Code Pro Light"/>
              </a:defRPr>
            </a:lvl5pPr>
            <a:lvl6pPr lvl="5" rtl="0">
              <a:spcBef>
                <a:spcPts val="0"/>
              </a:spcBef>
              <a:spcAft>
                <a:spcPts val="0"/>
              </a:spcAft>
              <a:buSzPts val="3500"/>
              <a:buNone/>
              <a:defRPr>
                <a:latin typeface="Source Code Pro Light"/>
                <a:ea typeface="Source Code Pro Light"/>
                <a:cs typeface="Source Code Pro Light"/>
                <a:sym typeface="Source Code Pro Light"/>
              </a:defRPr>
            </a:lvl6pPr>
            <a:lvl7pPr lvl="6" rtl="0">
              <a:spcBef>
                <a:spcPts val="0"/>
              </a:spcBef>
              <a:spcAft>
                <a:spcPts val="0"/>
              </a:spcAft>
              <a:buSzPts val="3500"/>
              <a:buNone/>
              <a:defRPr>
                <a:latin typeface="Source Code Pro Light"/>
                <a:ea typeface="Source Code Pro Light"/>
                <a:cs typeface="Source Code Pro Light"/>
                <a:sym typeface="Source Code Pro Light"/>
              </a:defRPr>
            </a:lvl7pPr>
            <a:lvl8pPr lvl="7" rtl="0">
              <a:spcBef>
                <a:spcPts val="0"/>
              </a:spcBef>
              <a:spcAft>
                <a:spcPts val="0"/>
              </a:spcAft>
              <a:buSzPts val="3500"/>
              <a:buNone/>
              <a:defRPr>
                <a:latin typeface="Source Code Pro Light"/>
                <a:ea typeface="Source Code Pro Light"/>
                <a:cs typeface="Source Code Pro Light"/>
                <a:sym typeface="Source Code Pro Light"/>
              </a:defRPr>
            </a:lvl8pPr>
            <a:lvl9pPr lvl="8" rtl="0">
              <a:spcBef>
                <a:spcPts val="0"/>
              </a:spcBef>
              <a:spcAft>
                <a:spcPts val="0"/>
              </a:spcAft>
              <a:buSzPts val="3500"/>
              <a:buNone/>
              <a:defRPr>
                <a:latin typeface="Source Code Pro Light"/>
                <a:ea typeface="Source Code Pro Light"/>
                <a:cs typeface="Source Code Pro Light"/>
                <a:sym typeface="Source Code Pro Light"/>
              </a:defRPr>
            </a:lvl9pPr>
          </a:lstStyle>
          <a:p/>
        </p:txBody>
      </p:sp>
      <p:sp>
        <p:nvSpPr>
          <p:cNvPr id="333" name="Google Shape;333;p23"/>
          <p:cNvSpPr txBox="1"/>
          <p:nvPr>
            <p:ph idx="1" type="subTitle"/>
          </p:nvPr>
        </p:nvSpPr>
        <p:spPr>
          <a:xfrm>
            <a:off x="720000" y="2535750"/>
            <a:ext cx="3678600" cy="935100"/>
          </a:xfrm>
          <a:prstGeom prst="rect">
            <a:avLst/>
          </a:prstGeom>
        </p:spPr>
        <p:txBody>
          <a:bodyPr anchorCtr="0" anchor="t" bIns="91425" lIns="91425" spcFirstLastPara="1" rIns="91425" wrap="square" tIns="91425">
            <a:noAutofit/>
          </a:bodyPr>
          <a:lstStyle>
            <a:lvl1pPr lvl="0" rtl="0" algn="r">
              <a:spcBef>
                <a:spcPts val="0"/>
              </a:spcBef>
              <a:spcAft>
                <a:spcPts val="0"/>
              </a:spcAft>
              <a:buSzPts val="1400"/>
              <a:buNone/>
              <a:defRPr sz="14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grpSp>
        <p:nvGrpSpPr>
          <p:cNvPr id="334" name="Google Shape;334;p23"/>
          <p:cNvGrpSpPr/>
          <p:nvPr/>
        </p:nvGrpSpPr>
        <p:grpSpPr>
          <a:xfrm>
            <a:off x="245739" y="245588"/>
            <a:ext cx="228825" cy="228825"/>
            <a:chOff x="3023950" y="3689950"/>
            <a:chExt cx="316100" cy="316100"/>
          </a:xfrm>
        </p:grpSpPr>
        <p:sp>
          <p:nvSpPr>
            <p:cNvPr id="335" name="Google Shape;335;p23"/>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23"/>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23"/>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38" name="Google Shape;338;p23"/>
          <p:cNvGrpSpPr/>
          <p:nvPr/>
        </p:nvGrpSpPr>
        <p:grpSpPr>
          <a:xfrm>
            <a:off x="245752" y="4669065"/>
            <a:ext cx="228825" cy="228856"/>
            <a:chOff x="3023950" y="3689950"/>
            <a:chExt cx="316100" cy="316100"/>
          </a:xfrm>
        </p:grpSpPr>
        <p:sp>
          <p:nvSpPr>
            <p:cNvPr id="339" name="Google Shape;339;p23"/>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23"/>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23"/>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42" name="Google Shape;342;p23"/>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5">
  <p:cSld name="CUSTOM_10_1_1_1_1">
    <p:spTree>
      <p:nvGrpSpPr>
        <p:cNvPr id="343" name="Shape 343"/>
        <p:cNvGrpSpPr/>
        <p:nvPr/>
      </p:nvGrpSpPr>
      <p:grpSpPr>
        <a:xfrm>
          <a:off x="0" y="0"/>
          <a:ext cx="0" cy="0"/>
          <a:chOff x="0" y="0"/>
          <a:chExt cx="0" cy="0"/>
        </a:xfrm>
      </p:grpSpPr>
      <p:sp>
        <p:nvSpPr>
          <p:cNvPr id="344" name="Google Shape;344;p24"/>
          <p:cNvSpPr txBox="1"/>
          <p:nvPr>
            <p:ph type="title"/>
          </p:nvPr>
        </p:nvSpPr>
        <p:spPr>
          <a:xfrm>
            <a:off x="4745400" y="1695450"/>
            <a:ext cx="3429000" cy="6351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sz="3600"/>
            </a:lvl1pPr>
            <a:lvl2pPr lvl="1" rtl="0">
              <a:spcBef>
                <a:spcPts val="0"/>
              </a:spcBef>
              <a:spcAft>
                <a:spcPts val="0"/>
              </a:spcAft>
              <a:buSzPts val="3500"/>
              <a:buNone/>
              <a:defRPr>
                <a:latin typeface="Source Code Pro Light"/>
                <a:ea typeface="Source Code Pro Light"/>
                <a:cs typeface="Source Code Pro Light"/>
                <a:sym typeface="Source Code Pro Light"/>
              </a:defRPr>
            </a:lvl2pPr>
            <a:lvl3pPr lvl="2" rtl="0">
              <a:spcBef>
                <a:spcPts val="0"/>
              </a:spcBef>
              <a:spcAft>
                <a:spcPts val="0"/>
              </a:spcAft>
              <a:buSzPts val="3500"/>
              <a:buNone/>
              <a:defRPr>
                <a:latin typeface="Source Code Pro Light"/>
                <a:ea typeface="Source Code Pro Light"/>
                <a:cs typeface="Source Code Pro Light"/>
                <a:sym typeface="Source Code Pro Light"/>
              </a:defRPr>
            </a:lvl3pPr>
            <a:lvl4pPr lvl="3" rtl="0">
              <a:spcBef>
                <a:spcPts val="0"/>
              </a:spcBef>
              <a:spcAft>
                <a:spcPts val="0"/>
              </a:spcAft>
              <a:buSzPts val="3500"/>
              <a:buNone/>
              <a:defRPr>
                <a:latin typeface="Source Code Pro Light"/>
                <a:ea typeface="Source Code Pro Light"/>
                <a:cs typeface="Source Code Pro Light"/>
                <a:sym typeface="Source Code Pro Light"/>
              </a:defRPr>
            </a:lvl4pPr>
            <a:lvl5pPr lvl="4" rtl="0">
              <a:spcBef>
                <a:spcPts val="0"/>
              </a:spcBef>
              <a:spcAft>
                <a:spcPts val="0"/>
              </a:spcAft>
              <a:buSzPts val="3500"/>
              <a:buNone/>
              <a:defRPr>
                <a:latin typeface="Source Code Pro Light"/>
                <a:ea typeface="Source Code Pro Light"/>
                <a:cs typeface="Source Code Pro Light"/>
                <a:sym typeface="Source Code Pro Light"/>
              </a:defRPr>
            </a:lvl5pPr>
            <a:lvl6pPr lvl="5" rtl="0">
              <a:spcBef>
                <a:spcPts val="0"/>
              </a:spcBef>
              <a:spcAft>
                <a:spcPts val="0"/>
              </a:spcAft>
              <a:buSzPts val="3500"/>
              <a:buNone/>
              <a:defRPr>
                <a:latin typeface="Source Code Pro Light"/>
                <a:ea typeface="Source Code Pro Light"/>
                <a:cs typeface="Source Code Pro Light"/>
                <a:sym typeface="Source Code Pro Light"/>
              </a:defRPr>
            </a:lvl6pPr>
            <a:lvl7pPr lvl="6" rtl="0">
              <a:spcBef>
                <a:spcPts val="0"/>
              </a:spcBef>
              <a:spcAft>
                <a:spcPts val="0"/>
              </a:spcAft>
              <a:buSzPts val="3500"/>
              <a:buNone/>
              <a:defRPr>
                <a:latin typeface="Source Code Pro Light"/>
                <a:ea typeface="Source Code Pro Light"/>
                <a:cs typeface="Source Code Pro Light"/>
                <a:sym typeface="Source Code Pro Light"/>
              </a:defRPr>
            </a:lvl7pPr>
            <a:lvl8pPr lvl="7" rtl="0">
              <a:spcBef>
                <a:spcPts val="0"/>
              </a:spcBef>
              <a:spcAft>
                <a:spcPts val="0"/>
              </a:spcAft>
              <a:buSzPts val="3500"/>
              <a:buNone/>
              <a:defRPr>
                <a:latin typeface="Source Code Pro Light"/>
                <a:ea typeface="Source Code Pro Light"/>
                <a:cs typeface="Source Code Pro Light"/>
                <a:sym typeface="Source Code Pro Light"/>
              </a:defRPr>
            </a:lvl8pPr>
            <a:lvl9pPr lvl="8" rtl="0">
              <a:spcBef>
                <a:spcPts val="0"/>
              </a:spcBef>
              <a:spcAft>
                <a:spcPts val="0"/>
              </a:spcAft>
              <a:buSzPts val="3500"/>
              <a:buNone/>
              <a:defRPr>
                <a:latin typeface="Source Code Pro Light"/>
                <a:ea typeface="Source Code Pro Light"/>
                <a:cs typeface="Source Code Pro Light"/>
                <a:sym typeface="Source Code Pro Light"/>
              </a:defRPr>
            </a:lvl9pPr>
          </a:lstStyle>
          <a:p/>
        </p:txBody>
      </p:sp>
      <p:sp>
        <p:nvSpPr>
          <p:cNvPr id="345" name="Google Shape;345;p24"/>
          <p:cNvSpPr txBox="1"/>
          <p:nvPr>
            <p:ph idx="1" type="subTitle"/>
          </p:nvPr>
        </p:nvSpPr>
        <p:spPr>
          <a:xfrm>
            <a:off x="4745400" y="2538125"/>
            <a:ext cx="3678600" cy="9351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grpSp>
        <p:nvGrpSpPr>
          <p:cNvPr id="346" name="Google Shape;346;p24"/>
          <p:cNvGrpSpPr/>
          <p:nvPr/>
        </p:nvGrpSpPr>
        <p:grpSpPr>
          <a:xfrm>
            <a:off x="8669664" y="245588"/>
            <a:ext cx="228825" cy="228825"/>
            <a:chOff x="3023950" y="3689950"/>
            <a:chExt cx="316100" cy="316100"/>
          </a:xfrm>
        </p:grpSpPr>
        <p:sp>
          <p:nvSpPr>
            <p:cNvPr id="347" name="Google Shape;347;p24"/>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24"/>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24"/>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50" name="Google Shape;350;p24"/>
          <p:cNvGrpSpPr/>
          <p:nvPr/>
        </p:nvGrpSpPr>
        <p:grpSpPr>
          <a:xfrm>
            <a:off x="8669427" y="4669065"/>
            <a:ext cx="228825" cy="228856"/>
            <a:chOff x="3023950" y="3689950"/>
            <a:chExt cx="316100" cy="316100"/>
          </a:xfrm>
        </p:grpSpPr>
        <p:sp>
          <p:nvSpPr>
            <p:cNvPr id="351" name="Google Shape;351;p24"/>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24"/>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24"/>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54" name="Google Shape;354;p24"/>
          <p:cNvGrpSpPr/>
          <p:nvPr/>
        </p:nvGrpSpPr>
        <p:grpSpPr>
          <a:xfrm>
            <a:off x="245739" y="245588"/>
            <a:ext cx="228825" cy="228825"/>
            <a:chOff x="3023950" y="3689950"/>
            <a:chExt cx="316100" cy="316100"/>
          </a:xfrm>
        </p:grpSpPr>
        <p:sp>
          <p:nvSpPr>
            <p:cNvPr id="355" name="Google Shape;355;p24"/>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24"/>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24"/>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58" name="Google Shape;358;p24"/>
          <p:cNvGrpSpPr/>
          <p:nvPr/>
        </p:nvGrpSpPr>
        <p:grpSpPr>
          <a:xfrm>
            <a:off x="245752" y="4669065"/>
            <a:ext cx="228825" cy="228856"/>
            <a:chOff x="3023950" y="3689950"/>
            <a:chExt cx="316100" cy="316100"/>
          </a:xfrm>
        </p:grpSpPr>
        <p:sp>
          <p:nvSpPr>
            <p:cNvPr id="359" name="Google Shape;359;p24"/>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24"/>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24"/>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2" name="Google Shape;362;p24"/>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6">
  <p:cSld name="CUSTOM_15">
    <p:spTree>
      <p:nvGrpSpPr>
        <p:cNvPr id="363" name="Shape 363"/>
        <p:cNvGrpSpPr/>
        <p:nvPr/>
      </p:nvGrpSpPr>
      <p:grpSpPr>
        <a:xfrm>
          <a:off x="0" y="0"/>
          <a:ext cx="0" cy="0"/>
          <a:chOff x="0" y="0"/>
          <a:chExt cx="0" cy="0"/>
        </a:xfrm>
      </p:grpSpPr>
      <p:sp>
        <p:nvSpPr>
          <p:cNvPr id="364" name="Google Shape;364;p25"/>
          <p:cNvSpPr txBox="1"/>
          <p:nvPr>
            <p:ph type="title"/>
          </p:nvPr>
        </p:nvSpPr>
        <p:spPr>
          <a:xfrm>
            <a:off x="720000" y="540000"/>
            <a:ext cx="77040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365" name="Google Shape;365;p25"/>
          <p:cNvSpPr txBox="1"/>
          <p:nvPr>
            <p:ph idx="1" type="body"/>
          </p:nvPr>
        </p:nvSpPr>
        <p:spPr>
          <a:xfrm>
            <a:off x="720000" y="1152475"/>
            <a:ext cx="4679100" cy="17238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366" name="Google Shape;366;p25"/>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7">
  <p:cSld name="CUSTOM_7">
    <p:spTree>
      <p:nvGrpSpPr>
        <p:cNvPr id="367" name="Shape 367"/>
        <p:cNvGrpSpPr/>
        <p:nvPr/>
      </p:nvGrpSpPr>
      <p:grpSpPr>
        <a:xfrm>
          <a:off x="0" y="0"/>
          <a:ext cx="0" cy="0"/>
          <a:chOff x="0" y="0"/>
          <a:chExt cx="0" cy="0"/>
        </a:xfrm>
      </p:grpSpPr>
      <p:sp>
        <p:nvSpPr>
          <p:cNvPr id="368" name="Google Shape;368;p26"/>
          <p:cNvSpPr txBox="1"/>
          <p:nvPr>
            <p:ph type="title"/>
          </p:nvPr>
        </p:nvSpPr>
        <p:spPr>
          <a:xfrm>
            <a:off x="720000" y="540000"/>
            <a:ext cx="38664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369" name="Google Shape;369;p26"/>
          <p:cNvSpPr txBox="1"/>
          <p:nvPr>
            <p:ph idx="1" type="subTitle"/>
          </p:nvPr>
        </p:nvSpPr>
        <p:spPr>
          <a:xfrm>
            <a:off x="725625" y="1435975"/>
            <a:ext cx="3851100" cy="27651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370" name="Google Shape;370;p26"/>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8">
  <p:cSld name="CUSTOM_7_1">
    <p:spTree>
      <p:nvGrpSpPr>
        <p:cNvPr id="371" name="Shape 371"/>
        <p:cNvGrpSpPr/>
        <p:nvPr/>
      </p:nvGrpSpPr>
      <p:grpSpPr>
        <a:xfrm>
          <a:off x="0" y="0"/>
          <a:ext cx="0" cy="0"/>
          <a:chOff x="0" y="0"/>
          <a:chExt cx="0" cy="0"/>
        </a:xfrm>
      </p:grpSpPr>
      <p:sp>
        <p:nvSpPr>
          <p:cNvPr id="372" name="Google Shape;372;p27"/>
          <p:cNvSpPr txBox="1"/>
          <p:nvPr>
            <p:ph type="title"/>
          </p:nvPr>
        </p:nvSpPr>
        <p:spPr>
          <a:xfrm>
            <a:off x="3590925" y="1378448"/>
            <a:ext cx="4833000" cy="672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500"/>
              <a:buNone/>
              <a:defRPr sz="38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373" name="Google Shape;373;p27"/>
          <p:cNvSpPr txBox="1"/>
          <p:nvPr>
            <p:ph idx="1" type="subTitle"/>
          </p:nvPr>
        </p:nvSpPr>
        <p:spPr>
          <a:xfrm>
            <a:off x="3591003" y="2051348"/>
            <a:ext cx="4833000" cy="17412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400"/>
              <a:buNone/>
              <a:defRPr sz="14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grpSp>
        <p:nvGrpSpPr>
          <p:cNvPr id="374" name="Google Shape;374;p27"/>
          <p:cNvGrpSpPr/>
          <p:nvPr/>
        </p:nvGrpSpPr>
        <p:grpSpPr>
          <a:xfrm>
            <a:off x="8669664" y="245588"/>
            <a:ext cx="228825" cy="228825"/>
            <a:chOff x="3023950" y="3689950"/>
            <a:chExt cx="316100" cy="316100"/>
          </a:xfrm>
        </p:grpSpPr>
        <p:sp>
          <p:nvSpPr>
            <p:cNvPr id="375" name="Google Shape;375;p27"/>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27"/>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27"/>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78" name="Google Shape;378;p27"/>
          <p:cNvGrpSpPr/>
          <p:nvPr/>
        </p:nvGrpSpPr>
        <p:grpSpPr>
          <a:xfrm>
            <a:off x="8669427" y="4669065"/>
            <a:ext cx="228825" cy="228856"/>
            <a:chOff x="3023950" y="3689950"/>
            <a:chExt cx="316100" cy="316100"/>
          </a:xfrm>
        </p:grpSpPr>
        <p:sp>
          <p:nvSpPr>
            <p:cNvPr id="379" name="Google Shape;379;p27"/>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27"/>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27"/>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82" name="Google Shape;382;p27"/>
          <p:cNvGrpSpPr/>
          <p:nvPr/>
        </p:nvGrpSpPr>
        <p:grpSpPr>
          <a:xfrm>
            <a:off x="245739" y="245588"/>
            <a:ext cx="228825" cy="228825"/>
            <a:chOff x="3023950" y="3689950"/>
            <a:chExt cx="316100" cy="316100"/>
          </a:xfrm>
        </p:grpSpPr>
        <p:sp>
          <p:nvSpPr>
            <p:cNvPr id="383" name="Google Shape;383;p27"/>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27"/>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27"/>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86" name="Google Shape;386;p27"/>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9">
  <p:cSld name="CUSTOM_7_1_1">
    <p:spTree>
      <p:nvGrpSpPr>
        <p:cNvPr id="387" name="Shape 387"/>
        <p:cNvGrpSpPr/>
        <p:nvPr/>
      </p:nvGrpSpPr>
      <p:grpSpPr>
        <a:xfrm>
          <a:off x="0" y="0"/>
          <a:ext cx="0" cy="0"/>
          <a:chOff x="0" y="0"/>
          <a:chExt cx="0" cy="0"/>
        </a:xfrm>
      </p:grpSpPr>
      <p:grpSp>
        <p:nvGrpSpPr>
          <p:cNvPr id="388" name="Google Shape;388;p28"/>
          <p:cNvGrpSpPr/>
          <p:nvPr/>
        </p:nvGrpSpPr>
        <p:grpSpPr>
          <a:xfrm>
            <a:off x="8669664" y="245588"/>
            <a:ext cx="228825" cy="228825"/>
            <a:chOff x="3023950" y="3689950"/>
            <a:chExt cx="316100" cy="316100"/>
          </a:xfrm>
        </p:grpSpPr>
        <p:sp>
          <p:nvSpPr>
            <p:cNvPr id="389" name="Google Shape;389;p28"/>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28"/>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28"/>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92" name="Google Shape;392;p28"/>
          <p:cNvGrpSpPr/>
          <p:nvPr/>
        </p:nvGrpSpPr>
        <p:grpSpPr>
          <a:xfrm>
            <a:off x="8669427" y="4669065"/>
            <a:ext cx="228825" cy="228856"/>
            <a:chOff x="3023950" y="3689950"/>
            <a:chExt cx="316100" cy="316100"/>
          </a:xfrm>
        </p:grpSpPr>
        <p:sp>
          <p:nvSpPr>
            <p:cNvPr id="393" name="Google Shape;393;p28"/>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28"/>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28"/>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96" name="Google Shape;396;p28"/>
          <p:cNvGrpSpPr/>
          <p:nvPr/>
        </p:nvGrpSpPr>
        <p:grpSpPr>
          <a:xfrm>
            <a:off x="245739" y="245588"/>
            <a:ext cx="228825" cy="228825"/>
            <a:chOff x="3023950" y="3689950"/>
            <a:chExt cx="316100" cy="316100"/>
          </a:xfrm>
        </p:grpSpPr>
        <p:sp>
          <p:nvSpPr>
            <p:cNvPr id="397" name="Google Shape;397;p28"/>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28"/>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28"/>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00" name="Google Shape;400;p28"/>
          <p:cNvSpPr txBox="1"/>
          <p:nvPr>
            <p:ph type="title"/>
          </p:nvPr>
        </p:nvSpPr>
        <p:spPr>
          <a:xfrm>
            <a:off x="720000" y="540000"/>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None/>
              <a:defRPr/>
            </a:lvl1pPr>
            <a:lvl2pPr lvl="1" rtl="0">
              <a:spcBef>
                <a:spcPts val="0"/>
              </a:spcBef>
              <a:spcAft>
                <a:spcPts val="0"/>
              </a:spcAft>
              <a:buSzPts val="3500"/>
              <a:buNone/>
              <a:defRPr>
                <a:latin typeface="Source Code Pro Light"/>
                <a:ea typeface="Source Code Pro Light"/>
                <a:cs typeface="Source Code Pro Light"/>
                <a:sym typeface="Source Code Pro Light"/>
              </a:defRPr>
            </a:lvl2pPr>
            <a:lvl3pPr lvl="2" rtl="0">
              <a:spcBef>
                <a:spcPts val="0"/>
              </a:spcBef>
              <a:spcAft>
                <a:spcPts val="0"/>
              </a:spcAft>
              <a:buSzPts val="3500"/>
              <a:buNone/>
              <a:defRPr>
                <a:latin typeface="Source Code Pro Light"/>
                <a:ea typeface="Source Code Pro Light"/>
                <a:cs typeface="Source Code Pro Light"/>
                <a:sym typeface="Source Code Pro Light"/>
              </a:defRPr>
            </a:lvl3pPr>
            <a:lvl4pPr lvl="3" rtl="0">
              <a:spcBef>
                <a:spcPts val="0"/>
              </a:spcBef>
              <a:spcAft>
                <a:spcPts val="0"/>
              </a:spcAft>
              <a:buSzPts val="3500"/>
              <a:buNone/>
              <a:defRPr>
                <a:latin typeface="Source Code Pro Light"/>
                <a:ea typeface="Source Code Pro Light"/>
                <a:cs typeface="Source Code Pro Light"/>
                <a:sym typeface="Source Code Pro Light"/>
              </a:defRPr>
            </a:lvl4pPr>
            <a:lvl5pPr lvl="4" rtl="0">
              <a:spcBef>
                <a:spcPts val="0"/>
              </a:spcBef>
              <a:spcAft>
                <a:spcPts val="0"/>
              </a:spcAft>
              <a:buSzPts val="3500"/>
              <a:buNone/>
              <a:defRPr>
                <a:latin typeface="Source Code Pro Light"/>
                <a:ea typeface="Source Code Pro Light"/>
                <a:cs typeface="Source Code Pro Light"/>
                <a:sym typeface="Source Code Pro Light"/>
              </a:defRPr>
            </a:lvl5pPr>
            <a:lvl6pPr lvl="5" rtl="0">
              <a:spcBef>
                <a:spcPts val="0"/>
              </a:spcBef>
              <a:spcAft>
                <a:spcPts val="0"/>
              </a:spcAft>
              <a:buSzPts val="3500"/>
              <a:buNone/>
              <a:defRPr>
                <a:latin typeface="Source Code Pro Light"/>
                <a:ea typeface="Source Code Pro Light"/>
                <a:cs typeface="Source Code Pro Light"/>
                <a:sym typeface="Source Code Pro Light"/>
              </a:defRPr>
            </a:lvl6pPr>
            <a:lvl7pPr lvl="6" rtl="0">
              <a:spcBef>
                <a:spcPts val="0"/>
              </a:spcBef>
              <a:spcAft>
                <a:spcPts val="0"/>
              </a:spcAft>
              <a:buSzPts val="3500"/>
              <a:buNone/>
              <a:defRPr>
                <a:latin typeface="Source Code Pro Light"/>
                <a:ea typeface="Source Code Pro Light"/>
                <a:cs typeface="Source Code Pro Light"/>
                <a:sym typeface="Source Code Pro Light"/>
              </a:defRPr>
            </a:lvl7pPr>
            <a:lvl8pPr lvl="7" rtl="0">
              <a:spcBef>
                <a:spcPts val="0"/>
              </a:spcBef>
              <a:spcAft>
                <a:spcPts val="0"/>
              </a:spcAft>
              <a:buSzPts val="3500"/>
              <a:buNone/>
              <a:defRPr>
                <a:latin typeface="Source Code Pro Light"/>
                <a:ea typeface="Source Code Pro Light"/>
                <a:cs typeface="Source Code Pro Light"/>
                <a:sym typeface="Source Code Pro Light"/>
              </a:defRPr>
            </a:lvl8pPr>
            <a:lvl9pPr lvl="8" rtl="0">
              <a:spcBef>
                <a:spcPts val="0"/>
              </a:spcBef>
              <a:spcAft>
                <a:spcPts val="0"/>
              </a:spcAft>
              <a:buSzPts val="3500"/>
              <a:buNone/>
              <a:defRPr>
                <a:latin typeface="Source Code Pro Light"/>
                <a:ea typeface="Source Code Pro Light"/>
                <a:cs typeface="Source Code Pro Light"/>
                <a:sym typeface="Source Code Pro Light"/>
              </a:defRPr>
            </a:lvl9pPr>
          </a:lstStyle>
          <a:p/>
        </p:txBody>
      </p:sp>
      <p:sp>
        <p:nvSpPr>
          <p:cNvPr id="401" name="Google Shape;401;p28"/>
          <p:cNvSpPr txBox="1"/>
          <p:nvPr>
            <p:ph idx="2" type="title"/>
          </p:nvPr>
        </p:nvSpPr>
        <p:spPr>
          <a:xfrm>
            <a:off x="720000" y="1445400"/>
            <a:ext cx="7704000" cy="397500"/>
          </a:xfrm>
          <a:prstGeom prst="rect">
            <a:avLst/>
          </a:prstGeom>
        </p:spPr>
        <p:txBody>
          <a:bodyPr anchorCtr="0" anchor="ctr" bIns="0" lIns="0" spcFirstLastPara="1" rIns="0" wrap="square" tIns="182875">
            <a:noAutofit/>
          </a:bodyPr>
          <a:lstStyle>
            <a:lvl1pPr lvl="0" rtl="0" algn="ctr">
              <a:spcBef>
                <a:spcPts val="0"/>
              </a:spcBef>
              <a:spcAft>
                <a:spcPts val="0"/>
              </a:spcAft>
              <a:buSzPts val="2500"/>
              <a:buNone/>
              <a:defRPr sz="2500"/>
            </a:lvl1pPr>
            <a:lvl2pPr lvl="1" rtl="0" algn="ctr">
              <a:spcBef>
                <a:spcPts val="0"/>
              </a:spcBef>
              <a:spcAft>
                <a:spcPts val="0"/>
              </a:spcAft>
              <a:buClr>
                <a:schemeClr val="dk1"/>
              </a:buClr>
              <a:buSzPts val="2000"/>
              <a:buNone/>
              <a:defRPr sz="2000">
                <a:solidFill>
                  <a:schemeClr val="dk1"/>
                </a:solidFill>
              </a:defRPr>
            </a:lvl2pPr>
            <a:lvl3pPr lvl="2" rtl="0" algn="ctr">
              <a:spcBef>
                <a:spcPts val="0"/>
              </a:spcBef>
              <a:spcAft>
                <a:spcPts val="0"/>
              </a:spcAft>
              <a:buClr>
                <a:schemeClr val="dk1"/>
              </a:buClr>
              <a:buSzPts val="2000"/>
              <a:buNone/>
              <a:defRPr sz="2000">
                <a:solidFill>
                  <a:schemeClr val="dk1"/>
                </a:solidFill>
              </a:defRPr>
            </a:lvl3pPr>
            <a:lvl4pPr lvl="3" rtl="0" algn="ctr">
              <a:spcBef>
                <a:spcPts val="0"/>
              </a:spcBef>
              <a:spcAft>
                <a:spcPts val="0"/>
              </a:spcAft>
              <a:buClr>
                <a:schemeClr val="dk1"/>
              </a:buClr>
              <a:buSzPts val="2000"/>
              <a:buNone/>
              <a:defRPr sz="2000">
                <a:solidFill>
                  <a:schemeClr val="dk1"/>
                </a:solidFill>
              </a:defRPr>
            </a:lvl4pPr>
            <a:lvl5pPr lvl="4" rtl="0" algn="ctr">
              <a:spcBef>
                <a:spcPts val="0"/>
              </a:spcBef>
              <a:spcAft>
                <a:spcPts val="0"/>
              </a:spcAft>
              <a:buClr>
                <a:schemeClr val="dk1"/>
              </a:buClr>
              <a:buSzPts val="2000"/>
              <a:buNone/>
              <a:defRPr sz="2000">
                <a:solidFill>
                  <a:schemeClr val="dk1"/>
                </a:solidFill>
              </a:defRPr>
            </a:lvl5pPr>
            <a:lvl6pPr lvl="5" rtl="0" algn="ctr">
              <a:spcBef>
                <a:spcPts val="0"/>
              </a:spcBef>
              <a:spcAft>
                <a:spcPts val="0"/>
              </a:spcAft>
              <a:buClr>
                <a:schemeClr val="dk1"/>
              </a:buClr>
              <a:buSzPts val="2000"/>
              <a:buNone/>
              <a:defRPr sz="2000">
                <a:solidFill>
                  <a:schemeClr val="dk1"/>
                </a:solidFill>
              </a:defRPr>
            </a:lvl6pPr>
            <a:lvl7pPr lvl="6" rtl="0" algn="ctr">
              <a:spcBef>
                <a:spcPts val="0"/>
              </a:spcBef>
              <a:spcAft>
                <a:spcPts val="0"/>
              </a:spcAft>
              <a:buClr>
                <a:schemeClr val="dk1"/>
              </a:buClr>
              <a:buSzPts val="2000"/>
              <a:buNone/>
              <a:defRPr sz="2000">
                <a:solidFill>
                  <a:schemeClr val="dk1"/>
                </a:solidFill>
              </a:defRPr>
            </a:lvl7pPr>
            <a:lvl8pPr lvl="7" rtl="0" algn="ctr">
              <a:spcBef>
                <a:spcPts val="0"/>
              </a:spcBef>
              <a:spcAft>
                <a:spcPts val="0"/>
              </a:spcAft>
              <a:buClr>
                <a:schemeClr val="dk1"/>
              </a:buClr>
              <a:buSzPts val="2000"/>
              <a:buNone/>
              <a:defRPr sz="2000">
                <a:solidFill>
                  <a:schemeClr val="dk1"/>
                </a:solidFill>
              </a:defRPr>
            </a:lvl8pPr>
            <a:lvl9pPr lvl="8" rtl="0" algn="ctr">
              <a:spcBef>
                <a:spcPts val="0"/>
              </a:spcBef>
              <a:spcAft>
                <a:spcPts val="0"/>
              </a:spcAft>
              <a:buClr>
                <a:schemeClr val="dk1"/>
              </a:buClr>
              <a:buSzPts val="2000"/>
              <a:buNone/>
              <a:defRPr sz="2000">
                <a:solidFill>
                  <a:schemeClr val="dk1"/>
                </a:solidFill>
              </a:defRPr>
            </a:lvl9pPr>
          </a:lstStyle>
          <a:p/>
        </p:txBody>
      </p:sp>
      <p:sp>
        <p:nvSpPr>
          <p:cNvPr id="402" name="Google Shape;402;p28"/>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CUSTOM_20">
    <p:spTree>
      <p:nvGrpSpPr>
        <p:cNvPr id="403" name="Shape 403"/>
        <p:cNvGrpSpPr/>
        <p:nvPr/>
      </p:nvGrpSpPr>
      <p:grpSpPr>
        <a:xfrm>
          <a:off x="0" y="0"/>
          <a:ext cx="0" cy="0"/>
          <a:chOff x="0" y="0"/>
          <a:chExt cx="0" cy="0"/>
        </a:xfrm>
      </p:grpSpPr>
      <p:sp>
        <p:nvSpPr>
          <p:cNvPr id="404" name="Google Shape;404;p29"/>
          <p:cNvSpPr txBox="1"/>
          <p:nvPr>
            <p:ph type="title"/>
          </p:nvPr>
        </p:nvSpPr>
        <p:spPr>
          <a:xfrm>
            <a:off x="720000" y="540000"/>
            <a:ext cx="77040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405" name="Google Shape;405;p29"/>
          <p:cNvSpPr txBox="1"/>
          <p:nvPr>
            <p:ph idx="1" type="body"/>
          </p:nvPr>
        </p:nvSpPr>
        <p:spPr>
          <a:xfrm>
            <a:off x="720000" y="1750925"/>
            <a:ext cx="3852000" cy="2474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sz="1100"/>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grpSp>
        <p:nvGrpSpPr>
          <p:cNvPr id="406" name="Google Shape;406;p29"/>
          <p:cNvGrpSpPr/>
          <p:nvPr/>
        </p:nvGrpSpPr>
        <p:grpSpPr>
          <a:xfrm>
            <a:off x="8669664" y="245588"/>
            <a:ext cx="228825" cy="228825"/>
            <a:chOff x="3023950" y="3689950"/>
            <a:chExt cx="316100" cy="316100"/>
          </a:xfrm>
        </p:grpSpPr>
        <p:sp>
          <p:nvSpPr>
            <p:cNvPr id="407" name="Google Shape;407;p29"/>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29"/>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29"/>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10" name="Google Shape;410;p29"/>
          <p:cNvGrpSpPr/>
          <p:nvPr/>
        </p:nvGrpSpPr>
        <p:grpSpPr>
          <a:xfrm>
            <a:off x="8669427" y="4669065"/>
            <a:ext cx="228825" cy="228856"/>
            <a:chOff x="3023950" y="3689950"/>
            <a:chExt cx="316100" cy="316100"/>
          </a:xfrm>
        </p:grpSpPr>
        <p:sp>
          <p:nvSpPr>
            <p:cNvPr id="411" name="Google Shape;411;p29"/>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29"/>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29"/>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14" name="Google Shape;414;p29"/>
          <p:cNvGrpSpPr/>
          <p:nvPr/>
        </p:nvGrpSpPr>
        <p:grpSpPr>
          <a:xfrm>
            <a:off x="245739" y="245588"/>
            <a:ext cx="228825" cy="228825"/>
            <a:chOff x="3023950" y="3689950"/>
            <a:chExt cx="316100" cy="316100"/>
          </a:xfrm>
        </p:grpSpPr>
        <p:sp>
          <p:nvSpPr>
            <p:cNvPr id="415" name="Google Shape;415;p29"/>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29"/>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29"/>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18" name="Google Shape;418;p29"/>
          <p:cNvSpPr txBox="1"/>
          <p:nvPr>
            <p:ph idx="2" type="body"/>
          </p:nvPr>
        </p:nvSpPr>
        <p:spPr>
          <a:xfrm>
            <a:off x="4572000" y="1751085"/>
            <a:ext cx="3852000" cy="2474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sz="1100"/>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419" name="Google Shape;419;p29"/>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3">
    <p:spTree>
      <p:nvGrpSpPr>
        <p:cNvPr id="420" name="Shape 420"/>
        <p:cNvGrpSpPr/>
        <p:nvPr/>
      </p:nvGrpSpPr>
      <p:grpSpPr>
        <a:xfrm>
          <a:off x="0" y="0"/>
          <a:ext cx="0" cy="0"/>
          <a:chOff x="0" y="0"/>
          <a:chExt cx="0" cy="0"/>
        </a:xfrm>
      </p:grpSpPr>
      <p:sp>
        <p:nvSpPr>
          <p:cNvPr id="421" name="Google Shape;421;p30"/>
          <p:cNvSpPr txBox="1"/>
          <p:nvPr>
            <p:ph type="title"/>
          </p:nvPr>
        </p:nvSpPr>
        <p:spPr>
          <a:xfrm>
            <a:off x="720000" y="540000"/>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None/>
              <a:defRPr/>
            </a:lvl1pPr>
            <a:lvl2pPr lvl="1" rtl="0">
              <a:spcBef>
                <a:spcPts val="0"/>
              </a:spcBef>
              <a:spcAft>
                <a:spcPts val="0"/>
              </a:spcAft>
              <a:buSzPts val="3500"/>
              <a:buNone/>
              <a:defRPr>
                <a:latin typeface="Source Code Pro Light"/>
                <a:ea typeface="Source Code Pro Light"/>
                <a:cs typeface="Source Code Pro Light"/>
                <a:sym typeface="Source Code Pro Light"/>
              </a:defRPr>
            </a:lvl2pPr>
            <a:lvl3pPr lvl="2" rtl="0">
              <a:spcBef>
                <a:spcPts val="0"/>
              </a:spcBef>
              <a:spcAft>
                <a:spcPts val="0"/>
              </a:spcAft>
              <a:buSzPts val="3500"/>
              <a:buNone/>
              <a:defRPr>
                <a:latin typeface="Source Code Pro Light"/>
                <a:ea typeface="Source Code Pro Light"/>
                <a:cs typeface="Source Code Pro Light"/>
                <a:sym typeface="Source Code Pro Light"/>
              </a:defRPr>
            </a:lvl3pPr>
            <a:lvl4pPr lvl="3" rtl="0">
              <a:spcBef>
                <a:spcPts val="0"/>
              </a:spcBef>
              <a:spcAft>
                <a:spcPts val="0"/>
              </a:spcAft>
              <a:buSzPts val="3500"/>
              <a:buNone/>
              <a:defRPr>
                <a:latin typeface="Source Code Pro Light"/>
                <a:ea typeface="Source Code Pro Light"/>
                <a:cs typeface="Source Code Pro Light"/>
                <a:sym typeface="Source Code Pro Light"/>
              </a:defRPr>
            </a:lvl4pPr>
            <a:lvl5pPr lvl="4" rtl="0">
              <a:spcBef>
                <a:spcPts val="0"/>
              </a:spcBef>
              <a:spcAft>
                <a:spcPts val="0"/>
              </a:spcAft>
              <a:buSzPts val="3500"/>
              <a:buNone/>
              <a:defRPr>
                <a:latin typeface="Source Code Pro Light"/>
                <a:ea typeface="Source Code Pro Light"/>
                <a:cs typeface="Source Code Pro Light"/>
                <a:sym typeface="Source Code Pro Light"/>
              </a:defRPr>
            </a:lvl5pPr>
            <a:lvl6pPr lvl="5" rtl="0">
              <a:spcBef>
                <a:spcPts val="0"/>
              </a:spcBef>
              <a:spcAft>
                <a:spcPts val="0"/>
              </a:spcAft>
              <a:buSzPts val="3500"/>
              <a:buNone/>
              <a:defRPr>
                <a:latin typeface="Source Code Pro Light"/>
                <a:ea typeface="Source Code Pro Light"/>
                <a:cs typeface="Source Code Pro Light"/>
                <a:sym typeface="Source Code Pro Light"/>
              </a:defRPr>
            </a:lvl6pPr>
            <a:lvl7pPr lvl="6" rtl="0">
              <a:spcBef>
                <a:spcPts val="0"/>
              </a:spcBef>
              <a:spcAft>
                <a:spcPts val="0"/>
              </a:spcAft>
              <a:buSzPts val="3500"/>
              <a:buNone/>
              <a:defRPr>
                <a:latin typeface="Source Code Pro Light"/>
                <a:ea typeface="Source Code Pro Light"/>
                <a:cs typeface="Source Code Pro Light"/>
                <a:sym typeface="Source Code Pro Light"/>
              </a:defRPr>
            </a:lvl7pPr>
            <a:lvl8pPr lvl="7" rtl="0">
              <a:spcBef>
                <a:spcPts val="0"/>
              </a:spcBef>
              <a:spcAft>
                <a:spcPts val="0"/>
              </a:spcAft>
              <a:buSzPts val="3500"/>
              <a:buNone/>
              <a:defRPr>
                <a:latin typeface="Source Code Pro Light"/>
                <a:ea typeface="Source Code Pro Light"/>
                <a:cs typeface="Source Code Pro Light"/>
                <a:sym typeface="Source Code Pro Light"/>
              </a:defRPr>
            </a:lvl8pPr>
            <a:lvl9pPr lvl="8" rtl="0">
              <a:spcBef>
                <a:spcPts val="0"/>
              </a:spcBef>
              <a:spcAft>
                <a:spcPts val="0"/>
              </a:spcAft>
              <a:buSzPts val="3500"/>
              <a:buNone/>
              <a:defRPr>
                <a:latin typeface="Source Code Pro Light"/>
                <a:ea typeface="Source Code Pro Light"/>
                <a:cs typeface="Source Code Pro Light"/>
                <a:sym typeface="Source Code Pro Light"/>
              </a:defRPr>
            </a:lvl9pPr>
          </a:lstStyle>
          <a:p/>
        </p:txBody>
      </p:sp>
      <p:sp>
        <p:nvSpPr>
          <p:cNvPr id="422" name="Google Shape;422;p30"/>
          <p:cNvSpPr txBox="1"/>
          <p:nvPr>
            <p:ph idx="2" type="title"/>
          </p:nvPr>
        </p:nvSpPr>
        <p:spPr>
          <a:xfrm>
            <a:off x="778650" y="2421024"/>
            <a:ext cx="1787400" cy="462300"/>
          </a:xfrm>
          <a:prstGeom prst="rect">
            <a:avLst/>
          </a:prstGeom>
        </p:spPr>
        <p:txBody>
          <a:bodyPr anchorCtr="0" anchor="ctr" bIns="0" lIns="0" spcFirstLastPara="1" rIns="0" wrap="square" tIns="182875">
            <a:noAutofit/>
          </a:bodyPr>
          <a:lstStyle>
            <a:lvl1pPr lvl="0" rtl="0" algn="ctr">
              <a:spcBef>
                <a:spcPts val="0"/>
              </a:spcBef>
              <a:spcAft>
                <a:spcPts val="0"/>
              </a:spcAft>
              <a:buSzPts val="2000"/>
              <a:buNone/>
              <a:defRPr sz="2500"/>
            </a:lvl1pPr>
            <a:lvl2pPr lvl="1" rtl="0" algn="ctr">
              <a:spcBef>
                <a:spcPts val="0"/>
              </a:spcBef>
              <a:spcAft>
                <a:spcPts val="0"/>
              </a:spcAft>
              <a:buClr>
                <a:schemeClr val="dk1"/>
              </a:buClr>
              <a:buSzPts val="2000"/>
              <a:buNone/>
              <a:defRPr sz="2000">
                <a:solidFill>
                  <a:schemeClr val="dk1"/>
                </a:solidFill>
              </a:defRPr>
            </a:lvl2pPr>
            <a:lvl3pPr lvl="2" rtl="0" algn="ctr">
              <a:spcBef>
                <a:spcPts val="0"/>
              </a:spcBef>
              <a:spcAft>
                <a:spcPts val="0"/>
              </a:spcAft>
              <a:buClr>
                <a:schemeClr val="dk1"/>
              </a:buClr>
              <a:buSzPts val="2000"/>
              <a:buNone/>
              <a:defRPr sz="2000">
                <a:solidFill>
                  <a:schemeClr val="dk1"/>
                </a:solidFill>
              </a:defRPr>
            </a:lvl3pPr>
            <a:lvl4pPr lvl="3" rtl="0" algn="ctr">
              <a:spcBef>
                <a:spcPts val="0"/>
              </a:spcBef>
              <a:spcAft>
                <a:spcPts val="0"/>
              </a:spcAft>
              <a:buClr>
                <a:schemeClr val="dk1"/>
              </a:buClr>
              <a:buSzPts val="2000"/>
              <a:buNone/>
              <a:defRPr sz="2000">
                <a:solidFill>
                  <a:schemeClr val="dk1"/>
                </a:solidFill>
              </a:defRPr>
            </a:lvl4pPr>
            <a:lvl5pPr lvl="4" rtl="0" algn="ctr">
              <a:spcBef>
                <a:spcPts val="0"/>
              </a:spcBef>
              <a:spcAft>
                <a:spcPts val="0"/>
              </a:spcAft>
              <a:buClr>
                <a:schemeClr val="dk1"/>
              </a:buClr>
              <a:buSzPts val="2000"/>
              <a:buNone/>
              <a:defRPr sz="2000">
                <a:solidFill>
                  <a:schemeClr val="dk1"/>
                </a:solidFill>
              </a:defRPr>
            </a:lvl5pPr>
            <a:lvl6pPr lvl="5" rtl="0" algn="ctr">
              <a:spcBef>
                <a:spcPts val="0"/>
              </a:spcBef>
              <a:spcAft>
                <a:spcPts val="0"/>
              </a:spcAft>
              <a:buClr>
                <a:schemeClr val="dk1"/>
              </a:buClr>
              <a:buSzPts val="2000"/>
              <a:buNone/>
              <a:defRPr sz="2000">
                <a:solidFill>
                  <a:schemeClr val="dk1"/>
                </a:solidFill>
              </a:defRPr>
            </a:lvl6pPr>
            <a:lvl7pPr lvl="6" rtl="0" algn="ctr">
              <a:spcBef>
                <a:spcPts val="0"/>
              </a:spcBef>
              <a:spcAft>
                <a:spcPts val="0"/>
              </a:spcAft>
              <a:buClr>
                <a:schemeClr val="dk1"/>
              </a:buClr>
              <a:buSzPts val="2000"/>
              <a:buNone/>
              <a:defRPr sz="2000">
                <a:solidFill>
                  <a:schemeClr val="dk1"/>
                </a:solidFill>
              </a:defRPr>
            </a:lvl7pPr>
            <a:lvl8pPr lvl="7" rtl="0" algn="ctr">
              <a:spcBef>
                <a:spcPts val="0"/>
              </a:spcBef>
              <a:spcAft>
                <a:spcPts val="0"/>
              </a:spcAft>
              <a:buClr>
                <a:schemeClr val="dk1"/>
              </a:buClr>
              <a:buSzPts val="2000"/>
              <a:buNone/>
              <a:defRPr sz="2000">
                <a:solidFill>
                  <a:schemeClr val="dk1"/>
                </a:solidFill>
              </a:defRPr>
            </a:lvl8pPr>
            <a:lvl9pPr lvl="8" rtl="0" algn="ctr">
              <a:spcBef>
                <a:spcPts val="0"/>
              </a:spcBef>
              <a:spcAft>
                <a:spcPts val="0"/>
              </a:spcAft>
              <a:buClr>
                <a:schemeClr val="dk1"/>
              </a:buClr>
              <a:buSzPts val="2000"/>
              <a:buNone/>
              <a:defRPr sz="2000">
                <a:solidFill>
                  <a:schemeClr val="dk1"/>
                </a:solidFill>
              </a:defRPr>
            </a:lvl9pPr>
          </a:lstStyle>
          <a:p/>
        </p:txBody>
      </p:sp>
      <p:sp>
        <p:nvSpPr>
          <p:cNvPr id="423" name="Google Shape;423;p30"/>
          <p:cNvSpPr txBox="1"/>
          <p:nvPr>
            <p:ph idx="3" type="title"/>
          </p:nvPr>
        </p:nvSpPr>
        <p:spPr>
          <a:xfrm>
            <a:off x="2711750" y="2421000"/>
            <a:ext cx="1787400" cy="462300"/>
          </a:xfrm>
          <a:prstGeom prst="rect">
            <a:avLst/>
          </a:prstGeom>
        </p:spPr>
        <p:txBody>
          <a:bodyPr anchorCtr="0" anchor="ctr" bIns="0" lIns="0" spcFirstLastPara="1" rIns="0" wrap="square" tIns="182875">
            <a:noAutofit/>
          </a:bodyPr>
          <a:lstStyle>
            <a:lvl1pPr lvl="0" rtl="0" algn="ctr">
              <a:spcBef>
                <a:spcPts val="0"/>
              </a:spcBef>
              <a:spcAft>
                <a:spcPts val="0"/>
              </a:spcAft>
              <a:buSzPts val="2000"/>
              <a:buNone/>
              <a:defRPr sz="2500"/>
            </a:lvl1pPr>
            <a:lvl2pPr lvl="1" rtl="0" algn="ctr">
              <a:spcBef>
                <a:spcPts val="0"/>
              </a:spcBef>
              <a:spcAft>
                <a:spcPts val="0"/>
              </a:spcAft>
              <a:buClr>
                <a:schemeClr val="dk1"/>
              </a:buClr>
              <a:buSzPts val="2000"/>
              <a:buNone/>
              <a:defRPr sz="2000">
                <a:solidFill>
                  <a:schemeClr val="dk1"/>
                </a:solidFill>
              </a:defRPr>
            </a:lvl2pPr>
            <a:lvl3pPr lvl="2" rtl="0" algn="ctr">
              <a:spcBef>
                <a:spcPts val="0"/>
              </a:spcBef>
              <a:spcAft>
                <a:spcPts val="0"/>
              </a:spcAft>
              <a:buClr>
                <a:schemeClr val="dk1"/>
              </a:buClr>
              <a:buSzPts val="2000"/>
              <a:buNone/>
              <a:defRPr sz="2000">
                <a:solidFill>
                  <a:schemeClr val="dk1"/>
                </a:solidFill>
              </a:defRPr>
            </a:lvl3pPr>
            <a:lvl4pPr lvl="3" rtl="0" algn="ctr">
              <a:spcBef>
                <a:spcPts val="0"/>
              </a:spcBef>
              <a:spcAft>
                <a:spcPts val="0"/>
              </a:spcAft>
              <a:buClr>
                <a:schemeClr val="dk1"/>
              </a:buClr>
              <a:buSzPts val="2000"/>
              <a:buNone/>
              <a:defRPr sz="2000">
                <a:solidFill>
                  <a:schemeClr val="dk1"/>
                </a:solidFill>
              </a:defRPr>
            </a:lvl4pPr>
            <a:lvl5pPr lvl="4" rtl="0" algn="ctr">
              <a:spcBef>
                <a:spcPts val="0"/>
              </a:spcBef>
              <a:spcAft>
                <a:spcPts val="0"/>
              </a:spcAft>
              <a:buClr>
                <a:schemeClr val="dk1"/>
              </a:buClr>
              <a:buSzPts val="2000"/>
              <a:buNone/>
              <a:defRPr sz="2000">
                <a:solidFill>
                  <a:schemeClr val="dk1"/>
                </a:solidFill>
              </a:defRPr>
            </a:lvl5pPr>
            <a:lvl6pPr lvl="5" rtl="0" algn="ctr">
              <a:spcBef>
                <a:spcPts val="0"/>
              </a:spcBef>
              <a:spcAft>
                <a:spcPts val="0"/>
              </a:spcAft>
              <a:buClr>
                <a:schemeClr val="dk1"/>
              </a:buClr>
              <a:buSzPts val="2000"/>
              <a:buNone/>
              <a:defRPr sz="2000">
                <a:solidFill>
                  <a:schemeClr val="dk1"/>
                </a:solidFill>
              </a:defRPr>
            </a:lvl6pPr>
            <a:lvl7pPr lvl="6" rtl="0" algn="ctr">
              <a:spcBef>
                <a:spcPts val="0"/>
              </a:spcBef>
              <a:spcAft>
                <a:spcPts val="0"/>
              </a:spcAft>
              <a:buClr>
                <a:schemeClr val="dk1"/>
              </a:buClr>
              <a:buSzPts val="2000"/>
              <a:buNone/>
              <a:defRPr sz="2000">
                <a:solidFill>
                  <a:schemeClr val="dk1"/>
                </a:solidFill>
              </a:defRPr>
            </a:lvl7pPr>
            <a:lvl8pPr lvl="7" rtl="0" algn="ctr">
              <a:spcBef>
                <a:spcPts val="0"/>
              </a:spcBef>
              <a:spcAft>
                <a:spcPts val="0"/>
              </a:spcAft>
              <a:buClr>
                <a:schemeClr val="dk1"/>
              </a:buClr>
              <a:buSzPts val="2000"/>
              <a:buNone/>
              <a:defRPr sz="2000">
                <a:solidFill>
                  <a:schemeClr val="dk1"/>
                </a:solidFill>
              </a:defRPr>
            </a:lvl8pPr>
            <a:lvl9pPr lvl="8" rtl="0" algn="ctr">
              <a:spcBef>
                <a:spcPts val="0"/>
              </a:spcBef>
              <a:spcAft>
                <a:spcPts val="0"/>
              </a:spcAft>
              <a:buClr>
                <a:schemeClr val="dk1"/>
              </a:buClr>
              <a:buSzPts val="2000"/>
              <a:buNone/>
              <a:defRPr sz="2000">
                <a:solidFill>
                  <a:schemeClr val="dk1"/>
                </a:solidFill>
              </a:defRPr>
            </a:lvl9pPr>
          </a:lstStyle>
          <a:p/>
        </p:txBody>
      </p:sp>
      <p:sp>
        <p:nvSpPr>
          <p:cNvPr id="424" name="Google Shape;424;p30"/>
          <p:cNvSpPr txBox="1"/>
          <p:nvPr>
            <p:ph idx="4" type="title"/>
          </p:nvPr>
        </p:nvSpPr>
        <p:spPr>
          <a:xfrm>
            <a:off x="4644850" y="2421000"/>
            <a:ext cx="1787400" cy="462300"/>
          </a:xfrm>
          <a:prstGeom prst="rect">
            <a:avLst/>
          </a:prstGeom>
        </p:spPr>
        <p:txBody>
          <a:bodyPr anchorCtr="0" anchor="ctr" bIns="0" lIns="0" spcFirstLastPara="1" rIns="0" wrap="square" tIns="182875">
            <a:noAutofit/>
          </a:bodyPr>
          <a:lstStyle>
            <a:lvl1pPr lvl="0" rtl="0" algn="ctr">
              <a:spcBef>
                <a:spcPts val="0"/>
              </a:spcBef>
              <a:spcAft>
                <a:spcPts val="0"/>
              </a:spcAft>
              <a:buSzPts val="2000"/>
              <a:buNone/>
              <a:defRPr sz="2500"/>
            </a:lvl1pPr>
            <a:lvl2pPr lvl="1" rtl="0" algn="ctr">
              <a:spcBef>
                <a:spcPts val="0"/>
              </a:spcBef>
              <a:spcAft>
                <a:spcPts val="0"/>
              </a:spcAft>
              <a:buClr>
                <a:schemeClr val="dk1"/>
              </a:buClr>
              <a:buSzPts val="2000"/>
              <a:buNone/>
              <a:defRPr sz="2000">
                <a:solidFill>
                  <a:schemeClr val="dk1"/>
                </a:solidFill>
              </a:defRPr>
            </a:lvl2pPr>
            <a:lvl3pPr lvl="2" rtl="0" algn="ctr">
              <a:spcBef>
                <a:spcPts val="0"/>
              </a:spcBef>
              <a:spcAft>
                <a:spcPts val="0"/>
              </a:spcAft>
              <a:buClr>
                <a:schemeClr val="dk1"/>
              </a:buClr>
              <a:buSzPts val="2000"/>
              <a:buNone/>
              <a:defRPr sz="2000">
                <a:solidFill>
                  <a:schemeClr val="dk1"/>
                </a:solidFill>
              </a:defRPr>
            </a:lvl3pPr>
            <a:lvl4pPr lvl="3" rtl="0" algn="ctr">
              <a:spcBef>
                <a:spcPts val="0"/>
              </a:spcBef>
              <a:spcAft>
                <a:spcPts val="0"/>
              </a:spcAft>
              <a:buClr>
                <a:schemeClr val="dk1"/>
              </a:buClr>
              <a:buSzPts val="2000"/>
              <a:buNone/>
              <a:defRPr sz="2000">
                <a:solidFill>
                  <a:schemeClr val="dk1"/>
                </a:solidFill>
              </a:defRPr>
            </a:lvl4pPr>
            <a:lvl5pPr lvl="4" rtl="0" algn="ctr">
              <a:spcBef>
                <a:spcPts val="0"/>
              </a:spcBef>
              <a:spcAft>
                <a:spcPts val="0"/>
              </a:spcAft>
              <a:buClr>
                <a:schemeClr val="dk1"/>
              </a:buClr>
              <a:buSzPts val="2000"/>
              <a:buNone/>
              <a:defRPr sz="2000">
                <a:solidFill>
                  <a:schemeClr val="dk1"/>
                </a:solidFill>
              </a:defRPr>
            </a:lvl5pPr>
            <a:lvl6pPr lvl="5" rtl="0" algn="ctr">
              <a:spcBef>
                <a:spcPts val="0"/>
              </a:spcBef>
              <a:spcAft>
                <a:spcPts val="0"/>
              </a:spcAft>
              <a:buClr>
                <a:schemeClr val="dk1"/>
              </a:buClr>
              <a:buSzPts val="2000"/>
              <a:buNone/>
              <a:defRPr sz="2000">
                <a:solidFill>
                  <a:schemeClr val="dk1"/>
                </a:solidFill>
              </a:defRPr>
            </a:lvl6pPr>
            <a:lvl7pPr lvl="6" rtl="0" algn="ctr">
              <a:spcBef>
                <a:spcPts val="0"/>
              </a:spcBef>
              <a:spcAft>
                <a:spcPts val="0"/>
              </a:spcAft>
              <a:buClr>
                <a:schemeClr val="dk1"/>
              </a:buClr>
              <a:buSzPts val="2000"/>
              <a:buNone/>
              <a:defRPr sz="2000">
                <a:solidFill>
                  <a:schemeClr val="dk1"/>
                </a:solidFill>
              </a:defRPr>
            </a:lvl7pPr>
            <a:lvl8pPr lvl="7" rtl="0" algn="ctr">
              <a:spcBef>
                <a:spcPts val="0"/>
              </a:spcBef>
              <a:spcAft>
                <a:spcPts val="0"/>
              </a:spcAft>
              <a:buClr>
                <a:schemeClr val="dk1"/>
              </a:buClr>
              <a:buSzPts val="2000"/>
              <a:buNone/>
              <a:defRPr sz="2000">
                <a:solidFill>
                  <a:schemeClr val="dk1"/>
                </a:solidFill>
              </a:defRPr>
            </a:lvl8pPr>
            <a:lvl9pPr lvl="8" rtl="0" algn="ctr">
              <a:spcBef>
                <a:spcPts val="0"/>
              </a:spcBef>
              <a:spcAft>
                <a:spcPts val="0"/>
              </a:spcAft>
              <a:buClr>
                <a:schemeClr val="dk1"/>
              </a:buClr>
              <a:buSzPts val="2000"/>
              <a:buNone/>
              <a:defRPr sz="2000">
                <a:solidFill>
                  <a:schemeClr val="dk1"/>
                </a:solidFill>
              </a:defRPr>
            </a:lvl9pPr>
          </a:lstStyle>
          <a:p/>
        </p:txBody>
      </p:sp>
      <p:sp>
        <p:nvSpPr>
          <p:cNvPr id="425" name="Google Shape;425;p30"/>
          <p:cNvSpPr txBox="1"/>
          <p:nvPr>
            <p:ph idx="5" type="title"/>
          </p:nvPr>
        </p:nvSpPr>
        <p:spPr>
          <a:xfrm>
            <a:off x="6577950" y="2421000"/>
            <a:ext cx="1787400" cy="462300"/>
          </a:xfrm>
          <a:prstGeom prst="rect">
            <a:avLst/>
          </a:prstGeom>
        </p:spPr>
        <p:txBody>
          <a:bodyPr anchorCtr="0" anchor="ctr" bIns="0" lIns="0" spcFirstLastPara="1" rIns="0" wrap="square" tIns="182875">
            <a:noAutofit/>
          </a:bodyPr>
          <a:lstStyle>
            <a:lvl1pPr lvl="0" rtl="0" algn="ctr">
              <a:spcBef>
                <a:spcPts val="0"/>
              </a:spcBef>
              <a:spcAft>
                <a:spcPts val="0"/>
              </a:spcAft>
              <a:buSzPts val="2000"/>
              <a:buNone/>
              <a:defRPr sz="2500"/>
            </a:lvl1pPr>
            <a:lvl2pPr lvl="1" rtl="0" algn="ctr">
              <a:spcBef>
                <a:spcPts val="0"/>
              </a:spcBef>
              <a:spcAft>
                <a:spcPts val="0"/>
              </a:spcAft>
              <a:buClr>
                <a:schemeClr val="dk1"/>
              </a:buClr>
              <a:buSzPts val="2000"/>
              <a:buNone/>
              <a:defRPr sz="2000">
                <a:solidFill>
                  <a:schemeClr val="dk1"/>
                </a:solidFill>
              </a:defRPr>
            </a:lvl2pPr>
            <a:lvl3pPr lvl="2" rtl="0" algn="ctr">
              <a:spcBef>
                <a:spcPts val="0"/>
              </a:spcBef>
              <a:spcAft>
                <a:spcPts val="0"/>
              </a:spcAft>
              <a:buClr>
                <a:schemeClr val="dk1"/>
              </a:buClr>
              <a:buSzPts val="2000"/>
              <a:buNone/>
              <a:defRPr sz="2000">
                <a:solidFill>
                  <a:schemeClr val="dk1"/>
                </a:solidFill>
              </a:defRPr>
            </a:lvl3pPr>
            <a:lvl4pPr lvl="3" rtl="0" algn="ctr">
              <a:spcBef>
                <a:spcPts val="0"/>
              </a:spcBef>
              <a:spcAft>
                <a:spcPts val="0"/>
              </a:spcAft>
              <a:buClr>
                <a:schemeClr val="dk1"/>
              </a:buClr>
              <a:buSzPts val="2000"/>
              <a:buNone/>
              <a:defRPr sz="2000">
                <a:solidFill>
                  <a:schemeClr val="dk1"/>
                </a:solidFill>
              </a:defRPr>
            </a:lvl4pPr>
            <a:lvl5pPr lvl="4" rtl="0" algn="ctr">
              <a:spcBef>
                <a:spcPts val="0"/>
              </a:spcBef>
              <a:spcAft>
                <a:spcPts val="0"/>
              </a:spcAft>
              <a:buClr>
                <a:schemeClr val="dk1"/>
              </a:buClr>
              <a:buSzPts val="2000"/>
              <a:buNone/>
              <a:defRPr sz="2000">
                <a:solidFill>
                  <a:schemeClr val="dk1"/>
                </a:solidFill>
              </a:defRPr>
            </a:lvl5pPr>
            <a:lvl6pPr lvl="5" rtl="0" algn="ctr">
              <a:spcBef>
                <a:spcPts val="0"/>
              </a:spcBef>
              <a:spcAft>
                <a:spcPts val="0"/>
              </a:spcAft>
              <a:buClr>
                <a:schemeClr val="dk1"/>
              </a:buClr>
              <a:buSzPts val="2000"/>
              <a:buNone/>
              <a:defRPr sz="2000">
                <a:solidFill>
                  <a:schemeClr val="dk1"/>
                </a:solidFill>
              </a:defRPr>
            </a:lvl6pPr>
            <a:lvl7pPr lvl="6" rtl="0" algn="ctr">
              <a:spcBef>
                <a:spcPts val="0"/>
              </a:spcBef>
              <a:spcAft>
                <a:spcPts val="0"/>
              </a:spcAft>
              <a:buClr>
                <a:schemeClr val="dk1"/>
              </a:buClr>
              <a:buSzPts val="2000"/>
              <a:buNone/>
              <a:defRPr sz="2000">
                <a:solidFill>
                  <a:schemeClr val="dk1"/>
                </a:solidFill>
              </a:defRPr>
            </a:lvl7pPr>
            <a:lvl8pPr lvl="7" rtl="0" algn="ctr">
              <a:spcBef>
                <a:spcPts val="0"/>
              </a:spcBef>
              <a:spcAft>
                <a:spcPts val="0"/>
              </a:spcAft>
              <a:buClr>
                <a:schemeClr val="dk1"/>
              </a:buClr>
              <a:buSzPts val="2000"/>
              <a:buNone/>
              <a:defRPr sz="2000">
                <a:solidFill>
                  <a:schemeClr val="dk1"/>
                </a:solidFill>
              </a:defRPr>
            </a:lvl8pPr>
            <a:lvl9pPr lvl="8" rtl="0" algn="ctr">
              <a:spcBef>
                <a:spcPts val="0"/>
              </a:spcBef>
              <a:spcAft>
                <a:spcPts val="0"/>
              </a:spcAft>
              <a:buClr>
                <a:schemeClr val="dk1"/>
              </a:buClr>
              <a:buSzPts val="2000"/>
              <a:buNone/>
              <a:defRPr sz="2000">
                <a:solidFill>
                  <a:schemeClr val="dk1"/>
                </a:solidFill>
              </a:defRPr>
            </a:lvl9pPr>
          </a:lstStyle>
          <a:p/>
        </p:txBody>
      </p:sp>
      <p:sp>
        <p:nvSpPr>
          <p:cNvPr id="426" name="Google Shape;426;p30"/>
          <p:cNvSpPr txBox="1"/>
          <p:nvPr>
            <p:ph idx="1" type="subTitle"/>
          </p:nvPr>
        </p:nvSpPr>
        <p:spPr>
          <a:xfrm>
            <a:off x="778650" y="3058000"/>
            <a:ext cx="1787400" cy="6732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427" name="Google Shape;427;p30"/>
          <p:cNvSpPr txBox="1"/>
          <p:nvPr>
            <p:ph idx="6" type="subTitle"/>
          </p:nvPr>
        </p:nvSpPr>
        <p:spPr>
          <a:xfrm>
            <a:off x="2711750" y="3058000"/>
            <a:ext cx="1787400" cy="6732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428" name="Google Shape;428;p30"/>
          <p:cNvSpPr txBox="1"/>
          <p:nvPr>
            <p:ph idx="7" type="subTitle"/>
          </p:nvPr>
        </p:nvSpPr>
        <p:spPr>
          <a:xfrm>
            <a:off x="4644850" y="3058000"/>
            <a:ext cx="1787400" cy="6732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429" name="Google Shape;429;p30"/>
          <p:cNvSpPr txBox="1"/>
          <p:nvPr>
            <p:ph idx="8" type="subTitle"/>
          </p:nvPr>
        </p:nvSpPr>
        <p:spPr>
          <a:xfrm>
            <a:off x="6577950" y="3058000"/>
            <a:ext cx="1787400" cy="6732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grpSp>
        <p:nvGrpSpPr>
          <p:cNvPr id="430" name="Google Shape;430;p30"/>
          <p:cNvGrpSpPr/>
          <p:nvPr/>
        </p:nvGrpSpPr>
        <p:grpSpPr>
          <a:xfrm>
            <a:off x="8669664" y="245588"/>
            <a:ext cx="228825" cy="228825"/>
            <a:chOff x="3023950" y="3689950"/>
            <a:chExt cx="316100" cy="316100"/>
          </a:xfrm>
        </p:grpSpPr>
        <p:sp>
          <p:nvSpPr>
            <p:cNvPr id="431" name="Google Shape;431;p30"/>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30"/>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30"/>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34" name="Google Shape;434;p30"/>
          <p:cNvGrpSpPr/>
          <p:nvPr/>
        </p:nvGrpSpPr>
        <p:grpSpPr>
          <a:xfrm>
            <a:off x="245739" y="245588"/>
            <a:ext cx="228825" cy="228825"/>
            <a:chOff x="3023950" y="3689950"/>
            <a:chExt cx="316100" cy="316100"/>
          </a:xfrm>
        </p:grpSpPr>
        <p:sp>
          <p:nvSpPr>
            <p:cNvPr id="435" name="Google Shape;435;p30"/>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30"/>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30"/>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38" name="Google Shape;438;p30"/>
          <p:cNvGrpSpPr/>
          <p:nvPr/>
        </p:nvGrpSpPr>
        <p:grpSpPr>
          <a:xfrm>
            <a:off x="245752" y="4669065"/>
            <a:ext cx="228825" cy="228856"/>
            <a:chOff x="3023950" y="3689950"/>
            <a:chExt cx="316100" cy="316100"/>
          </a:xfrm>
        </p:grpSpPr>
        <p:sp>
          <p:nvSpPr>
            <p:cNvPr id="439" name="Google Shape;439;p30"/>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30"/>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30"/>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42" name="Google Shape;442;p30"/>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1">
  <p:cSld name="CUSTOM_3_1">
    <p:spTree>
      <p:nvGrpSpPr>
        <p:cNvPr id="443" name="Shape 443"/>
        <p:cNvGrpSpPr/>
        <p:nvPr/>
      </p:nvGrpSpPr>
      <p:grpSpPr>
        <a:xfrm>
          <a:off x="0" y="0"/>
          <a:ext cx="0" cy="0"/>
          <a:chOff x="0" y="0"/>
          <a:chExt cx="0" cy="0"/>
        </a:xfrm>
      </p:grpSpPr>
      <p:sp>
        <p:nvSpPr>
          <p:cNvPr id="444" name="Google Shape;444;p31"/>
          <p:cNvSpPr txBox="1"/>
          <p:nvPr>
            <p:ph type="title"/>
          </p:nvPr>
        </p:nvSpPr>
        <p:spPr>
          <a:xfrm>
            <a:off x="720000" y="540000"/>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None/>
              <a:defRPr/>
            </a:lvl1pPr>
            <a:lvl2pPr lvl="1" rtl="0">
              <a:spcBef>
                <a:spcPts val="0"/>
              </a:spcBef>
              <a:spcAft>
                <a:spcPts val="0"/>
              </a:spcAft>
              <a:buSzPts val="3500"/>
              <a:buNone/>
              <a:defRPr>
                <a:latin typeface="Source Code Pro Light"/>
                <a:ea typeface="Source Code Pro Light"/>
                <a:cs typeface="Source Code Pro Light"/>
                <a:sym typeface="Source Code Pro Light"/>
              </a:defRPr>
            </a:lvl2pPr>
            <a:lvl3pPr lvl="2" rtl="0">
              <a:spcBef>
                <a:spcPts val="0"/>
              </a:spcBef>
              <a:spcAft>
                <a:spcPts val="0"/>
              </a:spcAft>
              <a:buSzPts val="3500"/>
              <a:buNone/>
              <a:defRPr>
                <a:latin typeface="Source Code Pro Light"/>
                <a:ea typeface="Source Code Pro Light"/>
                <a:cs typeface="Source Code Pro Light"/>
                <a:sym typeface="Source Code Pro Light"/>
              </a:defRPr>
            </a:lvl3pPr>
            <a:lvl4pPr lvl="3" rtl="0">
              <a:spcBef>
                <a:spcPts val="0"/>
              </a:spcBef>
              <a:spcAft>
                <a:spcPts val="0"/>
              </a:spcAft>
              <a:buSzPts val="3500"/>
              <a:buNone/>
              <a:defRPr>
                <a:latin typeface="Source Code Pro Light"/>
                <a:ea typeface="Source Code Pro Light"/>
                <a:cs typeface="Source Code Pro Light"/>
                <a:sym typeface="Source Code Pro Light"/>
              </a:defRPr>
            </a:lvl4pPr>
            <a:lvl5pPr lvl="4" rtl="0">
              <a:spcBef>
                <a:spcPts val="0"/>
              </a:spcBef>
              <a:spcAft>
                <a:spcPts val="0"/>
              </a:spcAft>
              <a:buSzPts val="3500"/>
              <a:buNone/>
              <a:defRPr>
                <a:latin typeface="Source Code Pro Light"/>
                <a:ea typeface="Source Code Pro Light"/>
                <a:cs typeface="Source Code Pro Light"/>
                <a:sym typeface="Source Code Pro Light"/>
              </a:defRPr>
            </a:lvl5pPr>
            <a:lvl6pPr lvl="5" rtl="0">
              <a:spcBef>
                <a:spcPts val="0"/>
              </a:spcBef>
              <a:spcAft>
                <a:spcPts val="0"/>
              </a:spcAft>
              <a:buSzPts val="3500"/>
              <a:buNone/>
              <a:defRPr>
                <a:latin typeface="Source Code Pro Light"/>
                <a:ea typeface="Source Code Pro Light"/>
                <a:cs typeface="Source Code Pro Light"/>
                <a:sym typeface="Source Code Pro Light"/>
              </a:defRPr>
            </a:lvl6pPr>
            <a:lvl7pPr lvl="6" rtl="0">
              <a:spcBef>
                <a:spcPts val="0"/>
              </a:spcBef>
              <a:spcAft>
                <a:spcPts val="0"/>
              </a:spcAft>
              <a:buSzPts val="3500"/>
              <a:buNone/>
              <a:defRPr>
                <a:latin typeface="Source Code Pro Light"/>
                <a:ea typeface="Source Code Pro Light"/>
                <a:cs typeface="Source Code Pro Light"/>
                <a:sym typeface="Source Code Pro Light"/>
              </a:defRPr>
            </a:lvl7pPr>
            <a:lvl8pPr lvl="7" rtl="0">
              <a:spcBef>
                <a:spcPts val="0"/>
              </a:spcBef>
              <a:spcAft>
                <a:spcPts val="0"/>
              </a:spcAft>
              <a:buSzPts val="3500"/>
              <a:buNone/>
              <a:defRPr>
                <a:latin typeface="Source Code Pro Light"/>
                <a:ea typeface="Source Code Pro Light"/>
                <a:cs typeface="Source Code Pro Light"/>
                <a:sym typeface="Source Code Pro Light"/>
              </a:defRPr>
            </a:lvl8pPr>
            <a:lvl9pPr lvl="8" rtl="0">
              <a:spcBef>
                <a:spcPts val="0"/>
              </a:spcBef>
              <a:spcAft>
                <a:spcPts val="0"/>
              </a:spcAft>
              <a:buSzPts val="3500"/>
              <a:buNone/>
              <a:defRPr>
                <a:latin typeface="Source Code Pro Light"/>
                <a:ea typeface="Source Code Pro Light"/>
                <a:cs typeface="Source Code Pro Light"/>
                <a:sym typeface="Source Code Pro Light"/>
              </a:defRPr>
            </a:lvl9pPr>
          </a:lstStyle>
          <a:p/>
        </p:txBody>
      </p:sp>
      <p:sp>
        <p:nvSpPr>
          <p:cNvPr id="445" name="Google Shape;445;p31"/>
          <p:cNvSpPr txBox="1"/>
          <p:nvPr>
            <p:ph idx="2" type="title"/>
          </p:nvPr>
        </p:nvSpPr>
        <p:spPr>
          <a:xfrm>
            <a:off x="867749" y="2192424"/>
            <a:ext cx="1787400" cy="462300"/>
          </a:xfrm>
          <a:prstGeom prst="rect">
            <a:avLst/>
          </a:prstGeom>
        </p:spPr>
        <p:txBody>
          <a:bodyPr anchorCtr="0" anchor="ctr" bIns="0" lIns="0" spcFirstLastPara="1" rIns="0" wrap="square" tIns="182875">
            <a:noAutofit/>
          </a:bodyPr>
          <a:lstStyle>
            <a:lvl1pPr lvl="0" rtl="0">
              <a:spcBef>
                <a:spcPts val="0"/>
              </a:spcBef>
              <a:spcAft>
                <a:spcPts val="0"/>
              </a:spcAft>
              <a:buSzPts val="2000"/>
              <a:buNone/>
              <a:defRPr sz="2500"/>
            </a:lvl1pPr>
            <a:lvl2pPr lvl="1" rtl="0" algn="ctr">
              <a:spcBef>
                <a:spcPts val="0"/>
              </a:spcBef>
              <a:spcAft>
                <a:spcPts val="0"/>
              </a:spcAft>
              <a:buClr>
                <a:schemeClr val="dk1"/>
              </a:buClr>
              <a:buSzPts val="2000"/>
              <a:buNone/>
              <a:defRPr sz="2000">
                <a:solidFill>
                  <a:schemeClr val="dk1"/>
                </a:solidFill>
              </a:defRPr>
            </a:lvl2pPr>
            <a:lvl3pPr lvl="2" rtl="0" algn="ctr">
              <a:spcBef>
                <a:spcPts val="0"/>
              </a:spcBef>
              <a:spcAft>
                <a:spcPts val="0"/>
              </a:spcAft>
              <a:buClr>
                <a:schemeClr val="dk1"/>
              </a:buClr>
              <a:buSzPts val="2000"/>
              <a:buNone/>
              <a:defRPr sz="2000">
                <a:solidFill>
                  <a:schemeClr val="dk1"/>
                </a:solidFill>
              </a:defRPr>
            </a:lvl3pPr>
            <a:lvl4pPr lvl="3" rtl="0" algn="ctr">
              <a:spcBef>
                <a:spcPts val="0"/>
              </a:spcBef>
              <a:spcAft>
                <a:spcPts val="0"/>
              </a:spcAft>
              <a:buClr>
                <a:schemeClr val="dk1"/>
              </a:buClr>
              <a:buSzPts val="2000"/>
              <a:buNone/>
              <a:defRPr sz="2000">
                <a:solidFill>
                  <a:schemeClr val="dk1"/>
                </a:solidFill>
              </a:defRPr>
            </a:lvl4pPr>
            <a:lvl5pPr lvl="4" rtl="0" algn="ctr">
              <a:spcBef>
                <a:spcPts val="0"/>
              </a:spcBef>
              <a:spcAft>
                <a:spcPts val="0"/>
              </a:spcAft>
              <a:buClr>
                <a:schemeClr val="dk1"/>
              </a:buClr>
              <a:buSzPts val="2000"/>
              <a:buNone/>
              <a:defRPr sz="2000">
                <a:solidFill>
                  <a:schemeClr val="dk1"/>
                </a:solidFill>
              </a:defRPr>
            </a:lvl5pPr>
            <a:lvl6pPr lvl="5" rtl="0" algn="ctr">
              <a:spcBef>
                <a:spcPts val="0"/>
              </a:spcBef>
              <a:spcAft>
                <a:spcPts val="0"/>
              </a:spcAft>
              <a:buClr>
                <a:schemeClr val="dk1"/>
              </a:buClr>
              <a:buSzPts val="2000"/>
              <a:buNone/>
              <a:defRPr sz="2000">
                <a:solidFill>
                  <a:schemeClr val="dk1"/>
                </a:solidFill>
              </a:defRPr>
            </a:lvl6pPr>
            <a:lvl7pPr lvl="6" rtl="0" algn="ctr">
              <a:spcBef>
                <a:spcPts val="0"/>
              </a:spcBef>
              <a:spcAft>
                <a:spcPts val="0"/>
              </a:spcAft>
              <a:buClr>
                <a:schemeClr val="dk1"/>
              </a:buClr>
              <a:buSzPts val="2000"/>
              <a:buNone/>
              <a:defRPr sz="2000">
                <a:solidFill>
                  <a:schemeClr val="dk1"/>
                </a:solidFill>
              </a:defRPr>
            </a:lvl7pPr>
            <a:lvl8pPr lvl="7" rtl="0" algn="ctr">
              <a:spcBef>
                <a:spcPts val="0"/>
              </a:spcBef>
              <a:spcAft>
                <a:spcPts val="0"/>
              </a:spcAft>
              <a:buClr>
                <a:schemeClr val="dk1"/>
              </a:buClr>
              <a:buSzPts val="2000"/>
              <a:buNone/>
              <a:defRPr sz="2000">
                <a:solidFill>
                  <a:schemeClr val="dk1"/>
                </a:solidFill>
              </a:defRPr>
            </a:lvl8pPr>
            <a:lvl9pPr lvl="8" rtl="0" algn="ctr">
              <a:spcBef>
                <a:spcPts val="0"/>
              </a:spcBef>
              <a:spcAft>
                <a:spcPts val="0"/>
              </a:spcAft>
              <a:buClr>
                <a:schemeClr val="dk1"/>
              </a:buClr>
              <a:buSzPts val="2000"/>
              <a:buNone/>
              <a:defRPr sz="2000">
                <a:solidFill>
                  <a:schemeClr val="dk1"/>
                </a:solidFill>
              </a:defRPr>
            </a:lvl9pPr>
          </a:lstStyle>
          <a:p/>
        </p:txBody>
      </p:sp>
      <p:sp>
        <p:nvSpPr>
          <p:cNvPr id="446" name="Google Shape;446;p31"/>
          <p:cNvSpPr txBox="1"/>
          <p:nvPr>
            <p:ph idx="3" type="title"/>
          </p:nvPr>
        </p:nvSpPr>
        <p:spPr>
          <a:xfrm>
            <a:off x="2777181" y="2497200"/>
            <a:ext cx="1787400" cy="462300"/>
          </a:xfrm>
          <a:prstGeom prst="rect">
            <a:avLst/>
          </a:prstGeom>
        </p:spPr>
        <p:txBody>
          <a:bodyPr anchorCtr="0" anchor="ctr" bIns="0" lIns="0" spcFirstLastPara="1" rIns="0" wrap="square" tIns="182875">
            <a:noAutofit/>
          </a:bodyPr>
          <a:lstStyle>
            <a:lvl1pPr lvl="0" rtl="0">
              <a:spcBef>
                <a:spcPts val="0"/>
              </a:spcBef>
              <a:spcAft>
                <a:spcPts val="0"/>
              </a:spcAft>
              <a:buSzPts val="2000"/>
              <a:buNone/>
              <a:defRPr sz="2500"/>
            </a:lvl1pPr>
            <a:lvl2pPr lvl="1" rtl="0" algn="ctr">
              <a:spcBef>
                <a:spcPts val="0"/>
              </a:spcBef>
              <a:spcAft>
                <a:spcPts val="0"/>
              </a:spcAft>
              <a:buClr>
                <a:schemeClr val="dk1"/>
              </a:buClr>
              <a:buSzPts val="2000"/>
              <a:buNone/>
              <a:defRPr sz="2000">
                <a:solidFill>
                  <a:schemeClr val="dk1"/>
                </a:solidFill>
              </a:defRPr>
            </a:lvl2pPr>
            <a:lvl3pPr lvl="2" rtl="0" algn="ctr">
              <a:spcBef>
                <a:spcPts val="0"/>
              </a:spcBef>
              <a:spcAft>
                <a:spcPts val="0"/>
              </a:spcAft>
              <a:buClr>
                <a:schemeClr val="dk1"/>
              </a:buClr>
              <a:buSzPts val="2000"/>
              <a:buNone/>
              <a:defRPr sz="2000">
                <a:solidFill>
                  <a:schemeClr val="dk1"/>
                </a:solidFill>
              </a:defRPr>
            </a:lvl3pPr>
            <a:lvl4pPr lvl="3" rtl="0" algn="ctr">
              <a:spcBef>
                <a:spcPts val="0"/>
              </a:spcBef>
              <a:spcAft>
                <a:spcPts val="0"/>
              </a:spcAft>
              <a:buClr>
                <a:schemeClr val="dk1"/>
              </a:buClr>
              <a:buSzPts val="2000"/>
              <a:buNone/>
              <a:defRPr sz="2000">
                <a:solidFill>
                  <a:schemeClr val="dk1"/>
                </a:solidFill>
              </a:defRPr>
            </a:lvl4pPr>
            <a:lvl5pPr lvl="4" rtl="0" algn="ctr">
              <a:spcBef>
                <a:spcPts val="0"/>
              </a:spcBef>
              <a:spcAft>
                <a:spcPts val="0"/>
              </a:spcAft>
              <a:buClr>
                <a:schemeClr val="dk1"/>
              </a:buClr>
              <a:buSzPts val="2000"/>
              <a:buNone/>
              <a:defRPr sz="2000">
                <a:solidFill>
                  <a:schemeClr val="dk1"/>
                </a:solidFill>
              </a:defRPr>
            </a:lvl5pPr>
            <a:lvl6pPr lvl="5" rtl="0" algn="ctr">
              <a:spcBef>
                <a:spcPts val="0"/>
              </a:spcBef>
              <a:spcAft>
                <a:spcPts val="0"/>
              </a:spcAft>
              <a:buClr>
                <a:schemeClr val="dk1"/>
              </a:buClr>
              <a:buSzPts val="2000"/>
              <a:buNone/>
              <a:defRPr sz="2000">
                <a:solidFill>
                  <a:schemeClr val="dk1"/>
                </a:solidFill>
              </a:defRPr>
            </a:lvl6pPr>
            <a:lvl7pPr lvl="6" rtl="0" algn="ctr">
              <a:spcBef>
                <a:spcPts val="0"/>
              </a:spcBef>
              <a:spcAft>
                <a:spcPts val="0"/>
              </a:spcAft>
              <a:buClr>
                <a:schemeClr val="dk1"/>
              </a:buClr>
              <a:buSzPts val="2000"/>
              <a:buNone/>
              <a:defRPr sz="2000">
                <a:solidFill>
                  <a:schemeClr val="dk1"/>
                </a:solidFill>
              </a:defRPr>
            </a:lvl7pPr>
            <a:lvl8pPr lvl="7" rtl="0" algn="ctr">
              <a:spcBef>
                <a:spcPts val="0"/>
              </a:spcBef>
              <a:spcAft>
                <a:spcPts val="0"/>
              </a:spcAft>
              <a:buClr>
                <a:schemeClr val="dk1"/>
              </a:buClr>
              <a:buSzPts val="2000"/>
              <a:buNone/>
              <a:defRPr sz="2000">
                <a:solidFill>
                  <a:schemeClr val="dk1"/>
                </a:solidFill>
              </a:defRPr>
            </a:lvl8pPr>
            <a:lvl9pPr lvl="8" rtl="0" algn="ctr">
              <a:spcBef>
                <a:spcPts val="0"/>
              </a:spcBef>
              <a:spcAft>
                <a:spcPts val="0"/>
              </a:spcAft>
              <a:buClr>
                <a:schemeClr val="dk1"/>
              </a:buClr>
              <a:buSzPts val="2000"/>
              <a:buNone/>
              <a:defRPr sz="2000">
                <a:solidFill>
                  <a:schemeClr val="dk1"/>
                </a:solidFill>
              </a:defRPr>
            </a:lvl9pPr>
          </a:lstStyle>
          <a:p/>
        </p:txBody>
      </p:sp>
      <p:sp>
        <p:nvSpPr>
          <p:cNvPr id="447" name="Google Shape;447;p31"/>
          <p:cNvSpPr txBox="1"/>
          <p:nvPr>
            <p:ph idx="4" type="title"/>
          </p:nvPr>
        </p:nvSpPr>
        <p:spPr>
          <a:xfrm>
            <a:off x="4762081" y="2802000"/>
            <a:ext cx="1787400" cy="462300"/>
          </a:xfrm>
          <a:prstGeom prst="rect">
            <a:avLst/>
          </a:prstGeom>
        </p:spPr>
        <p:txBody>
          <a:bodyPr anchorCtr="0" anchor="ctr" bIns="0" lIns="0" spcFirstLastPara="1" rIns="0" wrap="square" tIns="182875">
            <a:noAutofit/>
          </a:bodyPr>
          <a:lstStyle>
            <a:lvl1pPr lvl="0" rtl="0">
              <a:spcBef>
                <a:spcPts val="0"/>
              </a:spcBef>
              <a:spcAft>
                <a:spcPts val="0"/>
              </a:spcAft>
              <a:buSzPts val="2000"/>
              <a:buNone/>
              <a:defRPr sz="2500"/>
            </a:lvl1pPr>
            <a:lvl2pPr lvl="1" rtl="0" algn="ctr">
              <a:spcBef>
                <a:spcPts val="0"/>
              </a:spcBef>
              <a:spcAft>
                <a:spcPts val="0"/>
              </a:spcAft>
              <a:buClr>
                <a:schemeClr val="dk1"/>
              </a:buClr>
              <a:buSzPts val="2000"/>
              <a:buNone/>
              <a:defRPr sz="2000">
                <a:solidFill>
                  <a:schemeClr val="dk1"/>
                </a:solidFill>
              </a:defRPr>
            </a:lvl2pPr>
            <a:lvl3pPr lvl="2" rtl="0" algn="ctr">
              <a:spcBef>
                <a:spcPts val="0"/>
              </a:spcBef>
              <a:spcAft>
                <a:spcPts val="0"/>
              </a:spcAft>
              <a:buClr>
                <a:schemeClr val="dk1"/>
              </a:buClr>
              <a:buSzPts val="2000"/>
              <a:buNone/>
              <a:defRPr sz="2000">
                <a:solidFill>
                  <a:schemeClr val="dk1"/>
                </a:solidFill>
              </a:defRPr>
            </a:lvl3pPr>
            <a:lvl4pPr lvl="3" rtl="0" algn="ctr">
              <a:spcBef>
                <a:spcPts val="0"/>
              </a:spcBef>
              <a:spcAft>
                <a:spcPts val="0"/>
              </a:spcAft>
              <a:buClr>
                <a:schemeClr val="dk1"/>
              </a:buClr>
              <a:buSzPts val="2000"/>
              <a:buNone/>
              <a:defRPr sz="2000">
                <a:solidFill>
                  <a:schemeClr val="dk1"/>
                </a:solidFill>
              </a:defRPr>
            </a:lvl4pPr>
            <a:lvl5pPr lvl="4" rtl="0" algn="ctr">
              <a:spcBef>
                <a:spcPts val="0"/>
              </a:spcBef>
              <a:spcAft>
                <a:spcPts val="0"/>
              </a:spcAft>
              <a:buClr>
                <a:schemeClr val="dk1"/>
              </a:buClr>
              <a:buSzPts val="2000"/>
              <a:buNone/>
              <a:defRPr sz="2000">
                <a:solidFill>
                  <a:schemeClr val="dk1"/>
                </a:solidFill>
              </a:defRPr>
            </a:lvl5pPr>
            <a:lvl6pPr lvl="5" rtl="0" algn="ctr">
              <a:spcBef>
                <a:spcPts val="0"/>
              </a:spcBef>
              <a:spcAft>
                <a:spcPts val="0"/>
              </a:spcAft>
              <a:buClr>
                <a:schemeClr val="dk1"/>
              </a:buClr>
              <a:buSzPts val="2000"/>
              <a:buNone/>
              <a:defRPr sz="2000">
                <a:solidFill>
                  <a:schemeClr val="dk1"/>
                </a:solidFill>
              </a:defRPr>
            </a:lvl6pPr>
            <a:lvl7pPr lvl="6" rtl="0" algn="ctr">
              <a:spcBef>
                <a:spcPts val="0"/>
              </a:spcBef>
              <a:spcAft>
                <a:spcPts val="0"/>
              </a:spcAft>
              <a:buClr>
                <a:schemeClr val="dk1"/>
              </a:buClr>
              <a:buSzPts val="2000"/>
              <a:buNone/>
              <a:defRPr sz="2000">
                <a:solidFill>
                  <a:schemeClr val="dk1"/>
                </a:solidFill>
              </a:defRPr>
            </a:lvl7pPr>
            <a:lvl8pPr lvl="7" rtl="0" algn="ctr">
              <a:spcBef>
                <a:spcPts val="0"/>
              </a:spcBef>
              <a:spcAft>
                <a:spcPts val="0"/>
              </a:spcAft>
              <a:buClr>
                <a:schemeClr val="dk1"/>
              </a:buClr>
              <a:buSzPts val="2000"/>
              <a:buNone/>
              <a:defRPr sz="2000">
                <a:solidFill>
                  <a:schemeClr val="dk1"/>
                </a:solidFill>
              </a:defRPr>
            </a:lvl8pPr>
            <a:lvl9pPr lvl="8" rtl="0" algn="ctr">
              <a:spcBef>
                <a:spcPts val="0"/>
              </a:spcBef>
              <a:spcAft>
                <a:spcPts val="0"/>
              </a:spcAft>
              <a:buClr>
                <a:schemeClr val="dk1"/>
              </a:buClr>
              <a:buSzPts val="2000"/>
              <a:buNone/>
              <a:defRPr sz="2000">
                <a:solidFill>
                  <a:schemeClr val="dk1"/>
                </a:solidFill>
              </a:defRPr>
            </a:lvl9pPr>
          </a:lstStyle>
          <a:p/>
        </p:txBody>
      </p:sp>
      <p:sp>
        <p:nvSpPr>
          <p:cNvPr id="448" name="Google Shape;448;p31"/>
          <p:cNvSpPr txBox="1"/>
          <p:nvPr>
            <p:ph idx="5" type="title"/>
          </p:nvPr>
        </p:nvSpPr>
        <p:spPr>
          <a:xfrm>
            <a:off x="6718849" y="3106800"/>
            <a:ext cx="1787400" cy="462300"/>
          </a:xfrm>
          <a:prstGeom prst="rect">
            <a:avLst/>
          </a:prstGeom>
        </p:spPr>
        <p:txBody>
          <a:bodyPr anchorCtr="0" anchor="ctr" bIns="0" lIns="0" spcFirstLastPara="1" rIns="0" wrap="square" tIns="182875">
            <a:noAutofit/>
          </a:bodyPr>
          <a:lstStyle>
            <a:lvl1pPr lvl="0" rtl="0">
              <a:spcBef>
                <a:spcPts val="0"/>
              </a:spcBef>
              <a:spcAft>
                <a:spcPts val="0"/>
              </a:spcAft>
              <a:buSzPts val="2000"/>
              <a:buNone/>
              <a:defRPr sz="2500"/>
            </a:lvl1pPr>
            <a:lvl2pPr lvl="1" rtl="0" algn="ctr">
              <a:spcBef>
                <a:spcPts val="0"/>
              </a:spcBef>
              <a:spcAft>
                <a:spcPts val="0"/>
              </a:spcAft>
              <a:buClr>
                <a:schemeClr val="dk1"/>
              </a:buClr>
              <a:buSzPts val="2000"/>
              <a:buNone/>
              <a:defRPr sz="2000">
                <a:solidFill>
                  <a:schemeClr val="dk1"/>
                </a:solidFill>
              </a:defRPr>
            </a:lvl2pPr>
            <a:lvl3pPr lvl="2" rtl="0" algn="ctr">
              <a:spcBef>
                <a:spcPts val="0"/>
              </a:spcBef>
              <a:spcAft>
                <a:spcPts val="0"/>
              </a:spcAft>
              <a:buClr>
                <a:schemeClr val="dk1"/>
              </a:buClr>
              <a:buSzPts val="2000"/>
              <a:buNone/>
              <a:defRPr sz="2000">
                <a:solidFill>
                  <a:schemeClr val="dk1"/>
                </a:solidFill>
              </a:defRPr>
            </a:lvl3pPr>
            <a:lvl4pPr lvl="3" rtl="0" algn="ctr">
              <a:spcBef>
                <a:spcPts val="0"/>
              </a:spcBef>
              <a:spcAft>
                <a:spcPts val="0"/>
              </a:spcAft>
              <a:buClr>
                <a:schemeClr val="dk1"/>
              </a:buClr>
              <a:buSzPts val="2000"/>
              <a:buNone/>
              <a:defRPr sz="2000">
                <a:solidFill>
                  <a:schemeClr val="dk1"/>
                </a:solidFill>
              </a:defRPr>
            </a:lvl4pPr>
            <a:lvl5pPr lvl="4" rtl="0" algn="ctr">
              <a:spcBef>
                <a:spcPts val="0"/>
              </a:spcBef>
              <a:spcAft>
                <a:spcPts val="0"/>
              </a:spcAft>
              <a:buClr>
                <a:schemeClr val="dk1"/>
              </a:buClr>
              <a:buSzPts val="2000"/>
              <a:buNone/>
              <a:defRPr sz="2000">
                <a:solidFill>
                  <a:schemeClr val="dk1"/>
                </a:solidFill>
              </a:defRPr>
            </a:lvl5pPr>
            <a:lvl6pPr lvl="5" rtl="0" algn="ctr">
              <a:spcBef>
                <a:spcPts val="0"/>
              </a:spcBef>
              <a:spcAft>
                <a:spcPts val="0"/>
              </a:spcAft>
              <a:buClr>
                <a:schemeClr val="dk1"/>
              </a:buClr>
              <a:buSzPts val="2000"/>
              <a:buNone/>
              <a:defRPr sz="2000">
                <a:solidFill>
                  <a:schemeClr val="dk1"/>
                </a:solidFill>
              </a:defRPr>
            </a:lvl6pPr>
            <a:lvl7pPr lvl="6" rtl="0" algn="ctr">
              <a:spcBef>
                <a:spcPts val="0"/>
              </a:spcBef>
              <a:spcAft>
                <a:spcPts val="0"/>
              </a:spcAft>
              <a:buClr>
                <a:schemeClr val="dk1"/>
              </a:buClr>
              <a:buSzPts val="2000"/>
              <a:buNone/>
              <a:defRPr sz="2000">
                <a:solidFill>
                  <a:schemeClr val="dk1"/>
                </a:solidFill>
              </a:defRPr>
            </a:lvl7pPr>
            <a:lvl8pPr lvl="7" rtl="0" algn="ctr">
              <a:spcBef>
                <a:spcPts val="0"/>
              </a:spcBef>
              <a:spcAft>
                <a:spcPts val="0"/>
              </a:spcAft>
              <a:buClr>
                <a:schemeClr val="dk1"/>
              </a:buClr>
              <a:buSzPts val="2000"/>
              <a:buNone/>
              <a:defRPr sz="2000">
                <a:solidFill>
                  <a:schemeClr val="dk1"/>
                </a:solidFill>
              </a:defRPr>
            </a:lvl8pPr>
            <a:lvl9pPr lvl="8" rtl="0" algn="ctr">
              <a:spcBef>
                <a:spcPts val="0"/>
              </a:spcBef>
              <a:spcAft>
                <a:spcPts val="0"/>
              </a:spcAft>
              <a:buClr>
                <a:schemeClr val="dk1"/>
              </a:buClr>
              <a:buSzPts val="2000"/>
              <a:buNone/>
              <a:defRPr sz="2000">
                <a:solidFill>
                  <a:schemeClr val="dk1"/>
                </a:solidFill>
              </a:defRPr>
            </a:lvl9pPr>
          </a:lstStyle>
          <a:p/>
        </p:txBody>
      </p:sp>
      <p:sp>
        <p:nvSpPr>
          <p:cNvPr id="449" name="Google Shape;449;p31"/>
          <p:cNvSpPr txBox="1"/>
          <p:nvPr>
            <p:ph idx="1" type="subTitle"/>
          </p:nvPr>
        </p:nvSpPr>
        <p:spPr>
          <a:xfrm>
            <a:off x="867749" y="2765000"/>
            <a:ext cx="1787400" cy="7377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450" name="Google Shape;450;p31"/>
          <p:cNvSpPr txBox="1"/>
          <p:nvPr>
            <p:ph idx="6" type="subTitle"/>
          </p:nvPr>
        </p:nvSpPr>
        <p:spPr>
          <a:xfrm>
            <a:off x="2777181" y="3069700"/>
            <a:ext cx="1787400" cy="7377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451" name="Google Shape;451;p31"/>
          <p:cNvSpPr txBox="1"/>
          <p:nvPr>
            <p:ph idx="7" type="subTitle"/>
          </p:nvPr>
        </p:nvSpPr>
        <p:spPr>
          <a:xfrm>
            <a:off x="4762081" y="3374500"/>
            <a:ext cx="1787400" cy="7377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452" name="Google Shape;452;p31"/>
          <p:cNvSpPr txBox="1"/>
          <p:nvPr>
            <p:ph idx="8" type="subTitle"/>
          </p:nvPr>
        </p:nvSpPr>
        <p:spPr>
          <a:xfrm>
            <a:off x="6718855" y="3679300"/>
            <a:ext cx="1787400" cy="737700"/>
          </a:xfrm>
          <a:prstGeom prst="rect">
            <a:avLst/>
          </a:prstGeom>
        </p:spPr>
        <p:txBody>
          <a:bodyPr anchorCtr="0" anchor="ctr" bIns="91425" lIns="91425" spcFirstLastPara="1" rIns="91425" wrap="square" tIns="91425">
            <a:noAutofit/>
          </a:bodyPr>
          <a:lstStyle>
            <a:lvl1pPr lvl="0" rtl="0">
              <a:lnSpc>
                <a:spcPct val="115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grpSp>
        <p:nvGrpSpPr>
          <p:cNvPr id="453" name="Google Shape;453;p31"/>
          <p:cNvGrpSpPr/>
          <p:nvPr/>
        </p:nvGrpSpPr>
        <p:grpSpPr>
          <a:xfrm>
            <a:off x="8669664" y="245588"/>
            <a:ext cx="228825" cy="228825"/>
            <a:chOff x="3023950" y="3689950"/>
            <a:chExt cx="316100" cy="316100"/>
          </a:xfrm>
        </p:grpSpPr>
        <p:sp>
          <p:nvSpPr>
            <p:cNvPr id="454" name="Google Shape;454;p31"/>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31"/>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31"/>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57" name="Google Shape;457;p31"/>
          <p:cNvGrpSpPr/>
          <p:nvPr/>
        </p:nvGrpSpPr>
        <p:grpSpPr>
          <a:xfrm>
            <a:off x="245739" y="245588"/>
            <a:ext cx="228825" cy="228825"/>
            <a:chOff x="3023950" y="3689950"/>
            <a:chExt cx="316100" cy="316100"/>
          </a:xfrm>
        </p:grpSpPr>
        <p:sp>
          <p:nvSpPr>
            <p:cNvPr id="458" name="Google Shape;458;p31"/>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31"/>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31"/>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61" name="Google Shape;461;p31"/>
          <p:cNvGrpSpPr/>
          <p:nvPr/>
        </p:nvGrpSpPr>
        <p:grpSpPr>
          <a:xfrm>
            <a:off x="245752" y="4669065"/>
            <a:ext cx="228825" cy="228856"/>
            <a:chOff x="3023950" y="3689950"/>
            <a:chExt cx="316100" cy="316100"/>
          </a:xfrm>
        </p:grpSpPr>
        <p:sp>
          <p:nvSpPr>
            <p:cNvPr id="462" name="Google Shape;462;p31"/>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31"/>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31"/>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65" name="Google Shape;465;p31"/>
          <p:cNvGrpSpPr/>
          <p:nvPr/>
        </p:nvGrpSpPr>
        <p:grpSpPr>
          <a:xfrm>
            <a:off x="8669427" y="4667865"/>
            <a:ext cx="228825" cy="228856"/>
            <a:chOff x="3023950" y="3689950"/>
            <a:chExt cx="316100" cy="316100"/>
          </a:xfrm>
        </p:grpSpPr>
        <p:sp>
          <p:nvSpPr>
            <p:cNvPr id="466" name="Google Shape;466;p31"/>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31"/>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31"/>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69" name="Google Shape;469;p31"/>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2">
  <p:cSld name="CUSTOM_3_1_1">
    <p:spTree>
      <p:nvGrpSpPr>
        <p:cNvPr id="470" name="Shape 470"/>
        <p:cNvGrpSpPr/>
        <p:nvPr/>
      </p:nvGrpSpPr>
      <p:grpSpPr>
        <a:xfrm>
          <a:off x="0" y="0"/>
          <a:ext cx="0" cy="0"/>
          <a:chOff x="0" y="0"/>
          <a:chExt cx="0" cy="0"/>
        </a:xfrm>
      </p:grpSpPr>
      <p:sp>
        <p:nvSpPr>
          <p:cNvPr id="471" name="Google Shape;471;p32"/>
          <p:cNvSpPr txBox="1"/>
          <p:nvPr>
            <p:ph type="title"/>
          </p:nvPr>
        </p:nvSpPr>
        <p:spPr>
          <a:xfrm>
            <a:off x="720000" y="540000"/>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None/>
              <a:defRPr/>
            </a:lvl1pPr>
            <a:lvl2pPr lvl="1" rtl="0">
              <a:spcBef>
                <a:spcPts val="0"/>
              </a:spcBef>
              <a:spcAft>
                <a:spcPts val="0"/>
              </a:spcAft>
              <a:buSzPts val="3500"/>
              <a:buNone/>
              <a:defRPr>
                <a:latin typeface="Source Code Pro Light"/>
                <a:ea typeface="Source Code Pro Light"/>
                <a:cs typeface="Source Code Pro Light"/>
                <a:sym typeface="Source Code Pro Light"/>
              </a:defRPr>
            </a:lvl2pPr>
            <a:lvl3pPr lvl="2" rtl="0">
              <a:spcBef>
                <a:spcPts val="0"/>
              </a:spcBef>
              <a:spcAft>
                <a:spcPts val="0"/>
              </a:spcAft>
              <a:buSzPts val="3500"/>
              <a:buNone/>
              <a:defRPr>
                <a:latin typeface="Source Code Pro Light"/>
                <a:ea typeface="Source Code Pro Light"/>
                <a:cs typeface="Source Code Pro Light"/>
                <a:sym typeface="Source Code Pro Light"/>
              </a:defRPr>
            </a:lvl3pPr>
            <a:lvl4pPr lvl="3" rtl="0">
              <a:spcBef>
                <a:spcPts val="0"/>
              </a:spcBef>
              <a:spcAft>
                <a:spcPts val="0"/>
              </a:spcAft>
              <a:buSzPts val="3500"/>
              <a:buNone/>
              <a:defRPr>
                <a:latin typeface="Source Code Pro Light"/>
                <a:ea typeface="Source Code Pro Light"/>
                <a:cs typeface="Source Code Pro Light"/>
                <a:sym typeface="Source Code Pro Light"/>
              </a:defRPr>
            </a:lvl4pPr>
            <a:lvl5pPr lvl="4" rtl="0">
              <a:spcBef>
                <a:spcPts val="0"/>
              </a:spcBef>
              <a:spcAft>
                <a:spcPts val="0"/>
              </a:spcAft>
              <a:buSzPts val="3500"/>
              <a:buNone/>
              <a:defRPr>
                <a:latin typeface="Source Code Pro Light"/>
                <a:ea typeface="Source Code Pro Light"/>
                <a:cs typeface="Source Code Pro Light"/>
                <a:sym typeface="Source Code Pro Light"/>
              </a:defRPr>
            </a:lvl5pPr>
            <a:lvl6pPr lvl="5" rtl="0">
              <a:spcBef>
                <a:spcPts val="0"/>
              </a:spcBef>
              <a:spcAft>
                <a:spcPts val="0"/>
              </a:spcAft>
              <a:buSzPts val="3500"/>
              <a:buNone/>
              <a:defRPr>
                <a:latin typeface="Source Code Pro Light"/>
                <a:ea typeface="Source Code Pro Light"/>
                <a:cs typeface="Source Code Pro Light"/>
                <a:sym typeface="Source Code Pro Light"/>
              </a:defRPr>
            </a:lvl6pPr>
            <a:lvl7pPr lvl="6" rtl="0">
              <a:spcBef>
                <a:spcPts val="0"/>
              </a:spcBef>
              <a:spcAft>
                <a:spcPts val="0"/>
              </a:spcAft>
              <a:buSzPts val="3500"/>
              <a:buNone/>
              <a:defRPr>
                <a:latin typeface="Source Code Pro Light"/>
                <a:ea typeface="Source Code Pro Light"/>
                <a:cs typeface="Source Code Pro Light"/>
                <a:sym typeface="Source Code Pro Light"/>
              </a:defRPr>
            </a:lvl7pPr>
            <a:lvl8pPr lvl="7" rtl="0">
              <a:spcBef>
                <a:spcPts val="0"/>
              </a:spcBef>
              <a:spcAft>
                <a:spcPts val="0"/>
              </a:spcAft>
              <a:buSzPts val="3500"/>
              <a:buNone/>
              <a:defRPr>
                <a:latin typeface="Source Code Pro Light"/>
                <a:ea typeface="Source Code Pro Light"/>
                <a:cs typeface="Source Code Pro Light"/>
                <a:sym typeface="Source Code Pro Light"/>
              </a:defRPr>
            </a:lvl8pPr>
            <a:lvl9pPr lvl="8" rtl="0">
              <a:spcBef>
                <a:spcPts val="0"/>
              </a:spcBef>
              <a:spcAft>
                <a:spcPts val="0"/>
              </a:spcAft>
              <a:buSzPts val="3500"/>
              <a:buNone/>
              <a:defRPr>
                <a:latin typeface="Source Code Pro Light"/>
                <a:ea typeface="Source Code Pro Light"/>
                <a:cs typeface="Source Code Pro Light"/>
                <a:sym typeface="Source Code Pro Light"/>
              </a:defRPr>
            </a:lvl9pPr>
          </a:lstStyle>
          <a:p/>
        </p:txBody>
      </p:sp>
      <p:grpSp>
        <p:nvGrpSpPr>
          <p:cNvPr id="472" name="Google Shape;472;p32"/>
          <p:cNvGrpSpPr/>
          <p:nvPr/>
        </p:nvGrpSpPr>
        <p:grpSpPr>
          <a:xfrm>
            <a:off x="245739" y="245588"/>
            <a:ext cx="228825" cy="228825"/>
            <a:chOff x="3023950" y="3689950"/>
            <a:chExt cx="316100" cy="316100"/>
          </a:xfrm>
        </p:grpSpPr>
        <p:sp>
          <p:nvSpPr>
            <p:cNvPr id="473" name="Google Shape;473;p32"/>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32"/>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32"/>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76" name="Google Shape;476;p32"/>
          <p:cNvGrpSpPr/>
          <p:nvPr/>
        </p:nvGrpSpPr>
        <p:grpSpPr>
          <a:xfrm>
            <a:off x="245752" y="4669065"/>
            <a:ext cx="228825" cy="228856"/>
            <a:chOff x="3023950" y="3689950"/>
            <a:chExt cx="316100" cy="316100"/>
          </a:xfrm>
        </p:grpSpPr>
        <p:sp>
          <p:nvSpPr>
            <p:cNvPr id="477" name="Google Shape;477;p32"/>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32"/>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32"/>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80" name="Google Shape;480;p32"/>
          <p:cNvSpPr txBox="1"/>
          <p:nvPr>
            <p:ph idx="2" type="title"/>
          </p:nvPr>
        </p:nvSpPr>
        <p:spPr>
          <a:xfrm>
            <a:off x="1218368" y="1611844"/>
            <a:ext cx="2105700" cy="5277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2500"/>
              <a:buNone/>
              <a:defRPr sz="2500"/>
            </a:lvl1pPr>
            <a:lvl2pPr lvl="1" rtl="0" algn="r">
              <a:spcBef>
                <a:spcPts val="0"/>
              </a:spcBef>
              <a:spcAft>
                <a:spcPts val="0"/>
              </a:spcAft>
              <a:buSzPts val="2500"/>
              <a:buFont typeface="Teko"/>
              <a:buNone/>
              <a:defRPr sz="2500">
                <a:latin typeface="Teko"/>
                <a:ea typeface="Teko"/>
                <a:cs typeface="Teko"/>
                <a:sym typeface="Teko"/>
              </a:defRPr>
            </a:lvl2pPr>
            <a:lvl3pPr lvl="2" rtl="0" algn="r">
              <a:spcBef>
                <a:spcPts val="0"/>
              </a:spcBef>
              <a:spcAft>
                <a:spcPts val="0"/>
              </a:spcAft>
              <a:buSzPts val="2500"/>
              <a:buFont typeface="Teko"/>
              <a:buNone/>
              <a:defRPr sz="2500">
                <a:latin typeface="Teko"/>
                <a:ea typeface="Teko"/>
                <a:cs typeface="Teko"/>
                <a:sym typeface="Teko"/>
              </a:defRPr>
            </a:lvl3pPr>
            <a:lvl4pPr lvl="3" rtl="0" algn="r">
              <a:spcBef>
                <a:spcPts val="0"/>
              </a:spcBef>
              <a:spcAft>
                <a:spcPts val="0"/>
              </a:spcAft>
              <a:buSzPts val="2500"/>
              <a:buFont typeface="Teko"/>
              <a:buNone/>
              <a:defRPr sz="2500">
                <a:latin typeface="Teko"/>
                <a:ea typeface="Teko"/>
                <a:cs typeface="Teko"/>
                <a:sym typeface="Teko"/>
              </a:defRPr>
            </a:lvl4pPr>
            <a:lvl5pPr lvl="4" rtl="0" algn="r">
              <a:spcBef>
                <a:spcPts val="0"/>
              </a:spcBef>
              <a:spcAft>
                <a:spcPts val="0"/>
              </a:spcAft>
              <a:buSzPts val="2500"/>
              <a:buFont typeface="Teko"/>
              <a:buNone/>
              <a:defRPr sz="2500">
                <a:latin typeface="Teko"/>
                <a:ea typeface="Teko"/>
                <a:cs typeface="Teko"/>
                <a:sym typeface="Teko"/>
              </a:defRPr>
            </a:lvl5pPr>
            <a:lvl6pPr lvl="5" rtl="0" algn="r">
              <a:spcBef>
                <a:spcPts val="0"/>
              </a:spcBef>
              <a:spcAft>
                <a:spcPts val="0"/>
              </a:spcAft>
              <a:buSzPts val="2500"/>
              <a:buFont typeface="Teko"/>
              <a:buNone/>
              <a:defRPr sz="2500">
                <a:latin typeface="Teko"/>
                <a:ea typeface="Teko"/>
                <a:cs typeface="Teko"/>
                <a:sym typeface="Teko"/>
              </a:defRPr>
            </a:lvl6pPr>
            <a:lvl7pPr lvl="6" rtl="0" algn="r">
              <a:spcBef>
                <a:spcPts val="0"/>
              </a:spcBef>
              <a:spcAft>
                <a:spcPts val="0"/>
              </a:spcAft>
              <a:buSzPts val="2500"/>
              <a:buFont typeface="Teko"/>
              <a:buNone/>
              <a:defRPr sz="2500">
                <a:latin typeface="Teko"/>
                <a:ea typeface="Teko"/>
                <a:cs typeface="Teko"/>
                <a:sym typeface="Teko"/>
              </a:defRPr>
            </a:lvl7pPr>
            <a:lvl8pPr lvl="7" rtl="0" algn="r">
              <a:spcBef>
                <a:spcPts val="0"/>
              </a:spcBef>
              <a:spcAft>
                <a:spcPts val="0"/>
              </a:spcAft>
              <a:buSzPts val="2500"/>
              <a:buFont typeface="Teko"/>
              <a:buNone/>
              <a:defRPr sz="2500">
                <a:latin typeface="Teko"/>
                <a:ea typeface="Teko"/>
                <a:cs typeface="Teko"/>
                <a:sym typeface="Teko"/>
              </a:defRPr>
            </a:lvl8pPr>
            <a:lvl9pPr lvl="8" rtl="0" algn="r">
              <a:spcBef>
                <a:spcPts val="0"/>
              </a:spcBef>
              <a:spcAft>
                <a:spcPts val="0"/>
              </a:spcAft>
              <a:buSzPts val="2500"/>
              <a:buFont typeface="Teko"/>
              <a:buNone/>
              <a:defRPr sz="2500">
                <a:latin typeface="Teko"/>
                <a:ea typeface="Teko"/>
                <a:cs typeface="Teko"/>
                <a:sym typeface="Teko"/>
              </a:defRPr>
            </a:lvl9pPr>
          </a:lstStyle>
          <a:p/>
        </p:txBody>
      </p:sp>
      <p:sp>
        <p:nvSpPr>
          <p:cNvPr id="481" name="Google Shape;481;p32"/>
          <p:cNvSpPr txBox="1"/>
          <p:nvPr>
            <p:ph idx="1" type="subTitle"/>
          </p:nvPr>
        </p:nvSpPr>
        <p:spPr>
          <a:xfrm>
            <a:off x="812466" y="2269375"/>
            <a:ext cx="2511600" cy="484800"/>
          </a:xfrm>
          <a:prstGeom prst="rect">
            <a:avLst/>
          </a:prstGeom>
        </p:spPr>
        <p:txBody>
          <a:bodyPr anchorCtr="0" anchor="ctr" bIns="91425" lIns="91425" spcFirstLastPara="1" rIns="91425" wrap="square" tIns="91425">
            <a:noAutofit/>
          </a:bodyPr>
          <a:lstStyle>
            <a:lvl1pPr lvl="0" rtl="0" algn="r">
              <a:lnSpc>
                <a:spcPct val="100000"/>
              </a:lnSpc>
              <a:spcBef>
                <a:spcPts val="0"/>
              </a:spcBef>
              <a:spcAft>
                <a:spcPts val="0"/>
              </a:spcAft>
              <a:buSzPts val="1400"/>
              <a:buNone/>
              <a:defRPr sz="1400"/>
            </a:lvl1pPr>
            <a:lvl2pPr lvl="1" rtl="0" algn="r">
              <a:lnSpc>
                <a:spcPct val="100000"/>
              </a:lnSpc>
              <a:spcBef>
                <a:spcPts val="0"/>
              </a:spcBef>
              <a:spcAft>
                <a:spcPts val="0"/>
              </a:spcAft>
              <a:buSzPts val="1400"/>
              <a:buNone/>
              <a:defRPr/>
            </a:lvl2pPr>
            <a:lvl3pPr lvl="2" rtl="0" algn="r">
              <a:lnSpc>
                <a:spcPct val="100000"/>
              </a:lnSpc>
              <a:spcBef>
                <a:spcPts val="0"/>
              </a:spcBef>
              <a:spcAft>
                <a:spcPts val="0"/>
              </a:spcAft>
              <a:buSzPts val="1400"/>
              <a:buNone/>
              <a:defRPr/>
            </a:lvl3pPr>
            <a:lvl4pPr lvl="3" rtl="0" algn="r">
              <a:lnSpc>
                <a:spcPct val="100000"/>
              </a:lnSpc>
              <a:spcBef>
                <a:spcPts val="0"/>
              </a:spcBef>
              <a:spcAft>
                <a:spcPts val="0"/>
              </a:spcAft>
              <a:buSzPts val="1400"/>
              <a:buNone/>
              <a:defRPr/>
            </a:lvl4pPr>
            <a:lvl5pPr lvl="4" rtl="0" algn="r">
              <a:lnSpc>
                <a:spcPct val="100000"/>
              </a:lnSpc>
              <a:spcBef>
                <a:spcPts val="0"/>
              </a:spcBef>
              <a:spcAft>
                <a:spcPts val="0"/>
              </a:spcAft>
              <a:buSzPts val="1400"/>
              <a:buNone/>
              <a:defRPr/>
            </a:lvl5pPr>
            <a:lvl6pPr lvl="5" rtl="0" algn="r">
              <a:lnSpc>
                <a:spcPct val="100000"/>
              </a:lnSpc>
              <a:spcBef>
                <a:spcPts val="0"/>
              </a:spcBef>
              <a:spcAft>
                <a:spcPts val="0"/>
              </a:spcAft>
              <a:buSzPts val="1400"/>
              <a:buNone/>
              <a:defRPr/>
            </a:lvl6pPr>
            <a:lvl7pPr lvl="6" rtl="0" algn="r">
              <a:lnSpc>
                <a:spcPct val="100000"/>
              </a:lnSpc>
              <a:spcBef>
                <a:spcPts val="0"/>
              </a:spcBef>
              <a:spcAft>
                <a:spcPts val="0"/>
              </a:spcAft>
              <a:buSzPts val="1400"/>
              <a:buNone/>
              <a:defRPr/>
            </a:lvl7pPr>
            <a:lvl8pPr lvl="7" rtl="0" algn="r">
              <a:lnSpc>
                <a:spcPct val="100000"/>
              </a:lnSpc>
              <a:spcBef>
                <a:spcPts val="0"/>
              </a:spcBef>
              <a:spcAft>
                <a:spcPts val="0"/>
              </a:spcAft>
              <a:buSzPts val="1400"/>
              <a:buNone/>
              <a:defRPr/>
            </a:lvl8pPr>
            <a:lvl9pPr lvl="8" rtl="0" algn="r">
              <a:lnSpc>
                <a:spcPct val="100000"/>
              </a:lnSpc>
              <a:spcBef>
                <a:spcPts val="0"/>
              </a:spcBef>
              <a:spcAft>
                <a:spcPts val="0"/>
              </a:spcAft>
              <a:buSzPts val="1400"/>
              <a:buNone/>
              <a:defRPr/>
            </a:lvl9pPr>
          </a:lstStyle>
          <a:p/>
        </p:txBody>
      </p:sp>
      <p:sp>
        <p:nvSpPr>
          <p:cNvPr id="482" name="Google Shape;482;p32"/>
          <p:cNvSpPr txBox="1"/>
          <p:nvPr>
            <p:ph idx="3" type="title"/>
          </p:nvPr>
        </p:nvSpPr>
        <p:spPr>
          <a:xfrm>
            <a:off x="5804868" y="1611844"/>
            <a:ext cx="2105700" cy="527700"/>
          </a:xfrm>
          <a:prstGeom prst="rect">
            <a:avLst/>
          </a:prstGeom>
        </p:spPr>
        <p:txBody>
          <a:bodyPr anchorCtr="0" anchor="ctr" bIns="91425" lIns="91425" spcFirstLastPara="1" rIns="91425" wrap="square" tIns="91425">
            <a:noAutofit/>
          </a:bodyPr>
          <a:lstStyle>
            <a:lvl1pPr lvl="0" rtl="0">
              <a:spcBef>
                <a:spcPts val="0"/>
              </a:spcBef>
              <a:spcAft>
                <a:spcPts val="0"/>
              </a:spcAft>
              <a:buSzPts val="2500"/>
              <a:buNone/>
              <a:defRPr sz="2500"/>
            </a:lvl1pPr>
            <a:lvl2pPr lvl="1" rtl="0">
              <a:spcBef>
                <a:spcPts val="0"/>
              </a:spcBef>
              <a:spcAft>
                <a:spcPts val="0"/>
              </a:spcAft>
              <a:buSzPts val="2500"/>
              <a:buFont typeface="Teko"/>
              <a:buNone/>
              <a:defRPr sz="2500">
                <a:latin typeface="Teko"/>
                <a:ea typeface="Teko"/>
                <a:cs typeface="Teko"/>
                <a:sym typeface="Teko"/>
              </a:defRPr>
            </a:lvl2pPr>
            <a:lvl3pPr lvl="2" rtl="0">
              <a:spcBef>
                <a:spcPts val="0"/>
              </a:spcBef>
              <a:spcAft>
                <a:spcPts val="0"/>
              </a:spcAft>
              <a:buSzPts val="2500"/>
              <a:buFont typeface="Teko"/>
              <a:buNone/>
              <a:defRPr sz="2500">
                <a:latin typeface="Teko"/>
                <a:ea typeface="Teko"/>
                <a:cs typeface="Teko"/>
                <a:sym typeface="Teko"/>
              </a:defRPr>
            </a:lvl3pPr>
            <a:lvl4pPr lvl="3" rtl="0">
              <a:spcBef>
                <a:spcPts val="0"/>
              </a:spcBef>
              <a:spcAft>
                <a:spcPts val="0"/>
              </a:spcAft>
              <a:buSzPts val="2500"/>
              <a:buFont typeface="Teko"/>
              <a:buNone/>
              <a:defRPr sz="2500">
                <a:latin typeface="Teko"/>
                <a:ea typeface="Teko"/>
                <a:cs typeface="Teko"/>
                <a:sym typeface="Teko"/>
              </a:defRPr>
            </a:lvl4pPr>
            <a:lvl5pPr lvl="4" rtl="0">
              <a:spcBef>
                <a:spcPts val="0"/>
              </a:spcBef>
              <a:spcAft>
                <a:spcPts val="0"/>
              </a:spcAft>
              <a:buSzPts val="2500"/>
              <a:buFont typeface="Teko"/>
              <a:buNone/>
              <a:defRPr sz="2500">
                <a:latin typeface="Teko"/>
                <a:ea typeface="Teko"/>
                <a:cs typeface="Teko"/>
                <a:sym typeface="Teko"/>
              </a:defRPr>
            </a:lvl5pPr>
            <a:lvl6pPr lvl="5" rtl="0">
              <a:spcBef>
                <a:spcPts val="0"/>
              </a:spcBef>
              <a:spcAft>
                <a:spcPts val="0"/>
              </a:spcAft>
              <a:buSzPts val="2500"/>
              <a:buFont typeface="Teko"/>
              <a:buNone/>
              <a:defRPr sz="2500">
                <a:latin typeface="Teko"/>
                <a:ea typeface="Teko"/>
                <a:cs typeface="Teko"/>
                <a:sym typeface="Teko"/>
              </a:defRPr>
            </a:lvl6pPr>
            <a:lvl7pPr lvl="6" rtl="0">
              <a:spcBef>
                <a:spcPts val="0"/>
              </a:spcBef>
              <a:spcAft>
                <a:spcPts val="0"/>
              </a:spcAft>
              <a:buSzPts val="2500"/>
              <a:buFont typeface="Teko"/>
              <a:buNone/>
              <a:defRPr sz="2500">
                <a:latin typeface="Teko"/>
                <a:ea typeface="Teko"/>
                <a:cs typeface="Teko"/>
                <a:sym typeface="Teko"/>
              </a:defRPr>
            </a:lvl7pPr>
            <a:lvl8pPr lvl="7" rtl="0">
              <a:spcBef>
                <a:spcPts val="0"/>
              </a:spcBef>
              <a:spcAft>
                <a:spcPts val="0"/>
              </a:spcAft>
              <a:buSzPts val="2500"/>
              <a:buFont typeface="Teko"/>
              <a:buNone/>
              <a:defRPr sz="2500">
                <a:latin typeface="Teko"/>
                <a:ea typeface="Teko"/>
                <a:cs typeface="Teko"/>
                <a:sym typeface="Teko"/>
              </a:defRPr>
            </a:lvl8pPr>
            <a:lvl9pPr lvl="8" rtl="0">
              <a:spcBef>
                <a:spcPts val="0"/>
              </a:spcBef>
              <a:spcAft>
                <a:spcPts val="0"/>
              </a:spcAft>
              <a:buSzPts val="2500"/>
              <a:buFont typeface="Teko"/>
              <a:buNone/>
              <a:defRPr sz="2500">
                <a:latin typeface="Teko"/>
                <a:ea typeface="Teko"/>
                <a:cs typeface="Teko"/>
                <a:sym typeface="Teko"/>
              </a:defRPr>
            </a:lvl9pPr>
          </a:lstStyle>
          <a:p/>
        </p:txBody>
      </p:sp>
      <p:sp>
        <p:nvSpPr>
          <p:cNvPr id="483" name="Google Shape;483;p32"/>
          <p:cNvSpPr txBox="1"/>
          <p:nvPr>
            <p:ph idx="4" type="subTitle"/>
          </p:nvPr>
        </p:nvSpPr>
        <p:spPr>
          <a:xfrm>
            <a:off x="5804869" y="2269375"/>
            <a:ext cx="2511600" cy="484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484" name="Google Shape;484;p32"/>
          <p:cNvSpPr txBox="1"/>
          <p:nvPr>
            <p:ph idx="5" type="title"/>
          </p:nvPr>
        </p:nvSpPr>
        <p:spPr>
          <a:xfrm>
            <a:off x="1218368" y="3116250"/>
            <a:ext cx="2105700" cy="5277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2500"/>
              <a:buNone/>
              <a:defRPr sz="2500"/>
            </a:lvl1pPr>
            <a:lvl2pPr lvl="1" rtl="0" algn="r">
              <a:spcBef>
                <a:spcPts val="0"/>
              </a:spcBef>
              <a:spcAft>
                <a:spcPts val="0"/>
              </a:spcAft>
              <a:buSzPts val="2500"/>
              <a:buFont typeface="Teko"/>
              <a:buNone/>
              <a:defRPr sz="2500">
                <a:latin typeface="Teko"/>
                <a:ea typeface="Teko"/>
                <a:cs typeface="Teko"/>
                <a:sym typeface="Teko"/>
              </a:defRPr>
            </a:lvl2pPr>
            <a:lvl3pPr lvl="2" rtl="0" algn="r">
              <a:spcBef>
                <a:spcPts val="0"/>
              </a:spcBef>
              <a:spcAft>
                <a:spcPts val="0"/>
              </a:spcAft>
              <a:buSzPts val="2500"/>
              <a:buFont typeface="Teko"/>
              <a:buNone/>
              <a:defRPr sz="2500">
                <a:latin typeface="Teko"/>
                <a:ea typeface="Teko"/>
                <a:cs typeface="Teko"/>
                <a:sym typeface="Teko"/>
              </a:defRPr>
            </a:lvl3pPr>
            <a:lvl4pPr lvl="3" rtl="0" algn="r">
              <a:spcBef>
                <a:spcPts val="0"/>
              </a:spcBef>
              <a:spcAft>
                <a:spcPts val="0"/>
              </a:spcAft>
              <a:buSzPts val="2500"/>
              <a:buFont typeface="Teko"/>
              <a:buNone/>
              <a:defRPr sz="2500">
                <a:latin typeface="Teko"/>
                <a:ea typeface="Teko"/>
                <a:cs typeface="Teko"/>
                <a:sym typeface="Teko"/>
              </a:defRPr>
            </a:lvl4pPr>
            <a:lvl5pPr lvl="4" rtl="0" algn="r">
              <a:spcBef>
                <a:spcPts val="0"/>
              </a:spcBef>
              <a:spcAft>
                <a:spcPts val="0"/>
              </a:spcAft>
              <a:buSzPts val="2500"/>
              <a:buFont typeface="Teko"/>
              <a:buNone/>
              <a:defRPr sz="2500">
                <a:latin typeface="Teko"/>
                <a:ea typeface="Teko"/>
                <a:cs typeface="Teko"/>
                <a:sym typeface="Teko"/>
              </a:defRPr>
            </a:lvl5pPr>
            <a:lvl6pPr lvl="5" rtl="0" algn="r">
              <a:spcBef>
                <a:spcPts val="0"/>
              </a:spcBef>
              <a:spcAft>
                <a:spcPts val="0"/>
              </a:spcAft>
              <a:buSzPts val="2500"/>
              <a:buFont typeface="Teko"/>
              <a:buNone/>
              <a:defRPr sz="2500">
                <a:latin typeface="Teko"/>
                <a:ea typeface="Teko"/>
                <a:cs typeface="Teko"/>
                <a:sym typeface="Teko"/>
              </a:defRPr>
            </a:lvl6pPr>
            <a:lvl7pPr lvl="6" rtl="0" algn="r">
              <a:spcBef>
                <a:spcPts val="0"/>
              </a:spcBef>
              <a:spcAft>
                <a:spcPts val="0"/>
              </a:spcAft>
              <a:buSzPts val="2500"/>
              <a:buFont typeface="Teko"/>
              <a:buNone/>
              <a:defRPr sz="2500">
                <a:latin typeface="Teko"/>
                <a:ea typeface="Teko"/>
                <a:cs typeface="Teko"/>
                <a:sym typeface="Teko"/>
              </a:defRPr>
            </a:lvl7pPr>
            <a:lvl8pPr lvl="7" rtl="0" algn="r">
              <a:spcBef>
                <a:spcPts val="0"/>
              </a:spcBef>
              <a:spcAft>
                <a:spcPts val="0"/>
              </a:spcAft>
              <a:buSzPts val="2500"/>
              <a:buFont typeface="Teko"/>
              <a:buNone/>
              <a:defRPr sz="2500">
                <a:latin typeface="Teko"/>
                <a:ea typeface="Teko"/>
                <a:cs typeface="Teko"/>
                <a:sym typeface="Teko"/>
              </a:defRPr>
            </a:lvl8pPr>
            <a:lvl9pPr lvl="8" rtl="0" algn="r">
              <a:spcBef>
                <a:spcPts val="0"/>
              </a:spcBef>
              <a:spcAft>
                <a:spcPts val="0"/>
              </a:spcAft>
              <a:buSzPts val="2500"/>
              <a:buFont typeface="Teko"/>
              <a:buNone/>
              <a:defRPr sz="2500">
                <a:latin typeface="Teko"/>
                <a:ea typeface="Teko"/>
                <a:cs typeface="Teko"/>
                <a:sym typeface="Teko"/>
              </a:defRPr>
            </a:lvl9pPr>
          </a:lstStyle>
          <a:p/>
        </p:txBody>
      </p:sp>
      <p:sp>
        <p:nvSpPr>
          <p:cNvPr id="485" name="Google Shape;485;p32"/>
          <p:cNvSpPr txBox="1"/>
          <p:nvPr>
            <p:ph idx="6" type="subTitle"/>
          </p:nvPr>
        </p:nvSpPr>
        <p:spPr>
          <a:xfrm>
            <a:off x="812466" y="3771085"/>
            <a:ext cx="2511600" cy="484800"/>
          </a:xfrm>
          <a:prstGeom prst="rect">
            <a:avLst/>
          </a:prstGeom>
        </p:spPr>
        <p:txBody>
          <a:bodyPr anchorCtr="0" anchor="ctr" bIns="91425" lIns="91425" spcFirstLastPara="1" rIns="91425" wrap="square" tIns="91425">
            <a:noAutofit/>
          </a:bodyPr>
          <a:lstStyle>
            <a:lvl1pPr lvl="0" rtl="0" algn="r">
              <a:lnSpc>
                <a:spcPct val="100000"/>
              </a:lnSpc>
              <a:spcBef>
                <a:spcPts val="0"/>
              </a:spcBef>
              <a:spcAft>
                <a:spcPts val="0"/>
              </a:spcAft>
              <a:buSzPts val="1400"/>
              <a:buNone/>
              <a:defRPr sz="1400"/>
            </a:lvl1pPr>
            <a:lvl2pPr lvl="1" rtl="0" algn="r">
              <a:lnSpc>
                <a:spcPct val="100000"/>
              </a:lnSpc>
              <a:spcBef>
                <a:spcPts val="0"/>
              </a:spcBef>
              <a:spcAft>
                <a:spcPts val="0"/>
              </a:spcAft>
              <a:buSzPts val="1400"/>
              <a:buNone/>
              <a:defRPr/>
            </a:lvl2pPr>
            <a:lvl3pPr lvl="2" rtl="0" algn="r">
              <a:lnSpc>
                <a:spcPct val="100000"/>
              </a:lnSpc>
              <a:spcBef>
                <a:spcPts val="0"/>
              </a:spcBef>
              <a:spcAft>
                <a:spcPts val="0"/>
              </a:spcAft>
              <a:buSzPts val="1400"/>
              <a:buNone/>
              <a:defRPr/>
            </a:lvl3pPr>
            <a:lvl4pPr lvl="3" rtl="0" algn="r">
              <a:lnSpc>
                <a:spcPct val="100000"/>
              </a:lnSpc>
              <a:spcBef>
                <a:spcPts val="0"/>
              </a:spcBef>
              <a:spcAft>
                <a:spcPts val="0"/>
              </a:spcAft>
              <a:buSzPts val="1400"/>
              <a:buNone/>
              <a:defRPr/>
            </a:lvl4pPr>
            <a:lvl5pPr lvl="4" rtl="0" algn="r">
              <a:lnSpc>
                <a:spcPct val="100000"/>
              </a:lnSpc>
              <a:spcBef>
                <a:spcPts val="0"/>
              </a:spcBef>
              <a:spcAft>
                <a:spcPts val="0"/>
              </a:spcAft>
              <a:buSzPts val="1400"/>
              <a:buNone/>
              <a:defRPr/>
            </a:lvl5pPr>
            <a:lvl6pPr lvl="5" rtl="0" algn="r">
              <a:lnSpc>
                <a:spcPct val="100000"/>
              </a:lnSpc>
              <a:spcBef>
                <a:spcPts val="0"/>
              </a:spcBef>
              <a:spcAft>
                <a:spcPts val="0"/>
              </a:spcAft>
              <a:buSzPts val="1400"/>
              <a:buNone/>
              <a:defRPr/>
            </a:lvl6pPr>
            <a:lvl7pPr lvl="6" rtl="0" algn="r">
              <a:lnSpc>
                <a:spcPct val="100000"/>
              </a:lnSpc>
              <a:spcBef>
                <a:spcPts val="0"/>
              </a:spcBef>
              <a:spcAft>
                <a:spcPts val="0"/>
              </a:spcAft>
              <a:buSzPts val="1400"/>
              <a:buNone/>
              <a:defRPr/>
            </a:lvl7pPr>
            <a:lvl8pPr lvl="7" rtl="0" algn="r">
              <a:lnSpc>
                <a:spcPct val="100000"/>
              </a:lnSpc>
              <a:spcBef>
                <a:spcPts val="0"/>
              </a:spcBef>
              <a:spcAft>
                <a:spcPts val="0"/>
              </a:spcAft>
              <a:buSzPts val="1400"/>
              <a:buNone/>
              <a:defRPr/>
            </a:lvl8pPr>
            <a:lvl9pPr lvl="8" rtl="0" algn="r">
              <a:lnSpc>
                <a:spcPct val="100000"/>
              </a:lnSpc>
              <a:spcBef>
                <a:spcPts val="0"/>
              </a:spcBef>
              <a:spcAft>
                <a:spcPts val="0"/>
              </a:spcAft>
              <a:buSzPts val="1400"/>
              <a:buNone/>
              <a:defRPr/>
            </a:lvl9pPr>
          </a:lstStyle>
          <a:p/>
        </p:txBody>
      </p:sp>
      <p:sp>
        <p:nvSpPr>
          <p:cNvPr id="486" name="Google Shape;486;p32"/>
          <p:cNvSpPr txBox="1"/>
          <p:nvPr>
            <p:ph idx="7" type="title"/>
          </p:nvPr>
        </p:nvSpPr>
        <p:spPr>
          <a:xfrm>
            <a:off x="5804868" y="3116250"/>
            <a:ext cx="2105700" cy="527700"/>
          </a:xfrm>
          <a:prstGeom prst="rect">
            <a:avLst/>
          </a:prstGeom>
        </p:spPr>
        <p:txBody>
          <a:bodyPr anchorCtr="0" anchor="ctr" bIns="91425" lIns="91425" spcFirstLastPara="1" rIns="91425" wrap="square" tIns="91425">
            <a:noAutofit/>
          </a:bodyPr>
          <a:lstStyle>
            <a:lvl1pPr lvl="0" rtl="0">
              <a:spcBef>
                <a:spcPts val="0"/>
              </a:spcBef>
              <a:spcAft>
                <a:spcPts val="0"/>
              </a:spcAft>
              <a:buSzPts val="2500"/>
              <a:buNone/>
              <a:defRPr sz="2500"/>
            </a:lvl1pPr>
            <a:lvl2pPr lvl="1" rtl="0">
              <a:spcBef>
                <a:spcPts val="0"/>
              </a:spcBef>
              <a:spcAft>
                <a:spcPts val="0"/>
              </a:spcAft>
              <a:buSzPts val="2500"/>
              <a:buFont typeface="Teko"/>
              <a:buNone/>
              <a:defRPr sz="2500">
                <a:latin typeface="Teko"/>
                <a:ea typeface="Teko"/>
                <a:cs typeface="Teko"/>
                <a:sym typeface="Teko"/>
              </a:defRPr>
            </a:lvl2pPr>
            <a:lvl3pPr lvl="2" rtl="0">
              <a:spcBef>
                <a:spcPts val="0"/>
              </a:spcBef>
              <a:spcAft>
                <a:spcPts val="0"/>
              </a:spcAft>
              <a:buSzPts val="2500"/>
              <a:buFont typeface="Teko"/>
              <a:buNone/>
              <a:defRPr sz="2500">
                <a:latin typeface="Teko"/>
                <a:ea typeface="Teko"/>
                <a:cs typeface="Teko"/>
                <a:sym typeface="Teko"/>
              </a:defRPr>
            </a:lvl3pPr>
            <a:lvl4pPr lvl="3" rtl="0">
              <a:spcBef>
                <a:spcPts val="0"/>
              </a:spcBef>
              <a:spcAft>
                <a:spcPts val="0"/>
              </a:spcAft>
              <a:buSzPts val="2500"/>
              <a:buFont typeface="Teko"/>
              <a:buNone/>
              <a:defRPr sz="2500">
                <a:latin typeface="Teko"/>
                <a:ea typeface="Teko"/>
                <a:cs typeface="Teko"/>
                <a:sym typeface="Teko"/>
              </a:defRPr>
            </a:lvl4pPr>
            <a:lvl5pPr lvl="4" rtl="0">
              <a:spcBef>
                <a:spcPts val="0"/>
              </a:spcBef>
              <a:spcAft>
                <a:spcPts val="0"/>
              </a:spcAft>
              <a:buSzPts val="2500"/>
              <a:buFont typeface="Teko"/>
              <a:buNone/>
              <a:defRPr sz="2500">
                <a:latin typeface="Teko"/>
                <a:ea typeface="Teko"/>
                <a:cs typeface="Teko"/>
                <a:sym typeface="Teko"/>
              </a:defRPr>
            </a:lvl5pPr>
            <a:lvl6pPr lvl="5" rtl="0">
              <a:spcBef>
                <a:spcPts val="0"/>
              </a:spcBef>
              <a:spcAft>
                <a:spcPts val="0"/>
              </a:spcAft>
              <a:buSzPts val="2500"/>
              <a:buFont typeface="Teko"/>
              <a:buNone/>
              <a:defRPr sz="2500">
                <a:latin typeface="Teko"/>
                <a:ea typeface="Teko"/>
                <a:cs typeface="Teko"/>
                <a:sym typeface="Teko"/>
              </a:defRPr>
            </a:lvl6pPr>
            <a:lvl7pPr lvl="6" rtl="0">
              <a:spcBef>
                <a:spcPts val="0"/>
              </a:spcBef>
              <a:spcAft>
                <a:spcPts val="0"/>
              </a:spcAft>
              <a:buSzPts val="2500"/>
              <a:buFont typeface="Teko"/>
              <a:buNone/>
              <a:defRPr sz="2500">
                <a:latin typeface="Teko"/>
                <a:ea typeface="Teko"/>
                <a:cs typeface="Teko"/>
                <a:sym typeface="Teko"/>
              </a:defRPr>
            </a:lvl7pPr>
            <a:lvl8pPr lvl="7" rtl="0">
              <a:spcBef>
                <a:spcPts val="0"/>
              </a:spcBef>
              <a:spcAft>
                <a:spcPts val="0"/>
              </a:spcAft>
              <a:buSzPts val="2500"/>
              <a:buFont typeface="Teko"/>
              <a:buNone/>
              <a:defRPr sz="2500">
                <a:latin typeface="Teko"/>
                <a:ea typeface="Teko"/>
                <a:cs typeface="Teko"/>
                <a:sym typeface="Teko"/>
              </a:defRPr>
            </a:lvl8pPr>
            <a:lvl9pPr lvl="8" rtl="0">
              <a:spcBef>
                <a:spcPts val="0"/>
              </a:spcBef>
              <a:spcAft>
                <a:spcPts val="0"/>
              </a:spcAft>
              <a:buSzPts val="2500"/>
              <a:buFont typeface="Teko"/>
              <a:buNone/>
              <a:defRPr sz="2500">
                <a:latin typeface="Teko"/>
                <a:ea typeface="Teko"/>
                <a:cs typeface="Teko"/>
                <a:sym typeface="Teko"/>
              </a:defRPr>
            </a:lvl9pPr>
          </a:lstStyle>
          <a:p/>
        </p:txBody>
      </p:sp>
      <p:sp>
        <p:nvSpPr>
          <p:cNvPr id="487" name="Google Shape;487;p32"/>
          <p:cNvSpPr txBox="1"/>
          <p:nvPr>
            <p:ph idx="8" type="subTitle"/>
          </p:nvPr>
        </p:nvSpPr>
        <p:spPr>
          <a:xfrm>
            <a:off x="5804869" y="3771085"/>
            <a:ext cx="2511600" cy="484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488" name="Google Shape;488;p32"/>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4">
    <p:spTree>
      <p:nvGrpSpPr>
        <p:cNvPr id="489" name="Shape 489"/>
        <p:cNvGrpSpPr/>
        <p:nvPr/>
      </p:nvGrpSpPr>
      <p:grpSpPr>
        <a:xfrm>
          <a:off x="0" y="0"/>
          <a:ext cx="0" cy="0"/>
          <a:chOff x="0" y="0"/>
          <a:chExt cx="0" cy="0"/>
        </a:xfrm>
      </p:grpSpPr>
      <p:sp>
        <p:nvSpPr>
          <p:cNvPr id="490" name="Google Shape;490;p33"/>
          <p:cNvSpPr txBox="1"/>
          <p:nvPr>
            <p:ph type="title"/>
          </p:nvPr>
        </p:nvSpPr>
        <p:spPr>
          <a:xfrm>
            <a:off x="720000" y="540000"/>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None/>
              <a:defRPr/>
            </a:lvl1pPr>
            <a:lvl2pPr lvl="1" rtl="0">
              <a:spcBef>
                <a:spcPts val="0"/>
              </a:spcBef>
              <a:spcAft>
                <a:spcPts val="0"/>
              </a:spcAft>
              <a:buSzPts val="3500"/>
              <a:buNone/>
              <a:defRPr>
                <a:latin typeface="Source Code Pro Light"/>
                <a:ea typeface="Source Code Pro Light"/>
                <a:cs typeface="Source Code Pro Light"/>
                <a:sym typeface="Source Code Pro Light"/>
              </a:defRPr>
            </a:lvl2pPr>
            <a:lvl3pPr lvl="2" rtl="0">
              <a:spcBef>
                <a:spcPts val="0"/>
              </a:spcBef>
              <a:spcAft>
                <a:spcPts val="0"/>
              </a:spcAft>
              <a:buSzPts val="3500"/>
              <a:buNone/>
              <a:defRPr>
                <a:latin typeface="Source Code Pro Light"/>
                <a:ea typeface="Source Code Pro Light"/>
                <a:cs typeface="Source Code Pro Light"/>
                <a:sym typeface="Source Code Pro Light"/>
              </a:defRPr>
            </a:lvl3pPr>
            <a:lvl4pPr lvl="3" rtl="0">
              <a:spcBef>
                <a:spcPts val="0"/>
              </a:spcBef>
              <a:spcAft>
                <a:spcPts val="0"/>
              </a:spcAft>
              <a:buSzPts val="3500"/>
              <a:buNone/>
              <a:defRPr>
                <a:latin typeface="Source Code Pro Light"/>
                <a:ea typeface="Source Code Pro Light"/>
                <a:cs typeface="Source Code Pro Light"/>
                <a:sym typeface="Source Code Pro Light"/>
              </a:defRPr>
            </a:lvl4pPr>
            <a:lvl5pPr lvl="4" rtl="0">
              <a:spcBef>
                <a:spcPts val="0"/>
              </a:spcBef>
              <a:spcAft>
                <a:spcPts val="0"/>
              </a:spcAft>
              <a:buSzPts val="3500"/>
              <a:buNone/>
              <a:defRPr>
                <a:latin typeface="Source Code Pro Light"/>
                <a:ea typeface="Source Code Pro Light"/>
                <a:cs typeface="Source Code Pro Light"/>
                <a:sym typeface="Source Code Pro Light"/>
              </a:defRPr>
            </a:lvl5pPr>
            <a:lvl6pPr lvl="5" rtl="0">
              <a:spcBef>
                <a:spcPts val="0"/>
              </a:spcBef>
              <a:spcAft>
                <a:spcPts val="0"/>
              </a:spcAft>
              <a:buSzPts val="3500"/>
              <a:buNone/>
              <a:defRPr>
                <a:latin typeface="Source Code Pro Light"/>
                <a:ea typeface="Source Code Pro Light"/>
                <a:cs typeface="Source Code Pro Light"/>
                <a:sym typeface="Source Code Pro Light"/>
              </a:defRPr>
            </a:lvl6pPr>
            <a:lvl7pPr lvl="6" rtl="0">
              <a:spcBef>
                <a:spcPts val="0"/>
              </a:spcBef>
              <a:spcAft>
                <a:spcPts val="0"/>
              </a:spcAft>
              <a:buSzPts val="3500"/>
              <a:buNone/>
              <a:defRPr>
                <a:latin typeface="Source Code Pro Light"/>
                <a:ea typeface="Source Code Pro Light"/>
                <a:cs typeface="Source Code Pro Light"/>
                <a:sym typeface="Source Code Pro Light"/>
              </a:defRPr>
            </a:lvl7pPr>
            <a:lvl8pPr lvl="7" rtl="0">
              <a:spcBef>
                <a:spcPts val="0"/>
              </a:spcBef>
              <a:spcAft>
                <a:spcPts val="0"/>
              </a:spcAft>
              <a:buSzPts val="3500"/>
              <a:buNone/>
              <a:defRPr>
                <a:latin typeface="Source Code Pro Light"/>
                <a:ea typeface="Source Code Pro Light"/>
                <a:cs typeface="Source Code Pro Light"/>
                <a:sym typeface="Source Code Pro Light"/>
              </a:defRPr>
            </a:lvl8pPr>
            <a:lvl9pPr lvl="8" rtl="0">
              <a:spcBef>
                <a:spcPts val="0"/>
              </a:spcBef>
              <a:spcAft>
                <a:spcPts val="0"/>
              </a:spcAft>
              <a:buSzPts val="3500"/>
              <a:buNone/>
              <a:defRPr>
                <a:latin typeface="Source Code Pro Light"/>
                <a:ea typeface="Source Code Pro Light"/>
                <a:cs typeface="Source Code Pro Light"/>
                <a:sym typeface="Source Code Pro Light"/>
              </a:defRPr>
            </a:lvl9pPr>
          </a:lstStyle>
          <a:p/>
        </p:txBody>
      </p:sp>
      <p:sp>
        <p:nvSpPr>
          <p:cNvPr id="491" name="Google Shape;491;p33"/>
          <p:cNvSpPr txBox="1"/>
          <p:nvPr>
            <p:ph idx="2" type="title"/>
          </p:nvPr>
        </p:nvSpPr>
        <p:spPr>
          <a:xfrm>
            <a:off x="778650" y="2451442"/>
            <a:ext cx="2279700" cy="424200"/>
          </a:xfrm>
          <a:prstGeom prst="rect">
            <a:avLst/>
          </a:prstGeom>
        </p:spPr>
        <p:txBody>
          <a:bodyPr anchorCtr="0" anchor="ctr" bIns="0" lIns="0" spcFirstLastPara="1" rIns="0" wrap="square" tIns="182875">
            <a:noAutofit/>
          </a:bodyPr>
          <a:lstStyle>
            <a:lvl1pPr lvl="0" rtl="0" algn="ctr">
              <a:spcBef>
                <a:spcPts val="0"/>
              </a:spcBef>
              <a:spcAft>
                <a:spcPts val="0"/>
              </a:spcAft>
              <a:buSzPts val="2000"/>
              <a:buNone/>
              <a:defRPr sz="2500"/>
            </a:lvl1pPr>
            <a:lvl2pPr lvl="1" rtl="0" algn="ctr">
              <a:spcBef>
                <a:spcPts val="0"/>
              </a:spcBef>
              <a:spcAft>
                <a:spcPts val="0"/>
              </a:spcAft>
              <a:buClr>
                <a:schemeClr val="dk1"/>
              </a:buClr>
              <a:buSzPts val="2000"/>
              <a:buNone/>
              <a:defRPr sz="2000">
                <a:solidFill>
                  <a:schemeClr val="dk1"/>
                </a:solidFill>
              </a:defRPr>
            </a:lvl2pPr>
            <a:lvl3pPr lvl="2" rtl="0" algn="ctr">
              <a:spcBef>
                <a:spcPts val="0"/>
              </a:spcBef>
              <a:spcAft>
                <a:spcPts val="0"/>
              </a:spcAft>
              <a:buClr>
                <a:schemeClr val="dk1"/>
              </a:buClr>
              <a:buSzPts val="2000"/>
              <a:buNone/>
              <a:defRPr sz="2000">
                <a:solidFill>
                  <a:schemeClr val="dk1"/>
                </a:solidFill>
              </a:defRPr>
            </a:lvl3pPr>
            <a:lvl4pPr lvl="3" rtl="0" algn="ctr">
              <a:spcBef>
                <a:spcPts val="0"/>
              </a:spcBef>
              <a:spcAft>
                <a:spcPts val="0"/>
              </a:spcAft>
              <a:buClr>
                <a:schemeClr val="dk1"/>
              </a:buClr>
              <a:buSzPts val="2000"/>
              <a:buNone/>
              <a:defRPr sz="2000">
                <a:solidFill>
                  <a:schemeClr val="dk1"/>
                </a:solidFill>
              </a:defRPr>
            </a:lvl4pPr>
            <a:lvl5pPr lvl="4" rtl="0" algn="ctr">
              <a:spcBef>
                <a:spcPts val="0"/>
              </a:spcBef>
              <a:spcAft>
                <a:spcPts val="0"/>
              </a:spcAft>
              <a:buClr>
                <a:schemeClr val="dk1"/>
              </a:buClr>
              <a:buSzPts val="2000"/>
              <a:buNone/>
              <a:defRPr sz="2000">
                <a:solidFill>
                  <a:schemeClr val="dk1"/>
                </a:solidFill>
              </a:defRPr>
            </a:lvl5pPr>
            <a:lvl6pPr lvl="5" rtl="0" algn="ctr">
              <a:spcBef>
                <a:spcPts val="0"/>
              </a:spcBef>
              <a:spcAft>
                <a:spcPts val="0"/>
              </a:spcAft>
              <a:buClr>
                <a:schemeClr val="dk1"/>
              </a:buClr>
              <a:buSzPts val="2000"/>
              <a:buNone/>
              <a:defRPr sz="2000">
                <a:solidFill>
                  <a:schemeClr val="dk1"/>
                </a:solidFill>
              </a:defRPr>
            </a:lvl6pPr>
            <a:lvl7pPr lvl="6" rtl="0" algn="ctr">
              <a:spcBef>
                <a:spcPts val="0"/>
              </a:spcBef>
              <a:spcAft>
                <a:spcPts val="0"/>
              </a:spcAft>
              <a:buClr>
                <a:schemeClr val="dk1"/>
              </a:buClr>
              <a:buSzPts val="2000"/>
              <a:buNone/>
              <a:defRPr sz="2000">
                <a:solidFill>
                  <a:schemeClr val="dk1"/>
                </a:solidFill>
              </a:defRPr>
            </a:lvl7pPr>
            <a:lvl8pPr lvl="7" rtl="0" algn="ctr">
              <a:spcBef>
                <a:spcPts val="0"/>
              </a:spcBef>
              <a:spcAft>
                <a:spcPts val="0"/>
              </a:spcAft>
              <a:buClr>
                <a:schemeClr val="dk1"/>
              </a:buClr>
              <a:buSzPts val="2000"/>
              <a:buNone/>
              <a:defRPr sz="2000">
                <a:solidFill>
                  <a:schemeClr val="dk1"/>
                </a:solidFill>
              </a:defRPr>
            </a:lvl8pPr>
            <a:lvl9pPr lvl="8" rtl="0" algn="ctr">
              <a:spcBef>
                <a:spcPts val="0"/>
              </a:spcBef>
              <a:spcAft>
                <a:spcPts val="0"/>
              </a:spcAft>
              <a:buClr>
                <a:schemeClr val="dk1"/>
              </a:buClr>
              <a:buSzPts val="2000"/>
              <a:buNone/>
              <a:defRPr sz="2000">
                <a:solidFill>
                  <a:schemeClr val="dk1"/>
                </a:solidFill>
              </a:defRPr>
            </a:lvl9pPr>
          </a:lstStyle>
          <a:p/>
        </p:txBody>
      </p:sp>
      <p:sp>
        <p:nvSpPr>
          <p:cNvPr id="492" name="Google Shape;492;p33"/>
          <p:cNvSpPr txBox="1"/>
          <p:nvPr>
            <p:ph idx="3" type="title"/>
          </p:nvPr>
        </p:nvSpPr>
        <p:spPr>
          <a:xfrm>
            <a:off x="3432538" y="2451417"/>
            <a:ext cx="2279700" cy="424200"/>
          </a:xfrm>
          <a:prstGeom prst="rect">
            <a:avLst/>
          </a:prstGeom>
        </p:spPr>
        <p:txBody>
          <a:bodyPr anchorCtr="0" anchor="ctr" bIns="0" lIns="0" spcFirstLastPara="1" rIns="0" wrap="square" tIns="182875">
            <a:noAutofit/>
          </a:bodyPr>
          <a:lstStyle>
            <a:lvl1pPr lvl="0" rtl="0" algn="ctr">
              <a:spcBef>
                <a:spcPts val="0"/>
              </a:spcBef>
              <a:spcAft>
                <a:spcPts val="0"/>
              </a:spcAft>
              <a:buSzPts val="2000"/>
              <a:buNone/>
              <a:defRPr sz="2500"/>
            </a:lvl1pPr>
            <a:lvl2pPr lvl="1" rtl="0" algn="ctr">
              <a:spcBef>
                <a:spcPts val="0"/>
              </a:spcBef>
              <a:spcAft>
                <a:spcPts val="0"/>
              </a:spcAft>
              <a:buClr>
                <a:schemeClr val="dk1"/>
              </a:buClr>
              <a:buSzPts val="2000"/>
              <a:buNone/>
              <a:defRPr sz="2000">
                <a:solidFill>
                  <a:schemeClr val="dk1"/>
                </a:solidFill>
              </a:defRPr>
            </a:lvl2pPr>
            <a:lvl3pPr lvl="2" rtl="0" algn="ctr">
              <a:spcBef>
                <a:spcPts val="0"/>
              </a:spcBef>
              <a:spcAft>
                <a:spcPts val="0"/>
              </a:spcAft>
              <a:buClr>
                <a:schemeClr val="dk1"/>
              </a:buClr>
              <a:buSzPts val="2000"/>
              <a:buNone/>
              <a:defRPr sz="2000">
                <a:solidFill>
                  <a:schemeClr val="dk1"/>
                </a:solidFill>
              </a:defRPr>
            </a:lvl3pPr>
            <a:lvl4pPr lvl="3" rtl="0" algn="ctr">
              <a:spcBef>
                <a:spcPts val="0"/>
              </a:spcBef>
              <a:spcAft>
                <a:spcPts val="0"/>
              </a:spcAft>
              <a:buClr>
                <a:schemeClr val="dk1"/>
              </a:buClr>
              <a:buSzPts val="2000"/>
              <a:buNone/>
              <a:defRPr sz="2000">
                <a:solidFill>
                  <a:schemeClr val="dk1"/>
                </a:solidFill>
              </a:defRPr>
            </a:lvl4pPr>
            <a:lvl5pPr lvl="4" rtl="0" algn="ctr">
              <a:spcBef>
                <a:spcPts val="0"/>
              </a:spcBef>
              <a:spcAft>
                <a:spcPts val="0"/>
              </a:spcAft>
              <a:buClr>
                <a:schemeClr val="dk1"/>
              </a:buClr>
              <a:buSzPts val="2000"/>
              <a:buNone/>
              <a:defRPr sz="2000">
                <a:solidFill>
                  <a:schemeClr val="dk1"/>
                </a:solidFill>
              </a:defRPr>
            </a:lvl5pPr>
            <a:lvl6pPr lvl="5" rtl="0" algn="ctr">
              <a:spcBef>
                <a:spcPts val="0"/>
              </a:spcBef>
              <a:spcAft>
                <a:spcPts val="0"/>
              </a:spcAft>
              <a:buClr>
                <a:schemeClr val="dk1"/>
              </a:buClr>
              <a:buSzPts val="2000"/>
              <a:buNone/>
              <a:defRPr sz="2000">
                <a:solidFill>
                  <a:schemeClr val="dk1"/>
                </a:solidFill>
              </a:defRPr>
            </a:lvl6pPr>
            <a:lvl7pPr lvl="6" rtl="0" algn="ctr">
              <a:spcBef>
                <a:spcPts val="0"/>
              </a:spcBef>
              <a:spcAft>
                <a:spcPts val="0"/>
              </a:spcAft>
              <a:buClr>
                <a:schemeClr val="dk1"/>
              </a:buClr>
              <a:buSzPts val="2000"/>
              <a:buNone/>
              <a:defRPr sz="2000">
                <a:solidFill>
                  <a:schemeClr val="dk1"/>
                </a:solidFill>
              </a:defRPr>
            </a:lvl7pPr>
            <a:lvl8pPr lvl="7" rtl="0" algn="ctr">
              <a:spcBef>
                <a:spcPts val="0"/>
              </a:spcBef>
              <a:spcAft>
                <a:spcPts val="0"/>
              </a:spcAft>
              <a:buClr>
                <a:schemeClr val="dk1"/>
              </a:buClr>
              <a:buSzPts val="2000"/>
              <a:buNone/>
              <a:defRPr sz="2000">
                <a:solidFill>
                  <a:schemeClr val="dk1"/>
                </a:solidFill>
              </a:defRPr>
            </a:lvl8pPr>
            <a:lvl9pPr lvl="8" rtl="0" algn="ctr">
              <a:spcBef>
                <a:spcPts val="0"/>
              </a:spcBef>
              <a:spcAft>
                <a:spcPts val="0"/>
              </a:spcAft>
              <a:buClr>
                <a:schemeClr val="dk1"/>
              </a:buClr>
              <a:buSzPts val="2000"/>
              <a:buNone/>
              <a:defRPr sz="2000">
                <a:solidFill>
                  <a:schemeClr val="dk1"/>
                </a:solidFill>
              </a:defRPr>
            </a:lvl9pPr>
          </a:lstStyle>
          <a:p/>
        </p:txBody>
      </p:sp>
      <p:sp>
        <p:nvSpPr>
          <p:cNvPr id="493" name="Google Shape;493;p33"/>
          <p:cNvSpPr txBox="1"/>
          <p:nvPr>
            <p:ph idx="4" type="title"/>
          </p:nvPr>
        </p:nvSpPr>
        <p:spPr>
          <a:xfrm>
            <a:off x="6086425" y="2451417"/>
            <a:ext cx="2279700" cy="424200"/>
          </a:xfrm>
          <a:prstGeom prst="rect">
            <a:avLst/>
          </a:prstGeom>
        </p:spPr>
        <p:txBody>
          <a:bodyPr anchorCtr="0" anchor="ctr" bIns="0" lIns="0" spcFirstLastPara="1" rIns="0" wrap="square" tIns="182875">
            <a:noAutofit/>
          </a:bodyPr>
          <a:lstStyle>
            <a:lvl1pPr lvl="0" rtl="0" algn="ctr">
              <a:spcBef>
                <a:spcPts val="0"/>
              </a:spcBef>
              <a:spcAft>
                <a:spcPts val="0"/>
              </a:spcAft>
              <a:buSzPts val="2000"/>
              <a:buNone/>
              <a:defRPr sz="2500"/>
            </a:lvl1pPr>
            <a:lvl2pPr lvl="1" rtl="0" algn="ctr">
              <a:spcBef>
                <a:spcPts val="0"/>
              </a:spcBef>
              <a:spcAft>
                <a:spcPts val="0"/>
              </a:spcAft>
              <a:buClr>
                <a:schemeClr val="dk1"/>
              </a:buClr>
              <a:buSzPts val="2000"/>
              <a:buNone/>
              <a:defRPr sz="2000">
                <a:solidFill>
                  <a:schemeClr val="dk1"/>
                </a:solidFill>
              </a:defRPr>
            </a:lvl2pPr>
            <a:lvl3pPr lvl="2" rtl="0" algn="ctr">
              <a:spcBef>
                <a:spcPts val="0"/>
              </a:spcBef>
              <a:spcAft>
                <a:spcPts val="0"/>
              </a:spcAft>
              <a:buClr>
                <a:schemeClr val="dk1"/>
              </a:buClr>
              <a:buSzPts val="2000"/>
              <a:buNone/>
              <a:defRPr sz="2000">
                <a:solidFill>
                  <a:schemeClr val="dk1"/>
                </a:solidFill>
              </a:defRPr>
            </a:lvl3pPr>
            <a:lvl4pPr lvl="3" rtl="0" algn="ctr">
              <a:spcBef>
                <a:spcPts val="0"/>
              </a:spcBef>
              <a:spcAft>
                <a:spcPts val="0"/>
              </a:spcAft>
              <a:buClr>
                <a:schemeClr val="dk1"/>
              </a:buClr>
              <a:buSzPts val="2000"/>
              <a:buNone/>
              <a:defRPr sz="2000">
                <a:solidFill>
                  <a:schemeClr val="dk1"/>
                </a:solidFill>
              </a:defRPr>
            </a:lvl4pPr>
            <a:lvl5pPr lvl="4" rtl="0" algn="ctr">
              <a:spcBef>
                <a:spcPts val="0"/>
              </a:spcBef>
              <a:spcAft>
                <a:spcPts val="0"/>
              </a:spcAft>
              <a:buClr>
                <a:schemeClr val="dk1"/>
              </a:buClr>
              <a:buSzPts val="2000"/>
              <a:buNone/>
              <a:defRPr sz="2000">
                <a:solidFill>
                  <a:schemeClr val="dk1"/>
                </a:solidFill>
              </a:defRPr>
            </a:lvl5pPr>
            <a:lvl6pPr lvl="5" rtl="0" algn="ctr">
              <a:spcBef>
                <a:spcPts val="0"/>
              </a:spcBef>
              <a:spcAft>
                <a:spcPts val="0"/>
              </a:spcAft>
              <a:buClr>
                <a:schemeClr val="dk1"/>
              </a:buClr>
              <a:buSzPts val="2000"/>
              <a:buNone/>
              <a:defRPr sz="2000">
                <a:solidFill>
                  <a:schemeClr val="dk1"/>
                </a:solidFill>
              </a:defRPr>
            </a:lvl6pPr>
            <a:lvl7pPr lvl="6" rtl="0" algn="ctr">
              <a:spcBef>
                <a:spcPts val="0"/>
              </a:spcBef>
              <a:spcAft>
                <a:spcPts val="0"/>
              </a:spcAft>
              <a:buClr>
                <a:schemeClr val="dk1"/>
              </a:buClr>
              <a:buSzPts val="2000"/>
              <a:buNone/>
              <a:defRPr sz="2000">
                <a:solidFill>
                  <a:schemeClr val="dk1"/>
                </a:solidFill>
              </a:defRPr>
            </a:lvl7pPr>
            <a:lvl8pPr lvl="7" rtl="0" algn="ctr">
              <a:spcBef>
                <a:spcPts val="0"/>
              </a:spcBef>
              <a:spcAft>
                <a:spcPts val="0"/>
              </a:spcAft>
              <a:buClr>
                <a:schemeClr val="dk1"/>
              </a:buClr>
              <a:buSzPts val="2000"/>
              <a:buNone/>
              <a:defRPr sz="2000">
                <a:solidFill>
                  <a:schemeClr val="dk1"/>
                </a:solidFill>
              </a:defRPr>
            </a:lvl8pPr>
            <a:lvl9pPr lvl="8" rtl="0" algn="ctr">
              <a:spcBef>
                <a:spcPts val="0"/>
              </a:spcBef>
              <a:spcAft>
                <a:spcPts val="0"/>
              </a:spcAft>
              <a:buClr>
                <a:schemeClr val="dk1"/>
              </a:buClr>
              <a:buSzPts val="2000"/>
              <a:buNone/>
              <a:defRPr sz="2000">
                <a:solidFill>
                  <a:schemeClr val="dk1"/>
                </a:solidFill>
              </a:defRPr>
            </a:lvl9pPr>
          </a:lstStyle>
          <a:p/>
        </p:txBody>
      </p:sp>
      <p:sp>
        <p:nvSpPr>
          <p:cNvPr id="494" name="Google Shape;494;p33"/>
          <p:cNvSpPr txBox="1"/>
          <p:nvPr>
            <p:ph idx="1" type="subTitle"/>
          </p:nvPr>
        </p:nvSpPr>
        <p:spPr>
          <a:xfrm>
            <a:off x="778650" y="3015628"/>
            <a:ext cx="2279700" cy="1026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495" name="Google Shape;495;p33"/>
          <p:cNvSpPr txBox="1"/>
          <p:nvPr>
            <p:ph idx="5" type="subTitle"/>
          </p:nvPr>
        </p:nvSpPr>
        <p:spPr>
          <a:xfrm>
            <a:off x="3432550" y="3015625"/>
            <a:ext cx="2279700" cy="1026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496" name="Google Shape;496;p33"/>
          <p:cNvSpPr txBox="1"/>
          <p:nvPr>
            <p:ph idx="6" type="subTitle"/>
          </p:nvPr>
        </p:nvSpPr>
        <p:spPr>
          <a:xfrm>
            <a:off x="6086425" y="3015625"/>
            <a:ext cx="2279700" cy="1026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grpSp>
        <p:nvGrpSpPr>
          <p:cNvPr id="497" name="Google Shape;497;p33"/>
          <p:cNvGrpSpPr/>
          <p:nvPr/>
        </p:nvGrpSpPr>
        <p:grpSpPr>
          <a:xfrm>
            <a:off x="8669664" y="245588"/>
            <a:ext cx="228825" cy="228825"/>
            <a:chOff x="3023950" y="3689950"/>
            <a:chExt cx="316100" cy="316100"/>
          </a:xfrm>
        </p:grpSpPr>
        <p:sp>
          <p:nvSpPr>
            <p:cNvPr id="498" name="Google Shape;498;p33"/>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33"/>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33"/>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01" name="Google Shape;501;p33"/>
          <p:cNvGrpSpPr/>
          <p:nvPr/>
        </p:nvGrpSpPr>
        <p:grpSpPr>
          <a:xfrm>
            <a:off x="8669427" y="4669065"/>
            <a:ext cx="228825" cy="228856"/>
            <a:chOff x="3023950" y="3689950"/>
            <a:chExt cx="316100" cy="316100"/>
          </a:xfrm>
        </p:grpSpPr>
        <p:sp>
          <p:nvSpPr>
            <p:cNvPr id="502" name="Google Shape;502;p33"/>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p33"/>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33"/>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05" name="Google Shape;505;p33"/>
          <p:cNvGrpSpPr/>
          <p:nvPr/>
        </p:nvGrpSpPr>
        <p:grpSpPr>
          <a:xfrm>
            <a:off x="245739" y="245588"/>
            <a:ext cx="228825" cy="228825"/>
            <a:chOff x="3023950" y="3689950"/>
            <a:chExt cx="316100" cy="316100"/>
          </a:xfrm>
        </p:grpSpPr>
        <p:sp>
          <p:nvSpPr>
            <p:cNvPr id="506" name="Google Shape;506;p33"/>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 name="Google Shape;507;p33"/>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p33"/>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09" name="Google Shape;509;p33"/>
          <p:cNvGrpSpPr/>
          <p:nvPr/>
        </p:nvGrpSpPr>
        <p:grpSpPr>
          <a:xfrm>
            <a:off x="245752" y="4669065"/>
            <a:ext cx="228825" cy="228856"/>
            <a:chOff x="3023950" y="3689950"/>
            <a:chExt cx="316100" cy="316100"/>
          </a:xfrm>
        </p:grpSpPr>
        <p:sp>
          <p:nvSpPr>
            <p:cNvPr id="510" name="Google Shape;510;p33"/>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33"/>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33"/>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13" name="Google Shape;513;p33"/>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1">
  <p:cSld name="CUSTOM_4_1">
    <p:spTree>
      <p:nvGrpSpPr>
        <p:cNvPr id="514" name="Shape 514"/>
        <p:cNvGrpSpPr/>
        <p:nvPr/>
      </p:nvGrpSpPr>
      <p:grpSpPr>
        <a:xfrm>
          <a:off x="0" y="0"/>
          <a:ext cx="0" cy="0"/>
          <a:chOff x="0" y="0"/>
          <a:chExt cx="0" cy="0"/>
        </a:xfrm>
      </p:grpSpPr>
      <p:sp>
        <p:nvSpPr>
          <p:cNvPr id="515" name="Google Shape;515;p34"/>
          <p:cNvSpPr txBox="1"/>
          <p:nvPr>
            <p:ph type="title"/>
          </p:nvPr>
        </p:nvSpPr>
        <p:spPr>
          <a:xfrm>
            <a:off x="720000" y="540000"/>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None/>
              <a:defRPr/>
            </a:lvl1pPr>
            <a:lvl2pPr lvl="1" rtl="0">
              <a:spcBef>
                <a:spcPts val="0"/>
              </a:spcBef>
              <a:spcAft>
                <a:spcPts val="0"/>
              </a:spcAft>
              <a:buSzPts val="3500"/>
              <a:buNone/>
              <a:defRPr>
                <a:latin typeface="Source Code Pro Light"/>
                <a:ea typeface="Source Code Pro Light"/>
                <a:cs typeface="Source Code Pro Light"/>
                <a:sym typeface="Source Code Pro Light"/>
              </a:defRPr>
            </a:lvl2pPr>
            <a:lvl3pPr lvl="2" rtl="0">
              <a:spcBef>
                <a:spcPts val="0"/>
              </a:spcBef>
              <a:spcAft>
                <a:spcPts val="0"/>
              </a:spcAft>
              <a:buSzPts val="3500"/>
              <a:buNone/>
              <a:defRPr>
                <a:latin typeface="Source Code Pro Light"/>
                <a:ea typeface="Source Code Pro Light"/>
                <a:cs typeface="Source Code Pro Light"/>
                <a:sym typeface="Source Code Pro Light"/>
              </a:defRPr>
            </a:lvl3pPr>
            <a:lvl4pPr lvl="3" rtl="0">
              <a:spcBef>
                <a:spcPts val="0"/>
              </a:spcBef>
              <a:spcAft>
                <a:spcPts val="0"/>
              </a:spcAft>
              <a:buSzPts val="3500"/>
              <a:buNone/>
              <a:defRPr>
                <a:latin typeface="Source Code Pro Light"/>
                <a:ea typeface="Source Code Pro Light"/>
                <a:cs typeface="Source Code Pro Light"/>
                <a:sym typeface="Source Code Pro Light"/>
              </a:defRPr>
            </a:lvl4pPr>
            <a:lvl5pPr lvl="4" rtl="0">
              <a:spcBef>
                <a:spcPts val="0"/>
              </a:spcBef>
              <a:spcAft>
                <a:spcPts val="0"/>
              </a:spcAft>
              <a:buSzPts val="3500"/>
              <a:buNone/>
              <a:defRPr>
                <a:latin typeface="Source Code Pro Light"/>
                <a:ea typeface="Source Code Pro Light"/>
                <a:cs typeface="Source Code Pro Light"/>
                <a:sym typeface="Source Code Pro Light"/>
              </a:defRPr>
            </a:lvl5pPr>
            <a:lvl6pPr lvl="5" rtl="0">
              <a:spcBef>
                <a:spcPts val="0"/>
              </a:spcBef>
              <a:spcAft>
                <a:spcPts val="0"/>
              </a:spcAft>
              <a:buSzPts val="3500"/>
              <a:buNone/>
              <a:defRPr>
                <a:latin typeface="Source Code Pro Light"/>
                <a:ea typeface="Source Code Pro Light"/>
                <a:cs typeface="Source Code Pro Light"/>
                <a:sym typeface="Source Code Pro Light"/>
              </a:defRPr>
            </a:lvl6pPr>
            <a:lvl7pPr lvl="6" rtl="0">
              <a:spcBef>
                <a:spcPts val="0"/>
              </a:spcBef>
              <a:spcAft>
                <a:spcPts val="0"/>
              </a:spcAft>
              <a:buSzPts val="3500"/>
              <a:buNone/>
              <a:defRPr>
                <a:latin typeface="Source Code Pro Light"/>
                <a:ea typeface="Source Code Pro Light"/>
                <a:cs typeface="Source Code Pro Light"/>
                <a:sym typeface="Source Code Pro Light"/>
              </a:defRPr>
            </a:lvl7pPr>
            <a:lvl8pPr lvl="7" rtl="0">
              <a:spcBef>
                <a:spcPts val="0"/>
              </a:spcBef>
              <a:spcAft>
                <a:spcPts val="0"/>
              </a:spcAft>
              <a:buSzPts val="3500"/>
              <a:buNone/>
              <a:defRPr>
                <a:latin typeface="Source Code Pro Light"/>
                <a:ea typeface="Source Code Pro Light"/>
                <a:cs typeface="Source Code Pro Light"/>
                <a:sym typeface="Source Code Pro Light"/>
              </a:defRPr>
            </a:lvl8pPr>
            <a:lvl9pPr lvl="8" rtl="0">
              <a:spcBef>
                <a:spcPts val="0"/>
              </a:spcBef>
              <a:spcAft>
                <a:spcPts val="0"/>
              </a:spcAft>
              <a:buSzPts val="3500"/>
              <a:buNone/>
              <a:defRPr>
                <a:latin typeface="Source Code Pro Light"/>
                <a:ea typeface="Source Code Pro Light"/>
                <a:cs typeface="Source Code Pro Light"/>
                <a:sym typeface="Source Code Pro Light"/>
              </a:defRPr>
            </a:lvl9pPr>
          </a:lstStyle>
          <a:p/>
        </p:txBody>
      </p:sp>
      <p:sp>
        <p:nvSpPr>
          <p:cNvPr id="516" name="Google Shape;516;p34"/>
          <p:cNvSpPr txBox="1"/>
          <p:nvPr>
            <p:ph idx="2" type="title"/>
          </p:nvPr>
        </p:nvSpPr>
        <p:spPr>
          <a:xfrm>
            <a:off x="5165450" y="1489475"/>
            <a:ext cx="2962500" cy="414600"/>
          </a:xfrm>
          <a:prstGeom prst="rect">
            <a:avLst/>
          </a:prstGeom>
        </p:spPr>
        <p:txBody>
          <a:bodyPr anchorCtr="0" anchor="ctr" bIns="0" lIns="0" spcFirstLastPara="1" rIns="0" wrap="square" tIns="182875">
            <a:noAutofit/>
          </a:bodyPr>
          <a:lstStyle>
            <a:lvl1pPr lvl="0" rtl="0">
              <a:spcBef>
                <a:spcPts val="0"/>
              </a:spcBef>
              <a:spcAft>
                <a:spcPts val="0"/>
              </a:spcAft>
              <a:buSzPts val="2000"/>
              <a:buNone/>
              <a:defRPr sz="2500"/>
            </a:lvl1pPr>
            <a:lvl2pPr lvl="1" rtl="0">
              <a:spcBef>
                <a:spcPts val="0"/>
              </a:spcBef>
              <a:spcAft>
                <a:spcPts val="0"/>
              </a:spcAft>
              <a:buClr>
                <a:schemeClr val="dk1"/>
              </a:buClr>
              <a:buSzPts val="2000"/>
              <a:buNone/>
              <a:defRPr sz="2000">
                <a:solidFill>
                  <a:schemeClr val="dk1"/>
                </a:solidFill>
              </a:defRPr>
            </a:lvl2pPr>
            <a:lvl3pPr lvl="2" rtl="0">
              <a:spcBef>
                <a:spcPts val="0"/>
              </a:spcBef>
              <a:spcAft>
                <a:spcPts val="0"/>
              </a:spcAft>
              <a:buClr>
                <a:schemeClr val="dk1"/>
              </a:buClr>
              <a:buSzPts val="2000"/>
              <a:buNone/>
              <a:defRPr sz="2000">
                <a:solidFill>
                  <a:schemeClr val="dk1"/>
                </a:solidFill>
              </a:defRPr>
            </a:lvl3pPr>
            <a:lvl4pPr lvl="3" rtl="0">
              <a:spcBef>
                <a:spcPts val="0"/>
              </a:spcBef>
              <a:spcAft>
                <a:spcPts val="0"/>
              </a:spcAft>
              <a:buClr>
                <a:schemeClr val="dk1"/>
              </a:buClr>
              <a:buSzPts val="2000"/>
              <a:buNone/>
              <a:defRPr sz="2000">
                <a:solidFill>
                  <a:schemeClr val="dk1"/>
                </a:solidFill>
              </a:defRPr>
            </a:lvl4pPr>
            <a:lvl5pPr lvl="4" rtl="0">
              <a:spcBef>
                <a:spcPts val="0"/>
              </a:spcBef>
              <a:spcAft>
                <a:spcPts val="0"/>
              </a:spcAft>
              <a:buClr>
                <a:schemeClr val="dk1"/>
              </a:buClr>
              <a:buSzPts val="2000"/>
              <a:buNone/>
              <a:defRPr sz="2000">
                <a:solidFill>
                  <a:schemeClr val="dk1"/>
                </a:solidFill>
              </a:defRPr>
            </a:lvl5pPr>
            <a:lvl6pPr lvl="5" rtl="0">
              <a:spcBef>
                <a:spcPts val="0"/>
              </a:spcBef>
              <a:spcAft>
                <a:spcPts val="0"/>
              </a:spcAft>
              <a:buClr>
                <a:schemeClr val="dk1"/>
              </a:buClr>
              <a:buSzPts val="2000"/>
              <a:buNone/>
              <a:defRPr sz="2000">
                <a:solidFill>
                  <a:schemeClr val="dk1"/>
                </a:solidFill>
              </a:defRPr>
            </a:lvl6pPr>
            <a:lvl7pPr lvl="6" rtl="0">
              <a:spcBef>
                <a:spcPts val="0"/>
              </a:spcBef>
              <a:spcAft>
                <a:spcPts val="0"/>
              </a:spcAft>
              <a:buClr>
                <a:schemeClr val="dk1"/>
              </a:buClr>
              <a:buSzPts val="2000"/>
              <a:buNone/>
              <a:defRPr sz="2000">
                <a:solidFill>
                  <a:schemeClr val="dk1"/>
                </a:solidFill>
              </a:defRPr>
            </a:lvl7pPr>
            <a:lvl8pPr lvl="7" rtl="0">
              <a:spcBef>
                <a:spcPts val="0"/>
              </a:spcBef>
              <a:spcAft>
                <a:spcPts val="0"/>
              </a:spcAft>
              <a:buClr>
                <a:schemeClr val="dk1"/>
              </a:buClr>
              <a:buSzPts val="2000"/>
              <a:buNone/>
              <a:defRPr sz="2000">
                <a:solidFill>
                  <a:schemeClr val="dk1"/>
                </a:solidFill>
              </a:defRPr>
            </a:lvl8pPr>
            <a:lvl9pPr lvl="8" rtl="0">
              <a:spcBef>
                <a:spcPts val="0"/>
              </a:spcBef>
              <a:spcAft>
                <a:spcPts val="0"/>
              </a:spcAft>
              <a:buClr>
                <a:schemeClr val="dk1"/>
              </a:buClr>
              <a:buSzPts val="2000"/>
              <a:buNone/>
              <a:defRPr sz="2000">
                <a:solidFill>
                  <a:schemeClr val="dk1"/>
                </a:solidFill>
              </a:defRPr>
            </a:lvl9pPr>
          </a:lstStyle>
          <a:p/>
        </p:txBody>
      </p:sp>
      <p:sp>
        <p:nvSpPr>
          <p:cNvPr id="517" name="Google Shape;517;p34"/>
          <p:cNvSpPr txBox="1"/>
          <p:nvPr>
            <p:ph idx="3" type="title"/>
          </p:nvPr>
        </p:nvSpPr>
        <p:spPr>
          <a:xfrm>
            <a:off x="5165450" y="2557926"/>
            <a:ext cx="2962500" cy="353700"/>
          </a:xfrm>
          <a:prstGeom prst="rect">
            <a:avLst/>
          </a:prstGeom>
        </p:spPr>
        <p:txBody>
          <a:bodyPr anchorCtr="0" anchor="ctr" bIns="0" lIns="0" spcFirstLastPara="1" rIns="0" wrap="square" tIns="182875">
            <a:noAutofit/>
          </a:bodyPr>
          <a:lstStyle>
            <a:lvl1pPr lvl="0" rtl="0">
              <a:spcBef>
                <a:spcPts val="0"/>
              </a:spcBef>
              <a:spcAft>
                <a:spcPts val="0"/>
              </a:spcAft>
              <a:buSzPts val="2000"/>
              <a:buNone/>
              <a:defRPr sz="2500"/>
            </a:lvl1pPr>
            <a:lvl2pPr lvl="1" rtl="0">
              <a:spcBef>
                <a:spcPts val="0"/>
              </a:spcBef>
              <a:spcAft>
                <a:spcPts val="0"/>
              </a:spcAft>
              <a:buClr>
                <a:schemeClr val="dk1"/>
              </a:buClr>
              <a:buSzPts val="2000"/>
              <a:buNone/>
              <a:defRPr sz="2000">
                <a:solidFill>
                  <a:schemeClr val="dk1"/>
                </a:solidFill>
              </a:defRPr>
            </a:lvl2pPr>
            <a:lvl3pPr lvl="2" rtl="0">
              <a:spcBef>
                <a:spcPts val="0"/>
              </a:spcBef>
              <a:spcAft>
                <a:spcPts val="0"/>
              </a:spcAft>
              <a:buClr>
                <a:schemeClr val="dk1"/>
              </a:buClr>
              <a:buSzPts val="2000"/>
              <a:buNone/>
              <a:defRPr sz="2000">
                <a:solidFill>
                  <a:schemeClr val="dk1"/>
                </a:solidFill>
              </a:defRPr>
            </a:lvl3pPr>
            <a:lvl4pPr lvl="3" rtl="0">
              <a:spcBef>
                <a:spcPts val="0"/>
              </a:spcBef>
              <a:spcAft>
                <a:spcPts val="0"/>
              </a:spcAft>
              <a:buClr>
                <a:schemeClr val="dk1"/>
              </a:buClr>
              <a:buSzPts val="2000"/>
              <a:buNone/>
              <a:defRPr sz="2000">
                <a:solidFill>
                  <a:schemeClr val="dk1"/>
                </a:solidFill>
              </a:defRPr>
            </a:lvl4pPr>
            <a:lvl5pPr lvl="4" rtl="0">
              <a:spcBef>
                <a:spcPts val="0"/>
              </a:spcBef>
              <a:spcAft>
                <a:spcPts val="0"/>
              </a:spcAft>
              <a:buClr>
                <a:schemeClr val="dk1"/>
              </a:buClr>
              <a:buSzPts val="2000"/>
              <a:buNone/>
              <a:defRPr sz="2000">
                <a:solidFill>
                  <a:schemeClr val="dk1"/>
                </a:solidFill>
              </a:defRPr>
            </a:lvl5pPr>
            <a:lvl6pPr lvl="5" rtl="0">
              <a:spcBef>
                <a:spcPts val="0"/>
              </a:spcBef>
              <a:spcAft>
                <a:spcPts val="0"/>
              </a:spcAft>
              <a:buClr>
                <a:schemeClr val="dk1"/>
              </a:buClr>
              <a:buSzPts val="2000"/>
              <a:buNone/>
              <a:defRPr sz="2000">
                <a:solidFill>
                  <a:schemeClr val="dk1"/>
                </a:solidFill>
              </a:defRPr>
            </a:lvl6pPr>
            <a:lvl7pPr lvl="6" rtl="0">
              <a:spcBef>
                <a:spcPts val="0"/>
              </a:spcBef>
              <a:spcAft>
                <a:spcPts val="0"/>
              </a:spcAft>
              <a:buClr>
                <a:schemeClr val="dk1"/>
              </a:buClr>
              <a:buSzPts val="2000"/>
              <a:buNone/>
              <a:defRPr sz="2000">
                <a:solidFill>
                  <a:schemeClr val="dk1"/>
                </a:solidFill>
              </a:defRPr>
            </a:lvl7pPr>
            <a:lvl8pPr lvl="7" rtl="0">
              <a:spcBef>
                <a:spcPts val="0"/>
              </a:spcBef>
              <a:spcAft>
                <a:spcPts val="0"/>
              </a:spcAft>
              <a:buClr>
                <a:schemeClr val="dk1"/>
              </a:buClr>
              <a:buSzPts val="2000"/>
              <a:buNone/>
              <a:defRPr sz="2000">
                <a:solidFill>
                  <a:schemeClr val="dk1"/>
                </a:solidFill>
              </a:defRPr>
            </a:lvl8pPr>
            <a:lvl9pPr lvl="8" rtl="0">
              <a:spcBef>
                <a:spcPts val="0"/>
              </a:spcBef>
              <a:spcAft>
                <a:spcPts val="0"/>
              </a:spcAft>
              <a:buClr>
                <a:schemeClr val="dk1"/>
              </a:buClr>
              <a:buSzPts val="2000"/>
              <a:buNone/>
              <a:defRPr sz="2000">
                <a:solidFill>
                  <a:schemeClr val="dk1"/>
                </a:solidFill>
              </a:defRPr>
            </a:lvl9pPr>
          </a:lstStyle>
          <a:p/>
        </p:txBody>
      </p:sp>
      <p:sp>
        <p:nvSpPr>
          <p:cNvPr id="518" name="Google Shape;518;p34"/>
          <p:cNvSpPr txBox="1"/>
          <p:nvPr>
            <p:ph idx="4" type="title"/>
          </p:nvPr>
        </p:nvSpPr>
        <p:spPr>
          <a:xfrm>
            <a:off x="5165450" y="3595789"/>
            <a:ext cx="2962500" cy="353700"/>
          </a:xfrm>
          <a:prstGeom prst="rect">
            <a:avLst/>
          </a:prstGeom>
        </p:spPr>
        <p:txBody>
          <a:bodyPr anchorCtr="0" anchor="ctr" bIns="0" lIns="0" spcFirstLastPara="1" rIns="0" wrap="square" tIns="182875">
            <a:noAutofit/>
          </a:bodyPr>
          <a:lstStyle>
            <a:lvl1pPr lvl="0" rtl="0">
              <a:spcBef>
                <a:spcPts val="0"/>
              </a:spcBef>
              <a:spcAft>
                <a:spcPts val="0"/>
              </a:spcAft>
              <a:buSzPts val="2000"/>
              <a:buNone/>
              <a:defRPr sz="2500"/>
            </a:lvl1pPr>
            <a:lvl2pPr lvl="1" rtl="0">
              <a:spcBef>
                <a:spcPts val="0"/>
              </a:spcBef>
              <a:spcAft>
                <a:spcPts val="0"/>
              </a:spcAft>
              <a:buClr>
                <a:schemeClr val="dk1"/>
              </a:buClr>
              <a:buSzPts val="2000"/>
              <a:buNone/>
              <a:defRPr sz="2000">
                <a:solidFill>
                  <a:schemeClr val="dk1"/>
                </a:solidFill>
              </a:defRPr>
            </a:lvl2pPr>
            <a:lvl3pPr lvl="2" rtl="0">
              <a:spcBef>
                <a:spcPts val="0"/>
              </a:spcBef>
              <a:spcAft>
                <a:spcPts val="0"/>
              </a:spcAft>
              <a:buClr>
                <a:schemeClr val="dk1"/>
              </a:buClr>
              <a:buSzPts val="2000"/>
              <a:buNone/>
              <a:defRPr sz="2000">
                <a:solidFill>
                  <a:schemeClr val="dk1"/>
                </a:solidFill>
              </a:defRPr>
            </a:lvl3pPr>
            <a:lvl4pPr lvl="3" rtl="0">
              <a:spcBef>
                <a:spcPts val="0"/>
              </a:spcBef>
              <a:spcAft>
                <a:spcPts val="0"/>
              </a:spcAft>
              <a:buClr>
                <a:schemeClr val="dk1"/>
              </a:buClr>
              <a:buSzPts val="2000"/>
              <a:buNone/>
              <a:defRPr sz="2000">
                <a:solidFill>
                  <a:schemeClr val="dk1"/>
                </a:solidFill>
              </a:defRPr>
            </a:lvl4pPr>
            <a:lvl5pPr lvl="4" rtl="0">
              <a:spcBef>
                <a:spcPts val="0"/>
              </a:spcBef>
              <a:spcAft>
                <a:spcPts val="0"/>
              </a:spcAft>
              <a:buClr>
                <a:schemeClr val="dk1"/>
              </a:buClr>
              <a:buSzPts val="2000"/>
              <a:buNone/>
              <a:defRPr sz="2000">
                <a:solidFill>
                  <a:schemeClr val="dk1"/>
                </a:solidFill>
              </a:defRPr>
            </a:lvl5pPr>
            <a:lvl6pPr lvl="5" rtl="0">
              <a:spcBef>
                <a:spcPts val="0"/>
              </a:spcBef>
              <a:spcAft>
                <a:spcPts val="0"/>
              </a:spcAft>
              <a:buClr>
                <a:schemeClr val="dk1"/>
              </a:buClr>
              <a:buSzPts val="2000"/>
              <a:buNone/>
              <a:defRPr sz="2000">
                <a:solidFill>
                  <a:schemeClr val="dk1"/>
                </a:solidFill>
              </a:defRPr>
            </a:lvl6pPr>
            <a:lvl7pPr lvl="6" rtl="0">
              <a:spcBef>
                <a:spcPts val="0"/>
              </a:spcBef>
              <a:spcAft>
                <a:spcPts val="0"/>
              </a:spcAft>
              <a:buClr>
                <a:schemeClr val="dk1"/>
              </a:buClr>
              <a:buSzPts val="2000"/>
              <a:buNone/>
              <a:defRPr sz="2000">
                <a:solidFill>
                  <a:schemeClr val="dk1"/>
                </a:solidFill>
              </a:defRPr>
            </a:lvl7pPr>
            <a:lvl8pPr lvl="7" rtl="0">
              <a:spcBef>
                <a:spcPts val="0"/>
              </a:spcBef>
              <a:spcAft>
                <a:spcPts val="0"/>
              </a:spcAft>
              <a:buClr>
                <a:schemeClr val="dk1"/>
              </a:buClr>
              <a:buSzPts val="2000"/>
              <a:buNone/>
              <a:defRPr sz="2000">
                <a:solidFill>
                  <a:schemeClr val="dk1"/>
                </a:solidFill>
              </a:defRPr>
            </a:lvl8pPr>
            <a:lvl9pPr lvl="8" rtl="0">
              <a:spcBef>
                <a:spcPts val="0"/>
              </a:spcBef>
              <a:spcAft>
                <a:spcPts val="0"/>
              </a:spcAft>
              <a:buClr>
                <a:schemeClr val="dk1"/>
              </a:buClr>
              <a:buSzPts val="2000"/>
              <a:buNone/>
              <a:defRPr sz="2000">
                <a:solidFill>
                  <a:schemeClr val="dk1"/>
                </a:solidFill>
              </a:defRPr>
            </a:lvl9pPr>
          </a:lstStyle>
          <a:p/>
        </p:txBody>
      </p:sp>
      <p:sp>
        <p:nvSpPr>
          <p:cNvPr id="519" name="Google Shape;519;p34"/>
          <p:cNvSpPr txBox="1"/>
          <p:nvPr>
            <p:ph idx="1" type="subTitle"/>
          </p:nvPr>
        </p:nvSpPr>
        <p:spPr>
          <a:xfrm>
            <a:off x="5165450" y="1910275"/>
            <a:ext cx="2962500" cy="4959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520" name="Google Shape;520;p34"/>
          <p:cNvSpPr txBox="1"/>
          <p:nvPr>
            <p:ph idx="5" type="subTitle"/>
          </p:nvPr>
        </p:nvSpPr>
        <p:spPr>
          <a:xfrm>
            <a:off x="5165450" y="2929850"/>
            <a:ext cx="2962500" cy="4959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521" name="Google Shape;521;p34"/>
          <p:cNvSpPr txBox="1"/>
          <p:nvPr>
            <p:ph idx="6" type="subTitle"/>
          </p:nvPr>
        </p:nvSpPr>
        <p:spPr>
          <a:xfrm>
            <a:off x="5165450" y="3949500"/>
            <a:ext cx="2962500" cy="4959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grpSp>
        <p:nvGrpSpPr>
          <p:cNvPr id="522" name="Google Shape;522;p34"/>
          <p:cNvGrpSpPr/>
          <p:nvPr/>
        </p:nvGrpSpPr>
        <p:grpSpPr>
          <a:xfrm>
            <a:off x="8669664" y="245588"/>
            <a:ext cx="228825" cy="228825"/>
            <a:chOff x="3023950" y="3689950"/>
            <a:chExt cx="316100" cy="316100"/>
          </a:xfrm>
        </p:grpSpPr>
        <p:sp>
          <p:nvSpPr>
            <p:cNvPr id="523" name="Google Shape;523;p34"/>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34"/>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34"/>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26" name="Google Shape;526;p34"/>
          <p:cNvGrpSpPr/>
          <p:nvPr/>
        </p:nvGrpSpPr>
        <p:grpSpPr>
          <a:xfrm>
            <a:off x="8669427" y="4669065"/>
            <a:ext cx="228825" cy="228856"/>
            <a:chOff x="3023950" y="3689950"/>
            <a:chExt cx="316100" cy="316100"/>
          </a:xfrm>
        </p:grpSpPr>
        <p:sp>
          <p:nvSpPr>
            <p:cNvPr id="527" name="Google Shape;527;p34"/>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34"/>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 name="Google Shape;529;p34"/>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30" name="Google Shape;530;p34"/>
          <p:cNvGrpSpPr/>
          <p:nvPr/>
        </p:nvGrpSpPr>
        <p:grpSpPr>
          <a:xfrm>
            <a:off x="245739" y="245588"/>
            <a:ext cx="228825" cy="228825"/>
            <a:chOff x="3023950" y="3689950"/>
            <a:chExt cx="316100" cy="316100"/>
          </a:xfrm>
        </p:grpSpPr>
        <p:sp>
          <p:nvSpPr>
            <p:cNvPr id="531" name="Google Shape;531;p34"/>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 name="Google Shape;532;p34"/>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 name="Google Shape;533;p34"/>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34" name="Google Shape;534;p34"/>
          <p:cNvGrpSpPr/>
          <p:nvPr/>
        </p:nvGrpSpPr>
        <p:grpSpPr>
          <a:xfrm>
            <a:off x="245752" y="4669065"/>
            <a:ext cx="228825" cy="228856"/>
            <a:chOff x="3023950" y="3689950"/>
            <a:chExt cx="316100" cy="316100"/>
          </a:xfrm>
        </p:grpSpPr>
        <p:sp>
          <p:nvSpPr>
            <p:cNvPr id="535" name="Google Shape;535;p34"/>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p34"/>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 name="Google Shape;537;p34"/>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38" name="Google Shape;538;p34"/>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2">
  <p:cSld name="CUSTOM_4_1_1">
    <p:spTree>
      <p:nvGrpSpPr>
        <p:cNvPr id="539" name="Shape 539"/>
        <p:cNvGrpSpPr/>
        <p:nvPr/>
      </p:nvGrpSpPr>
      <p:grpSpPr>
        <a:xfrm>
          <a:off x="0" y="0"/>
          <a:ext cx="0" cy="0"/>
          <a:chOff x="0" y="0"/>
          <a:chExt cx="0" cy="0"/>
        </a:xfrm>
      </p:grpSpPr>
      <p:sp>
        <p:nvSpPr>
          <p:cNvPr id="540" name="Google Shape;540;p35"/>
          <p:cNvSpPr txBox="1"/>
          <p:nvPr>
            <p:ph type="title"/>
          </p:nvPr>
        </p:nvSpPr>
        <p:spPr>
          <a:xfrm>
            <a:off x="720000" y="540000"/>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None/>
              <a:defRPr/>
            </a:lvl1pPr>
            <a:lvl2pPr lvl="1" rtl="0">
              <a:spcBef>
                <a:spcPts val="0"/>
              </a:spcBef>
              <a:spcAft>
                <a:spcPts val="0"/>
              </a:spcAft>
              <a:buSzPts val="3500"/>
              <a:buNone/>
              <a:defRPr>
                <a:latin typeface="Source Code Pro Light"/>
                <a:ea typeface="Source Code Pro Light"/>
                <a:cs typeface="Source Code Pro Light"/>
                <a:sym typeface="Source Code Pro Light"/>
              </a:defRPr>
            </a:lvl2pPr>
            <a:lvl3pPr lvl="2" rtl="0">
              <a:spcBef>
                <a:spcPts val="0"/>
              </a:spcBef>
              <a:spcAft>
                <a:spcPts val="0"/>
              </a:spcAft>
              <a:buSzPts val="3500"/>
              <a:buNone/>
              <a:defRPr>
                <a:latin typeface="Source Code Pro Light"/>
                <a:ea typeface="Source Code Pro Light"/>
                <a:cs typeface="Source Code Pro Light"/>
                <a:sym typeface="Source Code Pro Light"/>
              </a:defRPr>
            </a:lvl3pPr>
            <a:lvl4pPr lvl="3" rtl="0">
              <a:spcBef>
                <a:spcPts val="0"/>
              </a:spcBef>
              <a:spcAft>
                <a:spcPts val="0"/>
              </a:spcAft>
              <a:buSzPts val="3500"/>
              <a:buNone/>
              <a:defRPr>
                <a:latin typeface="Source Code Pro Light"/>
                <a:ea typeface="Source Code Pro Light"/>
                <a:cs typeface="Source Code Pro Light"/>
                <a:sym typeface="Source Code Pro Light"/>
              </a:defRPr>
            </a:lvl4pPr>
            <a:lvl5pPr lvl="4" rtl="0">
              <a:spcBef>
                <a:spcPts val="0"/>
              </a:spcBef>
              <a:spcAft>
                <a:spcPts val="0"/>
              </a:spcAft>
              <a:buSzPts val="3500"/>
              <a:buNone/>
              <a:defRPr>
                <a:latin typeface="Source Code Pro Light"/>
                <a:ea typeface="Source Code Pro Light"/>
                <a:cs typeface="Source Code Pro Light"/>
                <a:sym typeface="Source Code Pro Light"/>
              </a:defRPr>
            </a:lvl5pPr>
            <a:lvl6pPr lvl="5" rtl="0">
              <a:spcBef>
                <a:spcPts val="0"/>
              </a:spcBef>
              <a:spcAft>
                <a:spcPts val="0"/>
              </a:spcAft>
              <a:buSzPts val="3500"/>
              <a:buNone/>
              <a:defRPr>
                <a:latin typeface="Source Code Pro Light"/>
                <a:ea typeface="Source Code Pro Light"/>
                <a:cs typeface="Source Code Pro Light"/>
                <a:sym typeface="Source Code Pro Light"/>
              </a:defRPr>
            </a:lvl6pPr>
            <a:lvl7pPr lvl="6" rtl="0">
              <a:spcBef>
                <a:spcPts val="0"/>
              </a:spcBef>
              <a:spcAft>
                <a:spcPts val="0"/>
              </a:spcAft>
              <a:buSzPts val="3500"/>
              <a:buNone/>
              <a:defRPr>
                <a:latin typeface="Source Code Pro Light"/>
                <a:ea typeface="Source Code Pro Light"/>
                <a:cs typeface="Source Code Pro Light"/>
                <a:sym typeface="Source Code Pro Light"/>
              </a:defRPr>
            </a:lvl7pPr>
            <a:lvl8pPr lvl="7" rtl="0">
              <a:spcBef>
                <a:spcPts val="0"/>
              </a:spcBef>
              <a:spcAft>
                <a:spcPts val="0"/>
              </a:spcAft>
              <a:buSzPts val="3500"/>
              <a:buNone/>
              <a:defRPr>
                <a:latin typeface="Source Code Pro Light"/>
                <a:ea typeface="Source Code Pro Light"/>
                <a:cs typeface="Source Code Pro Light"/>
                <a:sym typeface="Source Code Pro Light"/>
              </a:defRPr>
            </a:lvl8pPr>
            <a:lvl9pPr lvl="8" rtl="0">
              <a:spcBef>
                <a:spcPts val="0"/>
              </a:spcBef>
              <a:spcAft>
                <a:spcPts val="0"/>
              </a:spcAft>
              <a:buSzPts val="3500"/>
              <a:buNone/>
              <a:defRPr>
                <a:latin typeface="Source Code Pro Light"/>
                <a:ea typeface="Source Code Pro Light"/>
                <a:cs typeface="Source Code Pro Light"/>
                <a:sym typeface="Source Code Pro Light"/>
              </a:defRPr>
            </a:lvl9pPr>
          </a:lstStyle>
          <a:p/>
        </p:txBody>
      </p:sp>
      <p:sp>
        <p:nvSpPr>
          <p:cNvPr id="541" name="Google Shape;541;p35"/>
          <p:cNvSpPr txBox="1"/>
          <p:nvPr>
            <p:ph idx="2" type="title"/>
          </p:nvPr>
        </p:nvSpPr>
        <p:spPr>
          <a:xfrm>
            <a:off x="3043975" y="1490048"/>
            <a:ext cx="1284000" cy="414600"/>
          </a:xfrm>
          <a:prstGeom prst="rect">
            <a:avLst/>
          </a:prstGeom>
          <a:ln cap="flat" cmpd="sng" w="9525">
            <a:solidFill>
              <a:schemeClr val="lt1"/>
            </a:solidFill>
            <a:prstDash val="solid"/>
            <a:round/>
            <a:headEnd len="sm" w="sm" type="none"/>
            <a:tailEnd len="sm" w="sm" type="none"/>
          </a:ln>
        </p:spPr>
        <p:txBody>
          <a:bodyPr anchorCtr="0" anchor="ctr" bIns="0" lIns="0" spcFirstLastPara="1" rIns="0" wrap="square" tIns="182875">
            <a:noAutofit/>
          </a:bodyPr>
          <a:lstStyle>
            <a:lvl1pPr lvl="0" rtl="0" algn="ctr">
              <a:spcBef>
                <a:spcPts val="0"/>
              </a:spcBef>
              <a:spcAft>
                <a:spcPts val="0"/>
              </a:spcAft>
              <a:buSzPts val="2000"/>
              <a:buNone/>
              <a:defRPr sz="2500"/>
            </a:lvl1pPr>
            <a:lvl2pPr lvl="1" rtl="0">
              <a:spcBef>
                <a:spcPts val="0"/>
              </a:spcBef>
              <a:spcAft>
                <a:spcPts val="0"/>
              </a:spcAft>
              <a:buClr>
                <a:schemeClr val="dk1"/>
              </a:buClr>
              <a:buSzPts val="2000"/>
              <a:buNone/>
              <a:defRPr sz="2000">
                <a:solidFill>
                  <a:schemeClr val="dk1"/>
                </a:solidFill>
              </a:defRPr>
            </a:lvl2pPr>
            <a:lvl3pPr lvl="2" rtl="0">
              <a:spcBef>
                <a:spcPts val="0"/>
              </a:spcBef>
              <a:spcAft>
                <a:spcPts val="0"/>
              </a:spcAft>
              <a:buClr>
                <a:schemeClr val="dk1"/>
              </a:buClr>
              <a:buSzPts val="2000"/>
              <a:buNone/>
              <a:defRPr sz="2000">
                <a:solidFill>
                  <a:schemeClr val="dk1"/>
                </a:solidFill>
              </a:defRPr>
            </a:lvl3pPr>
            <a:lvl4pPr lvl="3" rtl="0">
              <a:spcBef>
                <a:spcPts val="0"/>
              </a:spcBef>
              <a:spcAft>
                <a:spcPts val="0"/>
              </a:spcAft>
              <a:buClr>
                <a:schemeClr val="dk1"/>
              </a:buClr>
              <a:buSzPts val="2000"/>
              <a:buNone/>
              <a:defRPr sz="2000">
                <a:solidFill>
                  <a:schemeClr val="dk1"/>
                </a:solidFill>
              </a:defRPr>
            </a:lvl4pPr>
            <a:lvl5pPr lvl="4" rtl="0">
              <a:spcBef>
                <a:spcPts val="0"/>
              </a:spcBef>
              <a:spcAft>
                <a:spcPts val="0"/>
              </a:spcAft>
              <a:buClr>
                <a:schemeClr val="dk1"/>
              </a:buClr>
              <a:buSzPts val="2000"/>
              <a:buNone/>
              <a:defRPr sz="2000">
                <a:solidFill>
                  <a:schemeClr val="dk1"/>
                </a:solidFill>
              </a:defRPr>
            </a:lvl5pPr>
            <a:lvl6pPr lvl="5" rtl="0">
              <a:spcBef>
                <a:spcPts val="0"/>
              </a:spcBef>
              <a:spcAft>
                <a:spcPts val="0"/>
              </a:spcAft>
              <a:buClr>
                <a:schemeClr val="dk1"/>
              </a:buClr>
              <a:buSzPts val="2000"/>
              <a:buNone/>
              <a:defRPr sz="2000">
                <a:solidFill>
                  <a:schemeClr val="dk1"/>
                </a:solidFill>
              </a:defRPr>
            </a:lvl6pPr>
            <a:lvl7pPr lvl="6" rtl="0">
              <a:spcBef>
                <a:spcPts val="0"/>
              </a:spcBef>
              <a:spcAft>
                <a:spcPts val="0"/>
              </a:spcAft>
              <a:buClr>
                <a:schemeClr val="dk1"/>
              </a:buClr>
              <a:buSzPts val="2000"/>
              <a:buNone/>
              <a:defRPr sz="2000">
                <a:solidFill>
                  <a:schemeClr val="dk1"/>
                </a:solidFill>
              </a:defRPr>
            </a:lvl7pPr>
            <a:lvl8pPr lvl="7" rtl="0">
              <a:spcBef>
                <a:spcPts val="0"/>
              </a:spcBef>
              <a:spcAft>
                <a:spcPts val="0"/>
              </a:spcAft>
              <a:buClr>
                <a:schemeClr val="dk1"/>
              </a:buClr>
              <a:buSzPts val="2000"/>
              <a:buNone/>
              <a:defRPr sz="2000">
                <a:solidFill>
                  <a:schemeClr val="dk1"/>
                </a:solidFill>
              </a:defRPr>
            </a:lvl8pPr>
            <a:lvl9pPr lvl="8" rtl="0">
              <a:spcBef>
                <a:spcPts val="0"/>
              </a:spcBef>
              <a:spcAft>
                <a:spcPts val="0"/>
              </a:spcAft>
              <a:buClr>
                <a:schemeClr val="dk1"/>
              </a:buClr>
              <a:buSzPts val="2000"/>
              <a:buNone/>
              <a:defRPr sz="2000">
                <a:solidFill>
                  <a:schemeClr val="dk1"/>
                </a:solidFill>
              </a:defRPr>
            </a:lvl9pPr>
          </a:lstStyle>
          <a:p/>
        </p:txBody>
      </p:sp>
      <p:sp>
        <p:nvSpPr>
          <p:cNvPr id="542" name="Google Shape;542;p35"/>
          <p:cNvSpPr txBox="1"/>
          <p:nvPr>
            <p:ph idx="3" type="title"/>
          </p:nvPr>
        </p:nvSpPr>
        <p:spPr>
          <a:xfrm>
            <a:off x="3043975" y="2676793"/>
            <a:ext cx="1284000" cy="353700"/>
          </a:xfrm>
          <a:prstGeom prst="rect">
            <a:avLst/>
          </a:prstGeom>
          <a:ln cap="flat" cmpd="sng" w="9525">
            <a:solidFill>
              <a:schemeClr val="lt1"/>
            </a:solidFill>
            <a:prstDash val="solid"/>
            <a:round/>
            <a:headEnd len="sm" w="sm" type="none"/>
            <a:tailEnd len="sm" w="sm" type="none"/>
          </a:ln>
        </p:spPr>
        <p:txBody>
          <a:bodyPr anchorCtr="0" anchor="ctr" bIns="0" lIns="0" spcFirstLastPara="1" rIns="0" wrap="square" tIns="182875">
            <a:noAutofit/>
          </a:bodyPr>
          <a:lstStyle>
            <a:lvl1pPr lvl="0" rtl="0" algn="ctr">
              <a:spcBef>
                <a:spcPts val="0"/>
              </a:spcBef>
              <a:spcAft>
                <a:spcPts val="0"/>
              </a:spcAft>
              <a:buSzPts val="2000"/>
              <a:buNone/>
              <a:defRPr sz="2500"/>
            </a:lvl1pPr>
            <a:lvl2pPr lvl="1" rtl="0">
              <a:spcBef>
                <a:spcPts val="0"/>
              </a:spcBef>
              <a:spcAft>
                <a:spcPts val="0"/>
              </a:spcAft>
              <a:buClr>
                <a:schemeClr val="dk1"/>
              </a:buClr>
              <a:buSzPts val="2000"/>
              <a:buNone/>
              <a:defRPr sz="2000">
                <a:solidFill>
                  <a:schemeClr val="dk1"/>
                </a:solidFill>
              </a:defRPr>
            </a:lvl2pPr>
            <a:lvl3pPr lvl="2" rtl="0">
              <a:spcBef>
                <a:spcPts val="0"/>
              </a:spcBef>
              <a:spcAft>
                <a:spcPts val="0"/>
              </a:spcAft>
              <a:buClr>
                <a:schemeClr val="dk1"/>
              </a:buClr>
              <a:buSzPts val="2000"/>
              <a:buNone/>
              <a:defRPr sz="2000">
                <a:solidFill>
                  <a:schemeClr val="dk1"/>
                </a:solidFill>
              </a:defRPr>
            </a:lvl3pPr>
            <a:lvl4pPr lvl="3" rtl="0">
              <a:spcBef>
                <a:spcPts val="0"/>
              </a:spcBef>
              <a:spcAft>
                <a:spcPts val="0"/>
              </a:spcAft>
              <a:buClr>
                <a:schemeClr val="dk1"/>
              </a:buClr>
              <a:buSzPts val="2000"/>
              <a:buNone/>
              <a:defRPr sz="2000">
                <a:solidFill>
                  <a:schemeClr val="dk1"/>
                </a:solidFill>
              </a:defRPr>
            </a:lvl4pPr>
            <a:lvl5pPr lvl="4" rtl="0">
              <a:spcBef>
                <a:spcPts val="0"/>
              </a:spcBef>
              <a:spcAft>
                <a:spcPts val="0"/>
              </a:spcAft>
              <a:buClr>
                <a:schemeClr val="dk1"/>
              </a:buClr>
              <a:buSzPts val="2000"/>
              <a:buNone/>
              <a:defRPr sz="2000">
                <a:solidFill>
                  <a:schemeClr val="dk1"/>
                </a:solidFill>
              </a:defRPr>
            </a:lvl5pPr>
            <a:lvl6pPr lvl="5" rtl="0">
              <a:spcBef>
                <a:spcPts val="0"/>
              </a:spcBef>
              <a:spcAft>
                <a:spcPts val="0"/>
              </a:spcAft>
              <a:buClr>
                <a:schemeClr val="dk1"/>
              </a:buClr>
              <a:buSzPts val="2000"/>
              <a:buNone/>
              <a:defRPr sz="2000">
                <a:solidFill>
                  <a:schemeClr val="dk1"/>
                </a:solidFill>
              </a:defRPr>
            </a:lvl6pPr>
            <a:lvl7pPr lvl="6" rtl="0">
              <a:spcBef>
                <a:spcPts val="0"/>
              </a:spcBef>
              <a:spcAft>
                <a:spcPts val="0"/>
              </a:spcAft>
              <a:buClr>
                <a:schemeClr val="dk1"/>
              </a:buClr>
              <a:buSzPts val="2000"/>
              <a:buNone/>
              <a:defRPr sz="2000">
                <a:solidFill>
                  <a:schemeClr val="dk1"/>
                </a:solidFill>
              </a:defRPr>
            </a:lvl7pPr>
            <a:lvl8pPr lvl="7" rtl="0">
              <a:spcBef>
                <a:spcPts val="0"/>
              </a:spcBef>
              <a:spcAft>
                <a:spcPts val="0"/>
              </a:spcAft>
              <a:buClr>
                <a:schemeClr val="dk1"/>
              </a:buClr>
              <a:buSzPts val="2000"/>
              <a:buNone/>
              <a:defRPr sz="2000">
                <a:solidFill>
                  <a:schemeClr val="dk1"/>
                </a:solidFill>
              </a:defRPr>
            </a:lvl8pPr>
            <a:lvl9pPr lvl="8" rtl="0">
              <a:spcBef>
                <a:spcPts val="0"/>
              </a:spcBef>
              <a:spcAft>
                <a:spcPts val="0"/>
              </a:spcAft>
              <a:buClr>
                <a:schemeClr val="dk1"/>
              </a:buClr>
              <a:buSzPts val="2000"/>
              <a:buNone/>
              <a:defRPr sz="2000">
                <a:solidFill>
                  <a:schemeClr val="dk1"/>
                </a:solidFill>
              </a:defRPr>
            </a:lvl9pPr>
          </a:lstStyle>
          <a:p/>
        </p:txBody>
      </p:sp>
      <p:sp>
        <p:nvSpPr>
          <p:cNvPr id="543" name="Google Shape;543;p35"/>
          <p:cNvSpPr txBox="1"/>
          <p:nvPr>
            <p:ph idx="4" type="title"/>
          </p:nvPr>
        </p:nvSpPr>
        <p:spPr>
          <a:xfrm>
            <a:off x="3043975" y="3823548"/>
            <a:ext cx="1284000" cy="353700"/>
          </a:xfrm>
          <a:prstGeom prst="rect">
            <a:avLst/>
          </a:prstGeom>
          <a:ln cap="flat" cmpd="sng" w="9525">
            <a:solidFill>
              <a:schemeClr val="lt1"/>
            </a:solidFill>
            <a:prstDash val="solid"/>
            <a:round/>
            <a:headEnd len="sm" w="sm" type="none"/>
            <a:tailEnd len="sm" w="sm" type="none"/>
          </a:ln>
        </p:spPr>
        <p:txBody>
          <a:bodyPr anchorCtr="0" anchor="ctr" bIns="0" lIns="0" spcFirstLastPara="1" rIns="0" wrap="square" tIns="182875">
            <a:noAutofit/>
          </a:bodyPr>
          <a:lstStyle>
            <a:lvl1pPr lvl="0" rtl="0" algn="ctr">
              <a:spcBef>
                <a:spcPts val="0"/>
              </a:spcBef>
              <a:spcAft>
                <a:spcPts val="0"/>
              </a:spcAft>
              <a:buSzPts val="2000"/>
              <a:buNone/>
              <a:defRPr sz="2500"/>
            </a:lvl1pPr>
            <a:lvl2pPr lvl="1" rtl="0">
              <a:spcBef>
                <a:spcPts val="0"/>
              </a:spcBef>
              <a:spcAft>
                <a:spcPts val="0"/>
              </a:spcAft>
              <a:buClr>
                <a:schemeClr val="dk1"/>
              </a:buClr>
              <a:buSzPts val="2000"/>
              <a:buNone/>
              <a:defRPr sz="2000">
                <a:solidFill>
                  <a:schemeClr val="dk1"/>
                </a:solidFill>
              </a:defRPr>
            </a:lvl2pPr>
            <a:lvl3pPr lvl="2" rtl="0">
              <a:spcBef>
                <a:spcPts val="0"/>
              </a:spcBef>
              <a:spcAft>
                <a:spcPts val="0"/>
              </a:spcAft>
              <a:buClr>
                <a:schemeClr val="dk1"/>
              </a:buClr>
              <a:buSzPts val="2000"/>
              <a:buNone/>
              <a:defRPr sz="2000">
                <a:solidFill>
                  <a:schemeClr val="dk1"/>
                </a:solidFill>
              </a:defRPr>
            </a:lvl3pPr>
            <a:lvl4pPr lvl="3" rtl="0">
              <a:spcBef>
                <a:spcPts val="0"/>
              </a:spcBef>
              <a:spcAft>
                <a:spcPts val="0"/>
              </a:spcAft>
              <a:buClr>
                <a:schemeClr val="dk1"/>
              </a:buClr>
              <a:buSzPts val="2000"/>
              <a:buNone/>
              <a:defRPr sz="2000">
                <a:solidFill>
                  <a:schemeClr val="dk1"/>
                </a:solidFill>
              </a:defRPr>
            </a:lvl4pPr>
            <a:lvl5pPr lvl="4" rtl="0">
              <a:spcBef>
                <a:spcPts val="0"/>
              </a:spcBef>
              <a:spcAft>
                <a:spcPts val="0"/>
              </a:spcAft>
              <a:buClr>
                <a:schemeClr val="dk1"/>
              </a:buClr>
              <a:buSzPts val="2000"/>
              <a:buNone/>
              <a:defRPr sz="2000">
                <a:solidFill>
                  <a:schemeClr val="dk1"/>
                </a:solidFill>
              </a:defRPr>
            </a:lvl5pPr>
            <a:lvl6pPr lvl="5" rtl="0">
              <a:spcBef>
                <a:spcPts val="0"/>
              </a:spcBef>
              <a:spcAft>
                <a:spcPts val="0"/>
              </a:spcAft>
              <a:buClr>
                <a:schemeClr val="dk1"/>
              </a:buClr>
              <a:buSzPts val="2000"/>
              <a:buNone/>
              <a:defRPr sz="2000">
                <a:solidFill>
                  <a:schemeClr val="dk1"/>
                </a:solidFill>
              </a:defRPr>
            </a:lvl6pPr>
            <a:lvl7pPr lvl="6" rtl="0">
              <a:spcBef>
                <a:spcPts val="0"/>
              </a:spcBef>
              <a:spcAft>
                <a:spcPts val="0"/>
              </a:spcAft>
              <a:buClr>
                <a:schemeClr val="dk1"/>
              </a:buClr>
              <a:buSzPts val="2000"/>
              <a:buNone/>
              <a:defRPr sz="2000">
                <a:solidFill>
                  <a:schemeClr val="dk1"/>
                </a:solidFill>
              </a:defRPr>
            </a:lvl7pPr>
            <a:lvl8pPr lvl="7" rtl="0">
              <a:spcBef>
                <a:spcPts val="0"/>
              </a:spcBef>
              <a:spcAft>
                <a:spcPts val="0"/>
              </a:spcAft>
              <a:buClr>
                <a:schemeClr val="dk1"/>
              </a:buClr>
              <a:buSzPts val="2000"/>
              <a:buNone/>
              <a:defRPr sz="2000">
                <a:solidFill>
                  <a:schemeClr val="dk1"/>
                </a:solidFill>
              </a:defRPr>
            </a:lvl8pPr>
            <a:lvl9pPr lvl="8" rtl="0">
              <a:spcBef>
                <a:spcPts val="0"/>
              </a:spcBef>
              <a:spcAft>
                <a:spcPts val="0"/>
              </a:spcAft>
              <a:buClr>
                <a:schemeClr val="dk1"/>
              </a:buClr>
              <a:buSzPts val="2000"/>
              <a:buNone/>
              <a:defRPr sz="2000">
                <a:solidFill>
                  <a:schemeClr val="dk1"/>
                </a:solidFill>
              </a:defRPr>
            </a:lvl9pPr>
          </a:lstStyle>
          <a:p/>
        </p:txBody>
      </p:sp>
      <p:sp>
        <p:nvSpPr>
          <p:cNvPr id="544" name="Google Shape;544;p35"/>
          <p:cNvSpPr txBox="1"/>
          <p:nvPr>
            <p:ph idx="1" type="subTitle"/>
          </p:nvPr>
        </p:nvSpPr>
        <p:spPr>
          <a:xfrm>
            <a:off x="5216275" y="1449400"/>
            <a:ext cx="2837400" cy="4959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545" name="Google Shape;545;p35"/>
          <p:cNvSpPr txBox="1"/>
          <p:nvPr>
            <p:ph idx="5" type="subTitle"/>
          </p:nvPr>
        </p:nvSpPr>
        <p:spPr>
          <a:xfrm>
            <a:off x="5216275" y="2605696"/>
            <a:ext cx="2837400" cy="4959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546" name="Google Shape;546;p35"/>
          <p:cNvSpPr txBox="1"/>
          <p:nvPr>
            <p:ph idx="6" type="subTitle"/>
          </p:nvPr>
        </p:nvSpPr>
        <p:spPr>
          <a:xfrm>
            <a:off x="5216275" y="3752450"/>
            <a:ext cx="2837400" cy="4959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grpSp>
        <p:nvGrpSpPr>
          <p:cNvPr id="547" name="Google Shape;547;p35"/>
          <p:cNvGrpSpPr/>
          <p:nvPr/>
        </p:nvGrpSpPr>
        <p:grpSpPr>
          <a:xfrm>
            <a:off x="8669664" y="245588"/>
            <a:ext cx="228825" cy="228825"/>
            <a:chOff x="3023950" y="3689950"/>
            <a:chExt cx="316100" cy="316100"/>
          </a:xfrm>
        </p:grpSpPr>
        <p:sp>
          <p:nvSpPr>
            <p:cNvPr id="548" name="Google Shape;548;p35"/>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 name="Google Shape;549;p35"/>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p35"/>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51" name="Google Shape;551;p35"/>
          <p:cNvGrpSpPr/>
          <p:nvPr/>
        </p:nvGrpSpPr>
        <p:grpSpPr>
          <a:xfrm>
            <a:off x="8669427" y="4669065"/>
            <a:ext cx="228825" cy="228856"/>
            <a:chOff x="3023950" y="3689950"/>
            <a:chExt cx="316100" cy="316100"/>
          </a:xfrm>
        </p:grpSpPr>
        <p:sp>
          <p:nvSpPr>
            <p:cNvPr id="552" name="Google Shape;552;p35"/>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 name="Google Shape;553;p35"/>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p35"/>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55" name="Google Shape;555;p35"/>
          <p:cNvGrpSpPr/>
          <p:nvPr/>
        </p:nvGrpSpPr>
        <p:grpSpPr>
          <a:xfrm>
            <a:off x="245739" y="245588"/>
            <a:ext cx="228825" cy="228825"/>
            <a:chOff x="3023950" y="3689950"/>
            <a:chExt cx="316100" cy="316100"/>
          </a:xfrm>
        </p:grpSpPr>
        <p:sp>
          <p:nvSpPr>
            <p:cNvPr id="556" name="Google Shape;556;p35"/>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35"/>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 name="Google Shape;558;p35"/>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59" name="Google Shape;559;p35"/>
          <p:cNvGrpSpPr/>
          <p:nvPr/>
        </p:nvGrpSpPr>
        <p:grpSpPr>
          <a:xfrm>
            <a:off x="245752" y="4669065"/>
            <a:ext cx="228825" cy="228856"/>
            <a:chOff x="3023950" y="3689950"/>
            <a:chExt cx="316100" cy="316100"/>
          </a:xfrm>
        </p:grpSpPr>
        <p:sp>
          <p:nvSpPr>
            <p:cNvPr id="560" name="Google Shape;560;p35"/>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35"/>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 name="Google Shape;562;p35"/>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63" name="Google Shape;563;p35"/>
          <p:cNvSpPr txBox="1"/>
          <p:nvPr>
            <p:ph hasCustomPrompt="1" idx="7" type="title"/>
          </p:nvPr>
        </p:nvSpPr>
        <p:spPr>
          <a:xfrm>
            <a:off x="1298797" y="1390298"/>
            <a:ext cx="874200" cy="6141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4800"/>
              <a:buNone/>
              <a:defRPr sz="2500"/>
            </a:lvl1pPr>
            <a:lvl2pPr lvl="1" rtl="0" algn="ctr">
              <a:spcBef>
                <a:spcPts val="0"/>
              </a:spcBef>
              <a:spcAft>
                <a:spcPts val="0"/>
              </a:spcAft>
              <a:buSzPts val="4800"/>
              <a:buNone/>
              <a:defRPr sz="4800"/>
            </a:lvl2pPr>
            <a:lvl3pPr lvl="2" rtl="0" algn="ctr">
              <a:spcBef>
                <a:spcPts val="0"/>
              </a:spcBef>
              <a:spcAft>
                <a:spcPts val="0"/>
              </a:spcAft>
              <a:buSzPts val="4800"/>
              <a:buNone/>
              <a:defRPr sz="4800"/>
            </a:lvl3pPr>
            <a:lvl4pPr lvl="3" rtl="0" algn="ctr">
              <a:spcBef>
                <a:spcPts val="0"/>
              </a:spcBef>
              <a:spcAft>
                <a:spcPts val="0"/>
              </a:spcAft>
              <a:buSzPts val="4800"/>
              <a:buNone/>
              <a:defRPr sz="4800"/>
            </a:lvl4pPr>
            <a:lvl5pPr lvl="4" rtl="0" algn="ctr">
              <a:spcBef>
                <a:spcPts val="0"/>
              </a:spcBef>
              <a:spcAft>
                <a:spcPts val="0"/>
              </a:spcAft>
              <a:buSzPts val="4800"/>
              <a:buNone/>
              <a:defRPr sz="4800"/>
            </a:lvl5pPr>
            <a:lvl6pPr lvl="5" rtl="0" algn="ctr">
              <a:spcBef>
                <a:spcPts val="0"/>
              </a:spcBef>
              <a:spcAft>
                <a:spcPts val="0"/>
              </a:spcAft>
              <a:buSzPts val="4800"/>
              <a:buNone/>
              <a:defRPr sz="4800"/>
            </a:lvl6pPr>
            <a:lvl7pPr lvl="6" rtl="0" algn="ctr">
              <a:spcBef>
                <a:spcPts val="0"/>
              </a:spcBef>
              <a:spcAft>
                <a:spcPts val="0"/>
              </a:spcAft>
              <a:buSzPts val="4800"/>
              <a:buNone/>
              <a:defRPr sz="4800"/>
            </a:lvl7pPr>
            <a:lvl8pPr lvl="7" rtl="0" algn="ctr">
              <a:spcBef>
                <a:spcPts val="0"/>
              </a:spcBef>
              <a:spcAft>
                <a:spcPts val="0"/>
              </a:spcAft>
              <a:buSzPts val="4800"/>
              <a:buNone/>
              <a:defRPr sz="4800"/>
            </a:lvl8pPr>
            <a:lvl9pPr lvl="8" rtl="0" algn="ctr">
              <a:spcBef>
                <a:spcPts val="0"/>
              </a:spcBef>
              <a:spcAft>
                <a:spcPts val="0"/>
              </a:spcAft>
              <a:buSzPts val="4800"/>
              <a:buNone/>
              <a:defRPr sz="4800"/>
            </a:lvl9pPr>
          </a:lstStyle>
          <a:p>
            <a:r>
              <a:t>xx%</a:t>
            </a:r>
          </a:p>
        </p:txBody>
      </p:sp>
      <p:sp>
        <p:nvSpPr>
          <p:cNvPr id="564" name="Google Shape;564;p35"/>
          <p:cNvSpPr txBox="1"/>
          <p:nvPr>
            <p:ph hasCustomPrompt="1" idx="8" type="title"/>
          </p:nvPr>
        </p:nvSpPr>
        <p:spPr>
          <a:xfrm>
            <a:off x="1298797" y="2546593"/>
            <a:ext cx="874200" cy="6141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4800"/>
              <a:buNone/>
              <a:defRPr sz="2500"/>
            </a:lvl1pPr>
            <a:lvl2pPr lvl="1" rtl="0" algn="ctr">
              <a:spcBef>
                <a:spcPts val="0"/>
              </a:spcBef>
              <a:spcAft>
                <a:spcPts val="0"/>
              </a:spcAft>
              <a:buSzPts val="4800"/>
              <a:buNone/>
              <a:defRPr sz="4800"/>
            </a:lvl2pPr>
            <a:lvl3pPr lvl="2" rtl="0" algn="ctr">
              <a:spcBef>
                <a:spcPts val="0"/>
              </a:spcBef>
              <a:spcAft>
                <a:spcPts val="0"/>
              </a:spcAft>
              <a:buSzPts val="4800"/>
              <a:buNone/>
              <a:defRPr sz="4800"/>
            </a:lvl3pPr>
            <a:lvl4pPr lvl="3" rtl="0" algn="ctr">
              <a:spcBef>
                <a:spcPts val="0"/>
              </a:spcBef>
              <a:spcAft>
                <a:spcPts val="0"/>
              </a:spcAft>
              <a:buSzPts val="4800"/>
              <a:buNone/>
              <a:defRPr sz="4800"/>
            </a:lvl4pPr>
            <a:lvl5pPr lvl="4" rtl="0" algn="ctr">
              <a:spcBef>
                <a:spcPts val="0"/>
              </a:spcBef>
              <a:spcAft>
                <a:spcPts val="0"/>
              </a:spcAft>
              <a:buSzPts val="4800"/>
              <a:buNone/>
              <a:defRPr sz="4800"/>
            </a:lvl5pPr>
            <a:lvl6pPr lvl="5" rtl="0" algn="ctr">
              <a:spcBef>
                <a:spcPts val="0"/>
              </a:spcBef>
              <a:spcAft>
                <a:spcPts val="0"/>
              </a:spcAft>
              <a:buSzPts val="4800"/>
              <a:buNone/>
              <a:defRPr sz="4800"/>
            </a:lvl6pPr>
            <a:lvl7pPr lvl="6" rtl="0" algn="ctr">
              <a:spcBef>
                <a:spcPts val="0"/>
              </a:spcBef>
              <a:spcAft>
                <a:spcPts val="0"/>
              </a:spcAft>
              <a:buSzPts val="4800"/>
              <a:buNone/>
              <a:defRPr sz="4800"/>
            </a:lvl7pPr>
            <a:lvl8pPr lvl="7" rtl="0" algn="ctr">
              <a:spcBef>
                <a:spcPts val="0"/>
              </a:spcBef>
              <a:spcAft>
                <a:spcPts val="0"/>
              </a:spcAft>
              <a:buSzPts val="4800"/>
              <a:buNone/>
              <a:defRPr sz="4800"/>
            </a:lvl8pPr>
            <a:lvl9pPr lvl="8" rtl="0" algn="ctr">
              <a:spcBef>
                <a:spcPts val="0"/>
              </a:spcBef>
              <a:spcAft>
                <a:spcPts val="0"/>
              </a:spcAft>
              <a:buSzPts val="4800"/>
              <a:buNone/>
              <a:defRPr sz="4800"/>
            </a:lvl9pPr>
          </a:lstStyle>
          <a:p>
            <a:r>
              <a:t>xx%</a:t>
            </a:r>
          </a:p>
        </p:txBody>
      </p:sp>
      <p:sp>
        <p:nvSpPr>
          <p:cNvPr id="565" name="Google Shape;565;p35"/>
          <p:cNvSpPr txBox="1"/>
          <p:nvPr>
            <p:ph hasCustomPrompt="1" idx="9" type="title"/>
          </p:nvPr>
        </p:nvSpPr>
        <p:spPr>
          <a:xfrm>
            <a:off x="1298797" y="3693348"/>
            <a:ext cx="874200" cy="6141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4800"/>
              <a:buNone/>
              <a:defRPr sz="2500"/>
            </a:lvl1pPr>
            <a:lvl2pPr lvl="1" rtl="0" algn="ctr">
              <a:spcBef>
                <a:spcPts val="0"/>
              </a:spcBef>
              <a:spcAft>
                <a:spcPts val="0"/>
              </a:spcAft>
              <a:buSzPts val="4800"/>
              <a:buNone/>
              <a:defRPr sz="4800"/>
            </a:lvl2pPr>
            <a:lvl3pPr lvl="2" rtl="0" algn="ctr">
              <a:spcBef>
                <a:spcPts val="0"/>
              </a:spcBef>
              <a:spcAft>
                <a:spcPts val="0"/>
              </a:spcAft>
              <a:buSzPts val="4800"/>
              <a:buNone/>
              <a:defRPr sz="4800"/>
            </a:lvl3pPr>
            <a:lvl4pPr lvl="3" rtl="0" algn="ctr">
              <a:spcBef>
                <a:spcPts val="0"/>
              </a:spcBef>
              <a:spcAft>
                <a:spcPts val="0"/>
              </a:spcAft>
              <a:buSzPts val="4800"/>
              <a:buNone/>
              <a:defRPr sz="4800"/>
            </a:lvl4pPr>
            <a:lvl5pPr lvl="4" rtl="0" algn="ctr">
              <a:spcBef>
                <a:spcPts val="0"/>
              </a:spcBef>
              <a:spcAft>
                <a:spcPts val="0"/>
              </a:spcAft>
              <a:buSzPts val="4800"/>
              <a:buNone/>
              <a:defRPr sz="4800"/>
            </a:lvl5pPr>
            <a:lvl6pPr lvl="5" rtl="0" algn="ctr">
              <a:spcBef>
                <a:spcPts val="0"/>
              </a:spcBef>
              <a:spcAft>
                <a:spcPts val="0"/>
              </a:spcAft>
              <a:buSzPts val="4800"/>
              <a:buNone/>
              <a:defRPr sz="4800"/>
            </a:lvl6pPr>
            <a:lvl7pPr lvl="6" rtl="0" algn="ctr">
              <a:spcBef>
                <a:spcPts val="0"/>
              </a:spcBef>
              <a:spcAft>
                <a:spcPts val="0"/>
              </a:spcAft>
              <a:buSzPts val="4800"/>
              <a:buNone/>
              <a:defRPr sz="4800"/>
            </a:lvl7pPr>
            <a:lvl8pPr lvl="7" rtl="0" algn="ctr">
              <a:spcBef>
                <a:spcPts val="0"/>
              </a:spcBef>
              <a:spcAft>
                <a:spcPts val="0"/>
              </a:spcAft>
              <a:buSzPts val="4800"/>
              <a:buNone/>
              <a:defRPr sz="4800"/>
            </a:lvl8pPr>
            <a:lvl9pPr lvl="8" rtl="0" algn="ctr">
              <a:spcBef>
                <a:spcPts val="0"/>
              </a:spcBef>
              <a:spcAft>
                <a:spcPts val="0"/>
              </a:spcAft>
              <a:buSzPts val="4800"/>
              <a:buNone/>
              <a:defRPr sz="4800"/>
            </a:lvl9pPr>
          </a:lstStyle>
          <a:p>
            <a:r>
              <a:t>xx%</a:t>
            </a:r>
          </a:p>
        </p:txBody>
      </p:sp>
      <p:sp>
        <p:nvSpPr>
          <p:cNvPr id="566" name="Google Shape;566;p35"/>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CUSTOM_5">
    <p:spTree>
      <p:nvGrpSpPr>
        <p:cNvPr id="567" name="Shape 567"/>
        <p:cNvGrpSpPr/>
        <p:nvPr/>
      </p:nvGrpSpPr>
      <p:grpSpPr>
        <a:xfrm>
          <a:off x="0" y="0"/>
          <a:ext cx="0" cy="0"/>
          <a:chOff x="0" y="0"/>
          <a:chExt cx="0" cy="0"/>
        </a:xfrm>
      </p:grpSpPr>
      <p:sp>
        <p:nvSpPr>
          <p:cNvPr id="568" name="Google Shape;568;p36"/>
          <p:cNvSpPr txBox="1"/>
          <p:nvPr>
            <p:ph idx="1" type="subTitle"/>
          </p:nvPr>
        </p:nvSpPr>
        <p:spPr>
          <a:xfrm>
            <a:off x="2861150" y="1524325"/>
            <a:ext cx="4970100" cy="3222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569" name="Google Shape;569;p36"/>
          <p:cNvSpPr txBox="1"/>
          <p:nvPr>
            <p:ph hasCustomPrompt="1" type="title"/>
          </p:nvPr>
        </p:nvSpPr>
        <p:spPr>
          <a:xfrm>
            <a:off x="2861150" y="850275"/>
            <a:ext cx="3434700" cy="599400"/>
          </a:xfrm>
          <a:prstGeom prst="rect">
            <a:avLst/>
          </a:prstGeom>
        </p:spPr>
        <p:txBody>
          <a:bodyPr anchorCtr="0" anchor="ctr" bIns="91425" lIns="91425" spcFirstLastPara="1" rIns="91425" wrap="square" tIns="91425">
            <a:noAutofit/>
          </a:bodyPr>
          <a:lstStyle>
            <a:lvl1pPr lvl="0" rtl="0">
              <a:spcBef>
                <a:spcPts val="0"/>
              </a:spcBef>
              <a:spcAft>
                <a:spcPts val="0"/>
              </a:spcAft>
              <a:buSzPts val="6000"/>
              <a:buNone/>
              <a:defRPr sz="6000"/>
            </a:lvl1pPr>
            <a:lvl2pPr lvl="1" rtl="0">
              <a:spcBef>
                <a:spcPts val="0"/>
              </a:spcBef>
              <a:spcAft>
                <a:spcPts val="0"/>
              </a:spcAft>
              <a:buClr>
                <a:schemeClr val="dk1"/>
              </a:buClr>
              <a:buSzPts val="6000"/>
              <a:buNone/>
              <a:defRPr sz="6000">
                <a:solidFill>
                  <a:schemeClr val="dk1"/>
                </a:solidFill>
              </a:defRPr>
            </a:lvl2pPr>
            <a:lvl3pPr lvl="2" rtl="0">
              <a:spcBef>
                <a:spcPts val="0"/>
              </a:spcBef>
              <a:spcAft>
                <a:spcPts val="0"/>
              </a:spcAft>
              <a:buClr>
                <a:schemeClr val="dk1"/>
              </a:buClr>
              <a:buSzPts val="6000"/>
              <a:buNone/>
              <a:defRPr sz="6000">
                <a:solidFill>
                  <a:schemeClr val="dk1"/>
                </a:solidFill>
              </a:defRPr>
            </a:lvl3pPr>
            <a:lvl4pPr lvl="3" rtl="0">
              <a:spcBef>
                <a:spcPts val="0"/>
              </a:spcBef>
              <a:spcAft>
                <a:spcPts val="0"/>
              </a:spcAft>
              <a:buClr>
                <a:schemeClr val="dk1"/>
              </a:buClr>
              <a:buSzPts val="6000"/>
              <a:buNone/>
              <a:defRPr sz="6000">
                <a:solidFill>
                  <a:schemeClr val="dk1"/>
                </a:solidFill>
              </a:defRPr>
            </a:lvl4pPr>
            <a:lvl5pPr lvl="4" rtl="0">
              <a:spcBef>
                <a:spcPts val="0"/>
              </a:spcBef>
              <a:spcAft>
                <a:spcPts val="0"/>
              </a:spcAft>
              <a:buClr>
                <a:schemeClr val="dk1"/>
              </a:buClr>
              <a:buSzPts val="6000"/>
              <a:buNone/>
              <a:defRPr sz="6000">
                <a:solidFill>
                  <a:schemeClr val="dk1"/>
                </a:solidFill>
              </a:defRPr>
            </a:lvl5pPr>
            <a:lvl6pPr lvl="5" rtl="0">
              <a:spcBef>
                <a:spcPts val="0"/>
              </a:spcBef>
              <a:spcAft>
                <a:spcPts val="0"/>
              </a:spcAft>
              <a:buClr>
                <a:schemeClr val="dk1"/>
              </a:buClr>
              <a:buSzPts val="6000"/>
              <a:buNone/>
              <a:defRPr sz="6000">
                <a:solidFill>
                  <a:schemeClr val="dk1"/>
                </a:solidFill>
              </a:defRPr>
            </a:lvl6pPr>
            <a:lvl7pPr lvl="6" rtl="0">
              <a:spcBef>
                <a:spcPts val="0"/>
              </a:spcBef>
              <a:spcAft>
                <a:spcPts val="0"/>
              </a:spcAft>
              <a:buClr>
                <a:schemeClr val="dk1"/>
              </a:buClr>
              <a:buSzPts val="6000"/>
              <a:buNone/>
              <a:defRPr sz="6000">
                <a:solidFill>
                  <a:schemeClr val="dk1"/>
                </a:solidFill>
              </a:defRPr>
            </a:lvl7pPr>
            <a:lvl8pPr lvl="7" rtl="0">
              <a:spcBef>
                <a:spcPts val="0"/>
              </a:spcBef>
              <a:spcAft>
                <a:spcPts val="0"/>
              </a:spcAft>
              <a:buClr>
                <a:schemeClr val="dk1"/>
              </a:buClr>
              <a:buSzPts val="6000"/>
              <a:buNone/>
              <a:defRPr sz="6000">
                <a:solidFill>
                  <a:schemeClr val="dk1"/>
                </a:solidFill>
              </a:defRPr>
            </a:lvl8pPr>
            <a:lvl9pPr lvl="8" rtl="0">
              <a:spcBef>
                <a:spcPts val="0"/>
              </a:spcBef>
              <a:spcAft>
                <a:spcPts val="0"/>
              </a:spcAft>
              <a:buClr>
                <a:schemeClr val="dk1"/>
              </a:buClr>
              <a:buSzPts val="6000"/>
              <a:buNone/>
              <a:defRPr sz="6000">
                <a:solidFill>
                  <a:schemeClr val="dk1"/>
                </a:solidFill>
              </a:defRPr>
            </a:lvl9pPr>
          </a:lstStyle>
          <a:p>
            <a:r>
              <a:t>xx%</a:t>
            </a:r>
          </a:p>
        </p:txBody>
      </p:sp>
      <p:sp>
        <p:nvSpPr>
          <p:cNvPr id="570" name="Google Shape;570;p36"/>
          <p:cNvSpPr txBox="1"/>
          <p:nvPr>
            <p:ph idx="2" type="subTitle"/>
          </p:nvPr>
        </p:nvSpPr>
        <p:spPr>
          <a:xfrm>
            <a:off x="2861150" y="2751232"/>
            <a:ext cx="4970100" cy="3222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571" name="Google Shape;571;p36"/>
          <p:cNvSpPr txBox="1"/>
          <p:nvPr>
            <p:ph hasCustomPrompt="1" idx="3" type="title"/>
          </p:nvPr>
        </p:nvSpPr>
        <p:spPr>
          <a:xfrm>
            <a:off x="2861150" y="2077182"/>
            <a:ext cx="3434700" cy="599400"/>
          </a:xfrm>
          <a:prstGeom prst="rect">
            <a:avLst/>
          </a:prstGeom>
        </p:spPr>
        <p:txBody>
          <a:bodyPr anchorCtr="0" anchor="ctr" bIns="91425" lIns="91425" spcFirstLastPara="1" rIns="91425" wrap="square" tIns="91425">
            <a:noAutofit/>
          </a:bodyPr>
          <a:lstStyle>
            <a:lvl1pPr lvl="0" rtl="0">
              <a:spcBef>
                <a:spcPts val="0"/>
              </a:spcBef>
              <a:spcAft>
                <a:spcPts val="0"/>
              </a:spcAft>
              <a:buSzPts val="6000"/>
              <a:buNone/>
              <a:defRPr sz="6000"/>
            </a:lvl1pPr>
            <a:lvl2pPr lvl="1" rtl="0">
              <a:spcBef>
                <a:spcPts val="0"/>
              </a:spcBef>
              <a:spcAft>
                <a:spcPts val="0"/>
              </a:spcAft>
              <a:buClr>
                <a:schemeClr val="dk1"/>
              </a:buClr>
              <a:buSzPts val="6000"/>
              <a:buNone/>
              <a:defRPr sz="6000">
                <a:solidFill>
                  <a:schemeClr val="dk1"/>
                </a:solidFill>
              </a:defRPr>
            </a:lvl2pPr>
            <a:lvl3pPr lvl="2" rtl="0">
              <a:spcBef>
                <a:spcPts val="0"/>
              </a:spcBef>
              <a:spcAft>
                <a:spcPts val="0"/>
              </a:spcAft>
              <a:buClr>
                <a:schemeClr val="dk1"/>
              </a:buClr>
              <a:buSzPts val="6000"/>
              <a:buNone/>
              <a:defRPr sz="6000">
                <a:solidFill>
                  <a:schemeClr val="dk1"/>
                </a:solidFill>
              </a:defRPr>
            </a:lvl3pPr>
            <a:lvl4pPr lvl="3" rtl="0">
              <a:spcBef>
                <a:spcPts val="0"/>
              </a:spcBef>
              <a:spcAft>
                <a:spcPts val="0"/>
              </a:spcAft>
              <a:buClr>
                <a:schemeClr val="dk1"/>
              </a:buClr>
              <a:buSzPts val="6000"/>
              <a:buNone/>
              <a:defRPr sz="6000">
                <a:solidFill>
                  <a:schemeClr val="dk1"/>
                </a:solidFill>
              </a:defRPr>
            </a:lvl4pPr>
            <a:lvl5pPr lvl="4" rtl="0">
              <a:spcBef>
                <a:spcPts val="0"/>
              </a:spcBef>
              <a:spcAft>
                <a:spcPts val="0"/>
              </a:spcAft>
              <a:buClr>
                <a:schemeClr val="dk1"/>
              </a:buClr>
              <a:buSzPts val="6000"/>
              <a:buNone/>
              <a:defRPr sz="6000">
                <a:solidFill>
                  <a:schemeClr val="dk1"/>
                </a:solidFill>
              </a:defRPr>
            </a:lvl5pPr>
            <a:lvl6pPr lvl="5" rtl="0">
              <a:spcBef>
                <a:spcPts val="0"/>
              </a:spcBef>
              <a:spcAft>
                <a:spcPts val="0"/>
              </a:spcAft>
              <a:buClr>
                <a:schemeClr val="dk1"/>
              </a:buClr>
              <a:buSzPts val="6000"/>
              <a:buNone/>
              <a:defRPr sz="6000">
                <a:solidFill>
                  <a:schemeClr val="dk1"/>
                </a:solidFill>
              </a:defRPr>
            </a:lvl6pPr>
            <a:lvl7pPr lvl="6" rtl="0">
              <a:spcBef>
                <a:spcPts val="0"/>
              </a:spcBef>
              <a:spcAft>
                <a:spcPts val="0"/>
              </a:spcAft>
              <a:buClr>
                <a:schemeClr val="dk1"/>
              </a:buClr>
              <a:buSzPts val="6000"/>
              <a:buNone/>
              <a:defRPr sz="6000">
                <a:solidFill>
                  <a:schemeClr val="dk1"/>
                </a:solidFill>
              </a:defRPr>
            </a:lvl7pPr>
            <a:lvl8pPr lvl="7" rtl="0">
              <a:spcBef>
                <a:spcPts val="0"/>
              </a:spcBef>
              <a:spcAft>
                <a:spcPts val="0"/>
              </a:spcAft>
              <a:buClr>
                <a:schemeClr val="dk1"/>
              </a:buClr>
              <a:buSzPts val="6000"/>
              <a:buNone/>
              <a:defRPr sz="6000">
                <a:solidFill>
                  <a:schemeClr val="dk1"/>
                </a:solidFill>
              </a:defRPr>
            </a:lvl8pPr>
            <a:lvl9pPr lvl="8" rtl="0">
              <a:spcBef>
                <a:spcPts val="0"/>
              </a:spcBef>
              <a:spcAft>
                <a:spcPts val="0"/>
              </a:spcAft>
              <a:buClr>
                <a:schemeClr val="dk1"/>
              </a:buClr>
              <a:buSzPts val="6000"/>
              <a:buNone/>
              <a:defRPr sz="6000">
                <a:solidFill>
                  <a:schemeClr val="dk1"/>
                </a:solidFill>
              </a:defRPr>
            </a:lvl9pPr>
          </a:lstStyle>
          <a:p>
            <a:r>
              <a:t>xx%</a:t>
            </a:r>
          </a:p>
        </p:txBody>
      </p:sp>
      <p:sp>
        <p:nvSpPr>
          <p:cNvPr id="572" name="Google Shape;572;p36"/>
          <p:cNvSpPr txBox="1"/>
          <p:nvPr>
            <p:ph idx="4" type="subTitle"/>
          </p:nvPr>
        </p:nvSpPr>
        <p:spPr>
          <a:xfrm>
            <a:off x="2861150" y="3978150"/>
            <a:ext cx="5577000" cy="3222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573" name="Google Shape;573;p36"/>
          <p:cNvSpPr txBox="1"/>
          <p:nvPr>
            <p:ph hasCustomPrompt="1" idx="5" type="title"/>
          </p:nvPr>
        </p:nvSpPr>
        <p:spPr>
          <a:xfrm>
            <a:off x="2861150" y="3304099"/>
            <a:ext cx="3434700" cy="599400"/>
          </a:xfrm>
          <a:prstGeom prst="rect">
            <a:avLst/>
          </a:prstGeom>
        </p:spPr>
        <p:txBody>
          <a:bodyPr anchorCtr="0" anchor="ctr" bIns="91425" lIns="91425" spcFirstLastPara="1" rIns="91425" wrap="square" tIns="91425">
            <a:noAutofit/>
          </a:bodyPr>
          <a:lstStyle>
            <a:lvl1pPr lvl="0" rtl="0">
              <a:spcBef>
                <a:spcPts val="0"/>
              </a:spcBef>
              <a:spcAft>
                <a:spcPts val="0"/>
              </a:spcAft>
              <a:buSzPts val="6000"/>
              <a:buNone/>
              <a:defRPr sz="6000"/>
            </a:lvl1pPr>
            <a:lvl2pPr lvl="1" rtl="0">
              <a:spcBef>
                <a:spcPts val="0"/>
              </a:spcBef>
              <a:spcAft>
                <a:spcPts val="0"/>
              </a:spcAft>
              <a:buClr>
                <a:schemeClr val="dk1"/>
              </a:buClr>
              <a:buSzPts val="6000"/>
              <a:buNone/>
              <a:defRPr sz="6000">
                <a:solidFill>
                  <a:schemeClr val="dk1"/>
                </a:solidFill>
              </a:defRPr>
            </a:lvl2pPr>
            <a:lvl3pPr lvl="2" rtl="0">
              <a:spcBef>
                <a:spcPts val="0"/>
              </a:spcBef>
              <a:spcAft>
                <a:spcPts val="0"/>
              </a:spcAft>
              <a:buClr>
                <a:schemeClr val="dk1"/>
              </a:buClr>
              <a:buSzPts val="6000"/>
              <a:buNone/>
              <a:defRPr sz="6000">
                <a:solidFill>
                  <a:schemeClr val="dk1"/>
                </a:solidFill>
              </a:defRPr>
            </a:lvl3pPr>
            <a:lvl4pPr lvl="3" rtl="0">
              <a:spcBef>
                <a:spcPts val="0"/>
              </a:spcBef>
              <a:spcAft>
                <a:spcPts val="0"/>
              </a:spcAft>
              <a:buClr>
                <a:schemeClr val="dk1"/>
              </a:buClr>
              <a:buSzPts val="6000"/>
              <a:buNone/>
              <a:defRPr sz="6000">
                <a:solidFill>
                  <a:schemeClr val="dk1"/>
                </a:solidFill>
              </a:defRPr>
            </a:lvl4pPr>
            <a:lvl5pPr lvl="4" rtl="0">
              <a:spcBef>
                <a:spcPts val="0"/>
              </a:spcBef>
              <a:spcAft>
                <a:spcPts val="0"/>
              </a:spcAft>
              <a:buClr>
                <a:schemeClr val="dk1"/>
              </a:buClr>
              <a:buSzPts val="6000"/>
              <a:buNone/>
              <a:defRPr sz="6000">
                <a:solidFill>
                  <a:schemeClr val="dk1"/>
                </a:solidFill>
              </a:defRPr>
            </a:lvl5pPr>
            <a:lvl6pPr lvl="5" rtl="0">
              <a:spcBef>
                <a:spcPts val="0"/>
              </a:spcBef>
              <a:spcAft>
                <a:spcPts val="0"/>
              </a:spcAft>
              <a:buClr>
                <a:schemeClr val="dk1"/>
              </a:buClr>
              <a:buSzPts val="6000"/>
              <a:buNone/>
              <a:defRPr sz="6000">
                <a:solidFill>
                  <a:schemeClr val="dk1"/>
                </a:solidFill>
              </a:defRPr>
            </a:lvl6pPr>
            <a:lvl7pPr lvl="6" rtl="0">
              <a:spcBef>
                <a:spcPts val="0"/>
              </a:spcBef>
              <a:spcAft>
                <a:spcPts val="0"/>
              </a:spcAft>
              <a:buClr>
                <a:schemeClr val="dk1"/>
              </a:buClr>
              <a:buSzPts val="6000"/>
              <a:buNone/>
              <a:defRPr sz="6000">
                <a:solidFill>
                  <a:schemeClr val="dk1"/>
                </a:solidFill>
              </a:defRPr>
            </a:lvl7pPr>
            <a:lvl8pPr lvl="7" rtl="0">
              <a:spcBef>
                <a:spcPts val="0"/>
              </a:spcBef>
              <a:spcAft>
                <a:spcPts val="0"/>
              </a:spcAft>
              <a:buClr>
                <a:schemeClr val="dk1"/>
              </a:buClr>
              <a:buSzPts val="6000"/>
              <a:buNone/>
              <a:defRPr sz="6000">
                <a:solidFill>
                  <a:schemeClr val="dk1"/>
                </a:solidFill>
              </a:defRPr>
            </a:lvl8pPr>
            <a:lvl9pPr lvl="8" rtl="0">
              <a:spcBef>
                <a:spcPts val="0"/>
              </a:spcBef>
              <a:spcAft>
                <a:spcPts val="0"/>
              </a:spcAft>
              <a:buClr>
                <a:schemeClr val="dk1"/>
              </a:buClr>
              <a:buSzPts val="6000"/>
              <a:buNone/>
              <a:defRPr sz="6000">
                <a:solidFill>
                  <a:schemeClr val="dk1"/>
                </a:solidFill>
              </a:defRPr>
            </a:lvl9pPr>
          </a:lstStyle>
          <a:p>
            <a:r>
              <a:t>xx%</a:t>
            </a:r>
          </a:p>
        </p:txBody>
      </p:sp>
      <p:sp>
        <p:nvSpPr>
          <p:cNvPr id="574" name="Google Shape;574;p36"/>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1">
  <p:cSld name="CUSTOM_5_1">
    <p:spTree>
      <p:nvGrpSpPr>
        <p:cNvPr id="575" name="Shape 575"/>
        <p:cNvGrpSpPr/>
        <p:nvPr/>
      </p:nvGrpSpPr>
      <p:grpSpPr>
        <a:xfrm>
          <a:off x="0" y="0"/>
          <a:ext cx="0" cy="0"/>
          <a:chOff x="0" y="0"/>
          <a:chExt cx="0" cy="0"/>
        </a:xfrm>
      </p:grpSpPr>
      <p:sp>
        <p:nvSpPr>
          <p:cNvPr id="576" name="Google Shape;576;p37"/>
          <p:cNvSpPr txBox="1"/>
          <p:nvPr>
            <p:ph type="title"/>
          </p:nvPr>
        </p:nvSpPr>
        <p:spPr>
          <a:xfrm>
            <a:off x="720000" y="540000"/>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None/>
              <a:defRPr/>
            </a:lvl1pPr>
            <a:lvl2pPr lvl="1" rtl="0">
              <a:spcBef>
                <a:spcPts val="0"/>
              </a:spcBef>
              <a:spcAft>
                <a:spcPts val="0"/>
              </a:spcAft>
              <a:buSzPts val="3500"/>
              <a:buNone/>
              <a:defRPr>
                <a:latin typeface="Source Code Pro Light"/>
                <a:ea typeface="Source Code Pro Light"/>
                <a:cs typeface="Source Code Pro Light"/>
                <a:sym typeface="Source Code Pro Light"/>
              </a:defRPr>
            </a:lvl2pPr>
            <a:lvl3pPr lvl="2" rtl="0">
              <a:spcBef>
                <a:spcPts val="0"/>
              </a:spcBef>
              <a:spcAft>
                <a:spcPts val="0"/>
              </a:spcAft>
              <a:buSzPts val="3500"/>
              <a:buNone/>
              <a:defRPr>
                <a:latin typeface="Source Code Pro Light"/>
                <a:ea typeface="Source Code Pro Light"/>
                <a:cs typeface="Source Code Pro Light"/>
                <a:sym typeface="Source Code Pro Light"/>
              </a:defRPr>
            </a:lvl3pPr>
            <a:lvl4pPr lvl="3" rtl="0">
              <a:spcBef>
                <a:spcPts val="0"/>
              </a:spcBef>
              <a:spcAft>
                <a:spcPts val="0"/>
              </a:spcAft>
              <a:buSzPts val="3500"/>
              <a:buNone/>
              <a:defRPr>
                <a:latin typeface="Source Code Pro Light"/>
                <a:ea typeface="Source Code Pro Light"/>
                <a:cs typeface="Source Code Pro Light"/>
                <a:sym typeface="Source Code Pro Light"/>
              </a:defRPr>
            </a:lvl4pPr>
            <a:lvl5pPr lvl="4" rtl="0">
              <a:spcBef>
                <a:spcPts val="0"/>
              </a:spcBef>
              <a:spcAft>
                <a:spcPts val="0"/>
              </a:spcAft>
              <a:buSzPts val="3500"/>
              <a:buNone/>
              <a:defRPr>
                <a:latin typeface="Source Code Pro Light"/>
                <a:ea typeface="Source Code Pro Light"/>
                <a:cs typeface="Source Code Pro Light"/>
                <a:sym typeface="Source Code Pro Light"/>
              </a:defRPr>
            </a:lvl5pPr>
            <a:lvl6pPr lvl="5" rtl="0">
              <a:spcBef>
                <a:spcPts val="0"/>
              </a:spcBef>
              <a:spcAft>
                <a:spcPts val="0"/>
              </a:spcAft>
              <a:buSzPts val="3500"/>
              <a:buNone/>
              <a:defRPr>
                <a:latin typeface="Source Code Pro Light"/>
                <a:ea typeface="Source Code Pro Light"/>
                <a:cs typeface="Source Code Pro Light"/>
                <a:sym typeface="Source Code Pro Light"/>
              </a:defRPr>
            </a:lvl6pPr>
            <a:lvl7pPr lvl="6" rtl="0">
              <a:spcBef>
                <a:spcPts val="0"/>
              </a:spcBef>
              <a:spcAft>
                <a:spcPts val="0"/>
              </a:spcAft>
              <a:buSzPts val="3500"/>
              <a:buNone/>
              <a:defRPr>
                <a:latin typeface="Source Code Pro Light"/>
                <a:ea typeface="Source Code Pro Light"/>
                <a:cs typeface="Source Code Pro Light"/>
                <a:sym typeface="Source Code Pro Light"/>
              </a:defRPr>
            </a:lvl7pPr>
            <a:lvl8pPr lvl="7" rtl="0">
              <a:spcBef>
                <a:spcPts val="0"/>
              </a:spcBef>
              <a:spcAft>
                <a:spcPts val="0"/>
              </a:spcAft>
              <a:buSzPts val="3500"/>
              <a:buNone/>
              <a:defRPr>
                <a:latin typeface="Source Code Pro Light"/>
                <a:ea typeface="Source Code Pro Light"/>
                <a:cs typeface="Source Code Pro Light"/>
                <a:sym typeface="Source Code Pro Light"/>
              </a:defRPr>
            </a:lvl8pPr>
            <a:lvl9pPr lvl="8" rtl="0">
              <a:spcBef>
                <a:spcPts val="0"/>
              </a:spcBef>
              <a:spcAft>
                <a:spcPts val="0"/>
              </a:spcAft>
              <a:buSzPts val="3500"/>
              <a:buNone/>
              <a:defRPr>
                <a:latin typeface="Source Code Pro Light"/>
                <a:ea typeface="Source Code Pro Light"/>
                <a:cs typeface="Source Code Pro Light"/>
                <a:sym typeface="Source Code Pro Light"/>
              </a:defRPr>
            </a:lvl9pPr>
          </a:lstStyle>
          <a:p/>
        </p:txBody>
      </p:sp>
      <p:grpSp>
        <p:nvGrpSpPr>
          <p:cNvPr id="577" name="Google Shape;577;p37"/>
          <p:cNvGrpSpPr/>
          <p:nvPr/>
        </p:nvGrpSpPr>
        <p:grpSpPr>
          <a:xfrm>
            <a:off x="8669664" y="245588"/>
            <a:ext cx="228825" cy="228825"/>
            <a:chOff x="3023950" y="3689950"/>
            <a:chExt cx="316100" cy="316100"/>
          </a:xfrm>
        </p:grpSpPr>
        <p:sp>
          <p:nvSpPr>
            <p:cNvPr id="578" name="Google Shape;578;p37"/>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 name="Google Shape;579;p37"/>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 name="Google Shape;580;p37"/>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81" name="Google Shape;581;p37"/>
          <p:cNvGrpSpPr/>
          <p:nvPr/>
        </p:nvGrpSpPr>
        <p:grpSpPr>
          <a:xfrm>
            <a:off x="245739" y="245588"/>
            <a:ext cx="228825" cy="228825"/>
            <a:chOff x="3023950" y="3689950"/>
            <a:chExt cx="316100" cy="316100"/>
          </a:xfrm>
        </p:grpSpPr>
        <p:sp>
          <p:nvSpPr>
            <p:cNvPr id="582" name="Google Shape;582;p37"/>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 name="Google Shape;583;p37"/>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 name="Google Shape;584;p37"/>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85" name="Google Shape;585;p37"/>
          <p:cNvGrpSpPr/>
          <p:nvPr/>
        </p:nvGrpSpPr>
        <p:grpSpPr>
          <a:xfrm>
            <a:off x="245752" y="4669065"/>
            <a:ext cx="228825" cy="228856"/>
            <a:chOff x="3023950" y="3689950"/>
            <a:chExt cx="316100" cy="316100"/>
          </a:xfrm>
        </p:grpSpPr>
        <p:sp>
          <p:nvSpPr>
            <p:cNvPr id="586" name="Google Shape;586;p37"/>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 name="Google Shape;587;p37"/>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37"/>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89" name="Google Shape;589;p37"/>
          <p:cNvSpPr txBox="1"/>
          <p:nvPr>
            <p:ph idx="2" type="title"/>
          </p:nvPr>
        </p:nvSpPr>
        <p:spPr>
          <a:xfrm>
            <a:off x="1283324" y="3109113"/>
            <a:ext cx="23364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5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590" name="Google Shape;590;p37"/>
          <p:cNvSpPr txBox="1"/>
          <p:nvPr>
            <p:ph idx="1" type="subTitle"/>
          </p:nvPr>
        </p:nvSpPr>
        <p:spPr>
          <a:xfrm>
            <a:off x="1055024" y="3695650"/>
            <a:ext cx="2793000" cy="6141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591" name="Google Shape;591;p37"/>
          <p:cNvSpPr txBox="1"/>
          <p:nvPr>
            <p:ph idx="3" type="title"/>
          </p:nvPr>
        </p:nvSpPr>
        <p:spPr>
          <a:xfrm>
            <a:off x="5518822" y="3109113"/>
            <a:ext cx="23364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5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592" name="Google Shape;592;p37"/>
          <p:cNvSpPr txBox="1"/>
          <p:nvPr>
            <p:ph idx="4" type="subTitle"/>
          </p:nvPr>
        </p:nvSpPr>
        <p:spPr>
          <a:xfrm>
            <a:off x="5290525" y="3695650"/>
            <a:ext cx="2793000" cy="6141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593" name="Google Shape;593;p37"/>
          <p:cNvSpPr txBox="1"/>
          <p:nvPr>
            <p:ph hasCustomPrompt="1" idx="5" type="title"/>
          </p:nvPr>
        </p:nvSpPr>
        <p:spPr>
          <a:xfrm>
            <a:off x="1568024" y="1487672"/>
            <a:ext cx="1767000" cy="6141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4800"/>
              <a:buNone/>
              <a:defRPr sz="5000"/>
            </a:lvl1pPr>
            <a:lvl2pPr lvl="1" rtl="0" algn="ctr">
              <a:spcBef>
                <a:spcPts val="0"/>
              </a:spcBef>
              <a:spcAft>
                <a:spcPts val="0"/>
              </a:spcAft>
              <a:buSzPts val="4800"/>
              <a:buNone/>
              <a:defRPr sz="4800"/>
            </a:lvl2pPr>
            <a:lvl3pPr lvl="2" rtl="0" algn="ctr">
              <a:spcBef>
                <a:spcPts val="0"/>
              </a:spcBef>
              <a:spcAft>
                <a:spcPts val="0"/>
              </a:spcAft>
              <a:buSzPts val="4800"/>
              <a:buNone/>
              <a:defRPr sz="4800"/>
            </a:lvl3pPr>
            <a:lvl4pPr lvl="3" rtl="0" algn="ctr">
              <a:spcBef>
                <a:spcPts val="0"/>
              </a:spcBef>
              <a:spcAft>
                <a:spcPts val="0"/>
              </a:spcAft>
              <a:buSzPts val="4800"/>
              <a:buNone/>
              <a:defRPr sz="4800"/>
            </a:lvl4pPr>
            <a:lvl5pPr lvl="4" rtl="0" algn="ctr">
              <a:spcBef>
                <a:spcPts val="0"/>
              </a:spcBef>
              <a:spcAft>
                <a:spcPts val="0"/>
              </a:spcAft>
              <a:buSzPts val="4800"/>
              <a:buNone/>
              <a:defRPr sz="4800"/>
            </a:lvl5pPr>
            <a:lvl6pPr lvl="5" rtl="0" algn="ctr">
              <a:spcBef>
                <a:spcPts val="0"/>
              </a:spcBef>
              <a:spcAft>
                <a:spcPts val="0"/>
              </a:spcAft>
              <a:buSzPts val="4800"/>
              <a:buNone/>
              <a:defRPr sz="4800"/>
            </a:lvl6pPr>
            <a:lvl7pPr lvl="6" rtl="0" algn="ctr">
              <a:spcBef>
                <a:spcPts val="0"/>
              </a:spcBef>
              <a:spcAft>
                <a:spcPts val="0"/>
              </a:spcAft>
              <a:buSzPts val="4800"/>
              <a:buNone/>
              <a:defRPr sz="4800"/>
            </a:lvl7pPr>
            <a:lvl8pPr lvl="7" rtl="0" algn="ctr">
              <a:spcBef>
                <a:spcPts val="0"/>
              </a:spcBef>
              <a:spcAft>
                <a:spcPts val="0"/>
              </a:spcAft>
              <a:buSzPts val="4800"/>
              <a:buNone/>
              <a:defRPr sz="4800"/>
            </a:lvl8pPr>
            <a:lvl9pPr lvl="8" rtl="0" algn="ctr">
              <a:spcBef>
                <a:spcPts val="0"/>
              </a:spcBef>
              <a:spcAft>
                <a:spcPts val="0"/>
              </a:spcAft>
              <a:buSzPts val="4800"/>
              <a:buNone/>
              <a:defRPr sz="4800"/>
            </a:lvl9pPr>
          </a:lstStyle>
          <a:p>
            <a:r>
              <a:t>xx%</a:t>
            </a:r>
          </a:p>
        </p:txBody>
      </p:sp>
      <p:sp>
        <p:nvSpPr>
          <p:cNvPr id="594" name="Google Shape;594;p37"/>
          <p:cNvSpPr txBox="1"/>
          <p:nvPr>
            <p:ph hasCustomPrompt="1" idx="6" type="title"/>
          </p:nvPr>
        </p:nvSpPr>
        <p:spPr>
          <a:xfrm>
            <a:off x="5803522" y="1487672"/>
            <a:ext cx="1767000" cy="6141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800"/>
              <a:buNone/>
              <a:defRPr sz="5000"/>
            </a:lvl1pPr>
            <a:lvl2pPr lvl="1" rtl="0" algn="ctr">
              <a:spcBef>
                <a:spcPts val="0"/>
              </a:spcBef>
              <a:spcAft>
                <a:spcPts val="0"/>
              </a:spcAft>
              <a:buClr>
                <a:schemeClr val="accent2"/>
              </a:buClr>
              <a:buSzPts val="4800"/>
              <a:buNone/>
              <a:defRPr sz="4800">
                <a:solidFill>
                  <a:schemeClr val="accent2"/>
                </a:solidFill>
              </a:defRPr>
            </a:lvl2pPr>
            <a:lvl3pPr lvl="2" rtl="0" algn="ctr">
              <a:spcBef>
                <a:spcPts val="0"/>
              </a:spcBef>
              <a:spcAft>
                <a:spcPts val="0"/>
              </a:spcAft>
              <a:buClr>
                <a:schemeClr val="accent2"/>
              </a:buClr>
              <a:buSzPts val="4800"/>
              <a:buNone/>
              <a:defRPr sz="4800">
                <a:solidFill>
                  <a:schemeClr val="accent2"/>
                </a:solidFill>
              </a:defRPr>
            </a:lvl3pPr>
            <a:lvl4pPr lvl="3" rtl="0" algn="ctr">
              <a:spcBef>
                <a:spcPts val="0"/>
              </a:spcBef>
              <a:spcAft>
                <a:spcPts val="0"/>
              </a:spcAft>
              <a:buClr>
                <a:schemeClr val="accent2"/>
              </a:buClr>
              <a:buSzPts val="4800"/>
              <a:buNone/>
              <a:defRPr sz="4800">
                <a:solidFill>
                  <a:schemeClr val="accent2"/>
                </a:solidFill>
              </a:defRPr>
            </a:lvl4pPr>
            <a:lvl5pPr lvl="4" rtl="0" algn="ctr">
              <a:spcBef>
                <a:spcPts val="0"/>
              </a:spcBef>
              <a:spcAft>
                <a:spcPts val="0"/>
              </a:spcAft>
              <a:buClr>
                <a:schemeClr val="accent2"/>
              </a:buClr>
              <a:buSzPts val="4800"/>
              <a:buNone/>
              <a:defRPr sz="4800">
                <a:solidFill>
                  <a:schemeClr val="accent2"/>
                </a:solidFill>
              </a:defRPr>
            </a:lvl5pPr>
            <a:lvl6pPr lvl="5" rtl="0" algn="ctr">
              <a:spcBef>
                <a:spcPts val="0"/>
              </a:spcBef>
              <a:spcAft>
                <a:spcPts val="0"/>
              </a:spcAft>
              <a:buClr>
                <a:schemeClr val="accent2"/>
              </a:buClr>
              <a:buSzPts val="4800"/>
              <a:buNone/>
              <a:defRPr sz="4800">
                <a:solidFill>
                  <a:schemeClr val="accent2"/>
                </a:solidFill>
              </a:defRPr>
            </a:lvl6pPr>
            <a:lvl7pPr lvl="6" rtl="0" algn="ctr">
              <a:spcBef>
                <a:spcPts val="0"/>
              </a:spcBef>
              <a:spcAft>
                <a:spcPts val="0"/>
              </a:spcAft>
              <a:buClr>
                <a:schemeClr val="accent2"/>
              </a:buClr>
              <a:buSzPts val="4800"/>
              <a:buNone/>
              <a:defRPr sz="4800">
                <a:solidFill>
                  <a:schemeClr val="accent2"/>
                </a:solidFill>
              </a:defRPr>
            </a:lvl7pPr>
            <a:lvl8pPr lvl="7" rtl="0" algn="ctr">
              <a:spcBef>
                <a:spcPts val="0"/>
              </a:spcBef>
              <a:spcAft>
                <a:spcPts val="0"/>
              </a:spcAft>
              <a:buClr>
                <a:schemeClr val="accent2"/>
              </a:buClr>
              <a:buSzPts val="4800"/>
              <a:buNone/>
              <a:defRPr sz="4800">
                <a:solidFill>
                  <a:schemeClr val="accent2"/>
                </a:solidFill>
              </a:defRPr>
            </a:lvl8pPr>
            <a:lvl9pPr lvl="8" rtl="0" algn="ctr">
              <a:spcBef>
                <a:spcPts val="0"/>
              </a:spcBef>
              <a:spcAft>
                <a:spcPts val="0"/>
              </a:spcAft>
              <a:buClr>
                <a:schemeClr val="accent2"/>
              </a:buClr>
              <a:buSzPts val="4800"/>
              <a:buNone/>
              <a:defRPr sz="4800">
                <a:solidFill>
                  <a:schemeClr val="accent2"/>
                </a:solidFill>
              </a:defRPr>
            </a:lvl9pPr>
          </a:lstStyle>
          <a:p>
            <a:r>
              <a:t>xx%</a:t>
            </a:r>
          </a:p>
        </p:txBody>
      </p:sp>
      <p:sp>
        <p:nvSpPr>
          <p:cNvPr id="595" name="Google Shape;595;p37"/>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2">
  <p:cSld name="CUSTOM_19">
    <p:spTree>
      <p:nvGrpSpPr>
        <p:cNvPr id="596" name="Shape 596"/>
        <p:cNvGrpSpPr/>
        <p:nvPr/>
      </p:nvGrpSpPr>
      <p:grpSpPr>
        <a:xfrm>
          <a:off x="0" y="0"/>
          <a:ext cx="0" cy="0"/>
          <a:chOff x="0" y="0"/>
          <a:chExt cx="0" cy="0"/>
        </a:xfrm>
      </p:grpSpPr>
      <p:sp>
        <p:nvSpPr>
          <p:cNvPr id="597" name="Google Shape;597;p38"/>
          <p:cNvSpPr txBox="1"/>
          <p:nvPr>
            <p:ph idx="1" type="subTitle"/>
          </p:nvPr>
        </p:nvSpPr>
        <p:spPr>
          <a:xfrm>
            <a:off x="965321" y="1905300"/>
            <a:ext cx="2359500" cy="599400"/>
          </a:xfrm>
          <a:prstGeom prst="rect">
            <a:avLst/>
          </a:prstGeom>
        </p:spPr>
        <p:txBody>
          <a:bodyPr anchorCtr="0" anchor="ctr" bIns="91425" lIns="91425" spcFirstLastPara="1" rIns="91425" wrap="square" tIns="91425">
            <a:noAutofit/>
          </a:bodyPr>
          <a:lstStyle>
            <a:lvl1pPr lvl="0" rtl="0" algn="ctr">
              <a:lnSpc>
                <a:spcPct val="115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598" name="Google Shape;598;p38"/>
          <p:cNvSpPr txBox="1"/>
          <p:nvPr>
            <p:ph hasCustomPrompt="1" type="title"/>
          </p:nvPr>
        </p:nvSpPr>
        <p:spPr>
          <a:xfrm>
            <a:off x="965321" y="1062350"/>
            <a:ext cx="2359500" cy="768300"/>
          </a:xfrm>
          <a:prstGeom prst="rect">
            <a:avLst/>
          </a:prstGeom>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lvl1pPr lvl="0" rtl="0" algn="ctr">
              <a:spcBef>
                <a:spcPts val="0"/>
              </a:spcBef>
              <a:spcAft>
                <a:spcPts val="0"/>
              </a:spcAft>
              <a:buSzPts val="6000"/>
              <a:buNone/>
              <a:defRPr sz="6000"/>
            </a:lvl1pPr>
            <a:lvl2pPr lvl="1" rtl="0">
              <a:spcBef>
                <a:spcPts val="0"/>
              </a:spcBef>
              <a:spcAft>
                <a:spcPts val="0"/>
              </a:spcAft>
              <a:buClr>
                <a:schemeClr val="dk1"/>
              </a:buClr>
              <a:buSzPts val="6000"/>
              <a:buNone/>
              <a:defRPr sz="6000">
                <a:solidFill>
                  <a:schemeClr val="dk1"/>
                </a:solidFill>
              </a:defRPr>
            </a:lvl2pPr>
            <a:lvl3pPr lvl="2" rtl="0">
              <a:spcBef>
                <a:spcPts val="0"/>
              </a:spcBef>
              <a:spcAft>
                <a:spcPts val="0"/>
              </a:spcAft>
              <a:buClr>
                <a:schemeClr val="dk1"/>
              </a:buClr>
              <a:buSzPts val="6000"/>
              <a:buNone/>
              <a:defRPr sz="6000">
                <a:solidFill>
                  <a:schemeClr val="dk1"/>
                </a:solidFill>
              </a:defRPr>
            </a:lvl3pPr>
            <a:lvl4pPr lvl="3" rtl="0">
              <a:spcBef>
                <a:spcPts val="0"/>
              </a:spcBef>
              <a:spcAft>
                <a:spcPts val="0"/>
              </a:spcAft>
              <a:buClr>
                <a:schemeClr val="dk1"/>
              </a:buClr>
              <a:buSzPts val="6000"/>
              <a:buNone/>
              <a:defRPr sz="6000">
                <a:solidFill>
                  <a:schemeClr val="dk1"/>
                </a:solidFill>
              </a:defRPr>
            </a:lvl4pPr>
            <a:lvl5pPr lvl="4" rtl="0">
              <a:spcBef>
                <a:spcPts val="0"/>
              </a:spcBef>
              <a:spcAft>
                <a:spcPts val="0"/>
              </a:spcAft>
              <a:buClr>
                <a:schemeClr val="dk1"/>
              </a:buClr>
              <a:buSzPts val="6000"/>
              <a:buNone/>
              <a:defRPr sz="6000">
                <a:solidFill>
                  <a:schemeClr val="dk1"/>
                </a:solidFill>
              </a:defRPr>
            </a:lvl5pPr>
            <a:lvl6pPr lvl="5" rtl="0">
              <a:spcBef>
                <a:spcPts val="0"/>
              </a:spcBef>
              <a:spcAft>
                <a:spcPts val="0"/>
              </a:spcAft>
              <a:buClr>
                <a:schemeClr val="dk1"/>
              </a:buClr>
              <a:buSzPts val="6000"/>
              <a:buNone/>
              <a:defRPr sz="6000">
                <a:solidFill>
                  <a:schemeClr val="dk1"/>
                </a:solidFill>
              </a:defRPr>
            </a:lvl6pPr>
            <a:lvl7pPr lvl="6" rtl="0">
              <a:spcBef>
                <a:spcPts val="0"/>
              </a:spcBef>
              <a:spcAft>
                <a:spcPts val="0"/>
              </a:spcAft>
              <a:buClr>
                <a:schemeClr val="dk1"/>
              </a:buClr>
              <a:buSzPts val="6000"/>
              <a:buNone/>
              <a:defRPr sz="6000">
                <a:solidFill>
                  <a:schemeClr val="dk1"/>
                </a:solidFill>
              </a:defRPr>
            </a:lvl7pPr>
            <a:lvl8pPr lvl="7" rtl="0">
              <a:spcBef>
                <a:spcPts val="0"/>
              </a:spcBef>
              <a:spcAft>
                <a:spcPts val="0"/>
              </a:spcAft>
              <a:buClr>
                <a:schemeClr val="dk1"/>
              </a:buClr>
              <a:buSzPts val="6000"/>
              <a:buNone/>
              <a:defRPr sz="6000">
                <a:solidFill>
                  <a:schemeClr val="dk1"/>
                </a:solidFill>
              </a:defRPr>
            </a:lvl8pPr>
            <a:lvl9pPr lvl="8" rtl="0">
              <a:spcBef>
                <a:spcPts val="0"/>
              </a:spcBef>
              <a:spcAft>
                <a:spcPts val="0"/>
              </a:spcAft>
              <a:buClr>
                <a:schemeClr val="dk1"/>
              </a:buClr>
              <a:buSzPts val="6000"/>
              <a:buNone/>
              <a:defRPr sz="6000">
                <a:solidFill>
                  <a:schemeClr val="dk1"/>
                </a:solidFill>
              </a:defRPr>
            </a:lvl9pPr>
          </a:lstStyle>
          <a:p>
            <a:r>
              <a:t>xx%</a:t>
            </a:r>
          </a:p>
        </p:txBody>
      </p:sp>
      <p:sp>
        <p:nvSpPr>
          <p:cNvPr id="599" name="Google Shape;599;p38"/>
          <p:cNvSpPr txBox="1"/>
          <p:nvPr>
            <p:ph idx="2" type="subTitle"/>
          </p:nvPr>
        </p:nvSpPr>
        <p:spPr>
          <a:xfrm>
            <a:off x="948600" y="3636300"/>
            <a:ext cx="2359500" cy="599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600" name="Google Shape;600;p38"/>
          <p:cNvSpPr txBox="1"/>
          <p:nvPr>
            <p:ph hasCustomPrompt="1" idx="3" type="title"/>
          </p:nvPr>
        </p:nvSpPr>
        <p:spPr>
          <a:xfrm>
            <a:off x="948600" y="2793275"/>
            <a:ext cx="2359500" cy="768300"/>
          </a:xfrm>
          <a:prstGeom prst="rect">
            <a:avLst/>
          </a:prstGeom>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lvl1pPr lvl="0" rtl="0" algn="ctr">
              <a:spcBef>
                <a:spcPts val="0"/>
              </a:spcBef>
              <a:spcAft>
                <a:spcPts val="0"/>
              </a:spcAft>
              <a:buSzPts val="6000"/>
              <a:buNone/>
              <a:defRPr sz="6000"/>
            </a:lvl1pPr>
            <a:lvl2pPr lvl="1" rtl="0">
              <a:spcBef>
                <a:spcPts val="0"/>
              </a:spcBef>
              <a:spcAft>
                <a:spcPts val="0"/>
              </a:spcAft>
              <a:buClr>
                <a:schemeClr val="dk1"/>
              </a:buClr>
              <a:buSzPts val="6000"/>
              <a:buNone/>
              <a:defRPr sz="6000">
                <a:solidFill>
                  <a:schemeClr val="dk1"/>
                </a:solidFill>
              </a:defRPr>
            </a:lvl2pPr>
            <a:lvl3pPr lvl="2" rtl="0">
              <a:spcBef>
                <a:spcPts val="0"/>
              </a:spcBef>
              <a:spcAft>
                <a:spcPts val="0"/>
              </a:spcAft>
              <a:buClr>
                <a:schemeClr val="dk1"/>
              </a:buClr>
              <a:buSzPts val="6000"/>
              <a:buNone/>
              <a:defRPr sz="6000">
                <a:solidFill>
                  <a:schemeClr val="dk1"/>
                </a:solidFill>
              </a:defRPr>
            </a:lvl3pPr>
            <a:lvl4pPr lvl="3" rtl="0">
              <a:spcBef>
                <a:spcPts val="0"/>
              </a:spcBef>
              <a:spcAft>
                <a:spcPts val="0"/>
              </a:spcAft>
              <a:buClr>
                <a:schemeClr val="dk1"/>
              </a:buClr>
              <a:buSzPts val="6000"/>
              <a:buNone/>
              <a:defRPr sz="6000">
                <a:solidFill>
                  <a:schemeClr val="dk1"/>
                </a:solidFill>
              </a:defRPr>
            </a:lvl4pPr>
            <a:lvl5pPr lvl="4" rtl="0">
              <a:spcBef>
                <a:spcPts val="0"/>
              </a:spcBef>
              <a:spcAft>
                <a:spcPts val="0"/>
              </a:spcAft>
              <a:buClr>
                <a:schemeClr val="dk1"/>
              </a:buClr>
              <a:buSzPts val="6000"/>
              <a:buNone/>
              <a:defRPr sz="6000">
                <a:solidFill>
                  <a:schemeClr val="dk1"/>
                </a:solidFill>
              </a:defRPr>
            </a:lvl5pPr>
            <a:lvl6pPr lvl="5" rtl="0">
              <a:spcBef>
                <a:spcPts val="0"/>
              </a:spcBef>
              <a:spcAft>
                <a:spcPts val="0"/>
              </a:spcAft>
              <a:buClr>
                <a:schemeClr val="dk1"/>
              </a:buClr>
              <a:buSzPts val="6000"/>
              <a:buNone/>
              <a:defRPr sz="6000">
                <a:solidFill>
                  <a:schemeClr val="dk1"/>
                </a:solidFill>
              </a:defRPr>
            </a:lvl6pPr>
            <a:lvl7pPr lvl="6" rtl="0">
              <a:spcBef>
                <a:spcPts val="0"/>
              </a:spcBef>
              <a:spcAft>
                <a:spcPts val="0"/>
              </a:spcAft>
              <a:buClr>
                <a:schemeClr val="dk1"/>
              </a:buClr>
              <a:buSzPts val="6000"/>
              <a:buNone/>
              <a:defRPr sz="6000">
                <a:solidFill>
                  <a:schemeClr val="dk1"/>
                </a:solidFill>
              </a:defRPr>
            </a:lvl7pPr>
            <a:lvl8pPr lvl="7" rtl="0">
              <a:spcBef>
                <a:spcPts val="0"/>
              </a:spcBef>
              <a:spcAft>
                <a:spcPts val="0"/>
              </a:spcAft>
              <a:buClr>
                <a:schemeClr val="dk1"/>
              </a:buClr>
              <a:buSzPts val="6000"/>
              <a:buNone/>
              <a:defRPr sz="6000">
                <a:solidFill>
                  <a:schemeClr val="dk1"/>
                </a:solidFill>
              </a:defRPr>
            </a:lvl8pPr>
            <a:lvl9pPr lvl="8" rtl="0">
              <a:spcBef>
                <a:spcPts val="0"/>
              </a:spcBef>
              <a:spcAft>
                <a:spcPts val="0"/>
              </a:spcAft>
              <a:buClr>
                <a:schemeClr val="dk1"/>
              </a:buClr>
              <a:buSzPts val="6000"/>
              <a:buNone/>
              <a:defRPr sz="6000">
                <a:solidFill>
                  <a:schemeClr val="dk1"/>
                </a:solidFill>
              </a:defRPr>
            </a:lvl9pPr>
          </a:lstStyle>
          <a:p>
            <a:r>
              <a:t>xx%</a:t>
            </a:r>
          </a:p>
        </p:txBody>
      </p:sp>
      <p:sp>
        <p:nvSpPr>
          <p:cNvPr id="601" name="Google Shape;601;p38"/>
          <p:cNvSpPr txBox="1"/>
          <p:nvPr>
            <p:ph idx="4" type="subTitle"/>
          </p:nvPr>
        </p:nvSpPr>
        <p:spPr>
          <a:xfrm>
            <a:off x="5835900" y="3636300"/>
            <a:ext cx="2359500" cy="599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602" name="Google Shape;602;p38"/>
          <p:cNvSpPr txBox="1"/>
          <p:nvPr>
            <p:ph hasCustomPrompt="1" idx="5" type="title"/>
          </p:nvPr>
        </p:nvSpPr>
        <p:spPr>
          <a:xfrm>
            <a:off x="5835900" y="2793350"/>
            <a:ext cx="2359500" cy="768300"/>
          </a:xfrm>
          <a:prstGeom prst="rect">
            <a:avLst/>
          </a:prstGeom>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lvl1pPr lvl="0" rtl="0" algn="ctr">
              <a:spcBef>
                <a:spcPts val="0"/>
              </a:spcBef>
              <a:spcAft>
                <a:spcPts val="0"/>
              </a:spcAft>
              <a:buSzPts val="6000"/>
              <a:buNone/>
              <a:defRPr sz="6000"/>
            </a:lvl1pPr>
            <a:lvl2pPr lvl="1" rtl="0">
              <a:spcBef>
                <a:spcPts val="0"/>
              </a:spcBef>
              <a:spcAft>
                <a:spcPts val="0"/>
              </a:spcAft>
              <a:buClr>
                <a:schemeClr val="dk1"/>
              </a:buClr>
              <a:buSzPts val="6000"/>
              <a:buNone/>
              <a:defRPr sz="6000">
                <a:solidFill>
                  <a:schemeClr val="dk1"/>
                </a:solidFill>
              </a:defRPr>
            </a:lvl2pPr>
            <a:lvl3pPr lvl="2" rtl="0">
              <a:spcBef>
                <a:spcPts val="0"/>
              </a:spcBef>
              <a:spcAft>
                <a:spcPts val="0"/>
              </a:spcAft>
              <a:buClr>
                <a:schemeClr val="dk1"/>
              </a:buClr>
              <a:buSzPts val="6000"/>
              <a:buNone/>
              <a:defRPr sz="6000">
                <a:solidFill>
                  <a:schemeClr val="dk1"/>
                </a:solidFill>
              </a:defRPr>
            </a:lvl3pPr>
            <a:lvl4pPr lvl="3" rtl="0">
              <a:spcBef>
                <a:spcPts val="0"/>
              </a:spcBef>
              <a:spcAft>
                <a:spcPts val="0"/>
              </a:spcAft>
              <a:buClr>
                <a:schemeClr val="dk1"/>
              </a:buClr>
              <a:buSzPts val="6000"/>
              <a:buNone/>
              <a:defRPr sz="6000">
                <a:solidFill>
                  <a:schemeClr val="dk1"/>
                </a:solidFill>
              </a:defRPr>
            </a:lvl4pPr>
            <a:lvl5pPr lvl="4" rtl="0">
              <a:spcBef>
                <a:spcPts val="0"/>
              </a:spcBef>
              <a:spcAft>
                <a:spcPts val="0"/>
              </a:spcAft>
              <a:buClr>
                <a:schemeClr val="dk1"/>
              </a:buClr>
              <a:buSzPts val="6000"/>
              <a:buNone/>
              <a:defRPr sz="6000">
                <a:solidFill>
                  <a:schemeClr val="dk1"/>
                </a:solidFill>
              </a:defRPr>
            </a:lvl5pPr>
            <a:lvl6pPr lvl="5" rtl="0">
              <a:spcBef>
                <a:spcPts val="0"/>
              </a:spcBef>
              <a:spcAft>
                <a:spcPts val="0"/>
              </a:spcAft>
              <a:buClr>
                <a:schemeClr val="dk1"/>
              </a:buClr>
              <a:buSzPts val="6000"/>
              <a:buNone/>
              <a:defRPr sz="6000">
                <a:solidFill>
                  <a:schemeClr val="dk1"/>
                </a:solidFill>
              </a:defRPr>
            </a:lvl6pPr>
            <a:lvl7pPr lvl="6" rtl="0">
              <a:spcBef>
                <a:spcPts val="0"/>
              </a:spcBef>
              <a:spcAft>
                <a:spcPts val="0"/>
              </a:spcAft>
              <a:buClr>
                <a:schemeClr val="dk1"/>
              </a:buClr>
              <a:buSzPts val="6000"/>
              <a:buNone/>
              <a:defRPr sz="6000">
                <a:solidFill>
                  <a:schemeClr val="dk1"/>
                </a:solidFill>
              </a:defRPr>
            </a:lvl7pPr>
            <a:lvl8pPr lvl="7" rtl="0">
              <a:spcBef>
                <a:spcPts val="0"/>
              </a:spcBef>
              <a:spcAft>
                <a:spcPts val="0"/>
              </a:spcAft>
              <a:buClr>
                <a:schemeClr val="dk1"/>
              </a:buClr>
              <a:buSzPts val="6000"/>
              <a:buNone/>
              <a:defRPr sz="6000">
                <a:solidFill>
                  <a:schemeClr val="dk1"/>
                </a:solidFill>
              </a:defRPr>
            </a:lvl8pPr>
            <a:lvl9pPr lvl="8" rtl="0">
              <a:spcBef>
                <a:spcPts val="0"/>
              </a:spcBef>
              <a:spcAft>
                <a:spcPts val="0"/>
              </a:spcAft>
              <a:buClr>
                <a:schemeClr val="dk1"/>
              </a:buClr>
              <a:buSzPts val="6000"/>
              <a:buNone/>
              <a:defRPr sz="6000">
                <a:solidFill>
                  <a:schemeClr val="dk1"/>
                </a:solidFill>
              </a:defRPr>
            </a:lvl9pPr>
          </a:lstStyle>
          <a:p>
            <a:r>
              <a:t>xx%</a:t>
            </a:r>
          </a:p>
        </p:txBody>
      </p:sp>
      <p:grpSp>
        <p:nvGrpSpPr>
          <p:cNvPr id="603" name="Google Shape;603;p38"/>
          <p:cNvGrpSpPr/>
          <p:nvPr/>
        </p:nvGrpSpPr>
        <p:grpSpPr>
          <a:xfrm>
            <a:off x="8669664" y="245588"/>
            <a:ext cx="228825" cy="228825"/>
            <a:chOff x="3023950" y="3689950"/>
            <a:chExt cx="316100" cy="316100"/>
          </a:xfrm>
        </p:grpSpPr>
        <p:sp>
          <p:nvSpPr>
            <p:cNvPr id="604" name="Google Shape;604;p38"/>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38"/>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 name="Google Shape;606;p38"/>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07" name="Google Shape;607;p38"/>
          <p:cNvGrpSpPr/>
          <p:nvPr/>
        </p:nvGrpSpPr>
        <p:grpSpPr>
          <a:xfrm>
            <a:off x="8669427" y="4669065"/>
            <a:ext cx="228825" cy="228856"/>
            <a:chOff x="3023950" y="3689950"/>
            <a:chExt cx="316100" cy="316100"/>
          </a:xfrm>
        </p:grpSpPr>
        <p:sp>
          <p:nvSpPr>
            <p:cNvPr id="608" name="Google Shape;608;p38"/>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 name="Google Shape;609;p38"/>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 name="Google Shape;610;p38"/>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11" name="Google Shape;611;p38"/>
          <p:cNvGrpSpPr/>
          <p:nvPr/>
        </p:nvGrpSpPr>
        <p:grpSpPr>
          <a:xfrm>
            <a:off x="245739" y="245588"/>
            <a:ext cx="228825" cy="228825"/>
            <a:chOff x="3023950" y="3689950"/>
            <a:chExt cx="316100" cy="316100"/>
          </a:xfrm>
        </p:grpSpPr>
        <p:sp>
          <p:nvSpPr>
            <p:cNvPr id="612" name="Google Shape;612;p38"/>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38"/>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4" name="Google Shape;614;p38"/>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15" name="Google Shape;615;p38"/>
          <p:cNvGrpSpPr/>
          <p:nvPr/>
        </p:nvGrpSpPr>
        <p:grpSpPr>
          <a:xfrm>
            <a:off x="245752" y="4669065"/>
            <a:ext cx="228825" cy="228856"/>
            <a:chOff x="3023950" y="3689950"/>
            <a:chExt cx="316100" cy="316100"/>
          </a:xfrm>
        </p:grpSpPr>
        <p:sp>
          <p:nvSpPr>
            <p:cNvPr id="616" name="Google Shape;616;p38"/>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38"/>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 name="Google Shape;618;p38"/>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19" name="Google Shape;619;p38"/>
          <p:cNvSpPr txBox="1"/>
          <p:nvPr>
            <p:ph idx="6" type="subTitle"/>
          </p:nvPr>
        </p:nvSpPr>
        <p:spPr>
          <a:xfrm>
            <a:off x="5835900" y="1905300"/>
            <a:ext cx="2359500" cy="599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620" name="Google Shape;620;p38"/>
          <p:cNvSpPr txBox="1"/>
          <p:nvPr>
            <p:ph hasCustomPrompt="1" idx="7" type="title"/>
          </p:nvPr>
        </p:nvSpPr>
        <p:spPr>
          <a:xfrm>
            <a:off x="5835900" y="1062350"/>
            <a:ext cx="2359500" cy="768300"/>
          </a:xfrm>
          <a:prstGeom prst="rect">
            <a:avLst/>
          </a:prstGeom>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lvl1pPr lvl="0" rtl="0" algn="ctr">
              <a:spcBef>
                <a:spcPts val="0"/>
              </a:spcBef>
              <a:spcAft>
                <a:spcPts val="0"/>
              </a:spcAft>
              <a:buSzPts val="6000"/>
              <a:buNone/>
              <a:defRPr sz="6000"/>
            </a:lvl1pPr>
            <a:lvl2pPr lvl="1" rtl="0">
              <a:spcBef>
                <a:spcPts val="0"/>
              </a:spcBef>
              <a:spcAft>
                <a:spcPts val="0"/>
              </a:spcAft>
              <a:buClr>
                <a:schemeClr val="dk1"/>
              </a:buClr>
              <a:buSzPts val="6000"/>
              <a:buNone/>
              <a:defRPr sz="6000">
                <a:solidFill>
                  <a:schemeClr val="dk1"/>
                </a:solidFill>
              </a:defRPr>
            </a:lvl2pPr>
            <a:lvl3pPr lvl="2" rtl="0">
              <a:spcBef>
                <a:spcPts val="0"/>
              </a:spcBef>
              <a:spcAft>
                <a:spcPts val="0"/>
              </a:spcAft>
              <a:buClr>
                <a:schemeClr val="dk1"/>
              </a:buClr>
              <a:buSzPts val="6000"/>
              <a:buNone/>
              <a:defRPr sz="6000">
                <a:solidFill>
                  <a:schemeClr val="dk1"/>
                </a:solidFill>
              </a:defRPr>
            </a:lvl3pPr>
            <a:lvl4pPr lvl="3" rtl="0">
              <a:spcBef>
                <a:spcPts val="0"/>
              </a:spcBef>
              <a:spcAft>
                <a:spcPts val="0"/>
              </a:spcAft>
              <a:buClr>
                <a:schemeClr val="dk1"/>
              </a:buClr>
              <a:buSzPts val="6000"/>
              <a:buNone/>
              <a:defRPr sz="6000">
                <a:solidFill>
                  <a:schemeClr val="dk1"/>
                </a:solidFill>
              </a:defRPr>
            </a:lvl4pPr>
            <a:lvl5pPr lvl="4" rtl="0">
              <a:spcBef>
                <a:spcPts val="0"/>
              </a:spcBef>
              <a:spcAft>
                <a:spcPts val="0"/>
              </a:spcAft>
              <a:buClr>
                <a:schemeClr val="dk1"/>
              </a:buClr>
              <a:buSzPts val="6000"/>
              <a:buNone/>
              <a:defRPr sz="6000">
                <a:solidFill>
                  <a:schemeClr val="dk1"/>
                </a:solidFill>
              </a:defRPr>
            </a:lvl5pPr>
            <a:lvl6pPr lvl="5" rtl="0">
              <a:spcBef>
                <a:spcPts val="0"/>
              </a:spcBef>
              <a:spcAft>
                <a:spcPts val="0"/>
              </a:spcAft>
              <a:buClr>
                <a:schemeClr val="dk1"/>
              </a:buClr>
              <a:buSzPts val="6000"/>
              <a:buNone/>
              <a:defRPr sz="6000">
                <a:solidFill>
                  <a:schemeClr val="dk1"/>
                </a:solidFill>
              </a:defRPr>
            </a:lvl6pPr>
            <a:lvl7pPr lvl="6" rtl="0">
              <a:spcBef>
                <a:spcPts val="0"/>
              </a:spcBef>
              <a:spcAft>
                <a:spcPts val="0"/>
              </a:spcAft>
              <a:buClr>
                <a:schemeClr val="dk1"/>
              </a:buClr>
              <a:buSzPts val="6000"/>
              <a:buNone/>
              <a:defRPr sz="6000">
                <a:solidFill>
                  <a:schemeClr val="dk1"/>
                </a:solidFill>
              </a:defRPr>
            </a:lvl7pPr>
            <a:lvl8pPr lvl="7" rtl="0">
              <a:spcBef>
                <a:spcPts val="0"/>
              </a:spcBef>
              <a:spcAft>
                <a:spcPts val="0"/>
              </a:spcAft>
              <a:buClr>
                <a:schemeClr val="dk1"/>
              </a:buClr>
              <a:buSzPts val="6000"/>
              <a:buNone/>
              <a:defRPr sz="6000">
                <a:solidFill>
                  <a:schemeClr val="dk1"/>
                </a:solidFill>
              </a:defRPr>
            </a:lvl8pPr>
            <a:lvl9pPr lvl="8" rtl="0">
              <a:spcBef>
                <a:spcPts val="0"/>
              </a:spcBef>
              <a:spcAft>
                <a:spcPts val="0"/>
              </a:spcAft>
              <a:buClr>
                <a:schemeClr val="dk1"/>
              </a:buClr>
              <a:buSzPts val="6000"/>
              <a:buNone/>
              <a:defRPr sz="6000">
                <a:solidFill>
                  <a:schemeClr val="dk1"/>
                </a:solidFill>
              </a:defRPr>
            </a:lvl9pPr>
          </a:lstStyle>
          <a:p>
            <a:r>
              <a:t>xx%</a:t>
            </a:r>
          </a:p>
        </p:txBody>
      </p:sp>
      <p:sp>
        <p:nvSpPr>
          <p:cNvPr id="621" name="Google Shape;621;p38"/>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3">
  <p:cSld name="CUSTOM_19_1">
    <p:spTree>
      <p:nvGrpSpPr>
        <p:cNvPr id="622" name="Shape 622"/>
        <p:cNvGrpSpPr/>
        <p:nvPr/>
      </p:nvGrpSpPr>
      <p:grpSpPr>
        <a:xfrm>
          <a:off x="0" y="0"/>
          <a:ext cx="0" cy="0"/>
          <a:chOff x="0" y="0"/>
          <a:chExt cx="0" cy="0"/>
        </a:xfrm>
      </p:grpSpPr>
      <p:sp>
        <p:nvSpPr>
          <p:cNvPr id="623" name="Google Shape;623;p39"/>
          <p:cNvSpPr txBox="1"/>
          <p:nvPr>
            <p:ph idx="1" type="subTitle"/>
          </p:nvPr>
        </p:nvSpPr>
        <p:spPr>
          <a:xfrm>
            <a:off x="1129480" y="2743911"/>
            <a:ext cx="6889800" cy="297300"/>
          </a:xfrm>
          <a:prstGeom prst="rect">
            <a:avLst/>
          </a:prstGeom>
        </p:spPr>
        <p:txBody>
          <a:bodyPr anchorCtr="0" anchor="ctr" bIns="91425" lIns="91425" spcFirstLastPara="1" rIns="91425" wrap="square" tIns="91425">
            <a:noAutofit/>
          </a:bodyPr>
          <a:lstStyle>
            <a:lvl1pPr lvl="0" rtl="0" algn="ctr">
              <a:lnSpc>
                <a:spcPct val="115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624" name="Google Shape;624;p39"/>
          <p:cNvSpPr txBox="1"/>
          <p:nvPr>
            <p:ph hasCustomPrompt="1" type="title"/>
          </p:nvPr>
        </p:nvSpPr>
        <p:spPr>
          <a:xfrm>
            <a:off x="1129475" y="2034100"/>
            <a:ext cx="6889800" cy="818400"/>
          </a:xfrm>
          <a:prstGeom prst="rect">
            <a:avLst/>
          </a:prstGeom>
          <a:ln>
            <a:noFill/>
          </a:ln>
        </p:spPr>
        <p:txBody>
          <a:bodyPr anchorCtr="0" anchor="ctr" bIns="91425" lIns="91425" spcFirstLastPara="1" rIns="91425" wrap="square" tIns="91425">
            <a:noAutofit/>
          </a:bodyPr>
          <a:lstStyle>
            <a:lvl1pPr lvl="0" rtl="0" algn="ctr">
              <a:spcBef>
                <a:spcPts val="0"/>
              </a:spcBef>
              <a:spcAft>
                <a:spcPts val="0"/>
              </a:spcAft>
              <a:buSzPts val="6000"/>
              <a:buNone/>
              <a:defRPr sz="6000"/>
            </a:lvl1pPr>
            <a:lvl2pPr lvl="1" rtl="0">
              <a:spcBef>
                <a:spcPts val="0"/>
              </a:spcBef>
              <a:spcAft>
                <a:spcPts val="0"/>
              </a:spcAft>
              <a:buClr>
                <a:schemeClr val="dk1"/>
              </a:buClr>
              <a:buSzPts val="6000"/>
              <a:buNone/>
              <a:defRPr sz="6000">
                <a:solidFill>
                  <a:schemeClr val="dk1"/>
                </a:solidFill>
              </a:defRPr>
            </a:lvl2pPr>
            <a:lvl3pPr lvl="2" rtl="0">
              <a:spcBef>
                <a:spcPts val="0"/>
              </a:spcBef>
              <a:spcAft>
                <a:spcPts val="0"/>
              </a:spcAft>
              <a:buClr>
                <a:schemeClr val="dk1"/>
              </a:buClr>
              <a:buSzPts val="6000"/>
              <a:buNone/>
              <a:defRPr sz="6000">
                <a:solidFill>
                  <a:schemeClr val="dk1"/>
                </a:solidFill>
              </a:defRPr>
            </a:lvl3pPr>
            <a:lvl4pPr lvl="3" rtl="0">
              <a:spcBef>
                <a:spcPts val="0"/>
              </a:spcBef>
              <a:spcAft>
                <a:spcPts val="0"/>
              </a:spcAft>
              <a:buClr>
                <a:schemeClr val="dk1"/>
              </a:buClr>
              <a:buSzPts val="6000"/>
              <a:buNone/>
              <a:defRPr sz="6000">
                <a:solidFill>
                  <a:schemeClr val="dk1"/>
                </a:solidFill>
              </a:defRPr>
            </a:lvl4pPr>
            <a:lvl5pPr lvl="4" rtl="0">
              <a:spcBef>
                <a:spcPts val="0"/>
              </a:spcBef>
              <a:spcAft>
                <a:spcPts val="0"/>
              </a:spcAft>
              <a:buClr>
                <a:schemeClr val="dk1"/>
              </a:buClr>
              <a:buSzPts val="6000"/>
              <a:buNone/>
              <a:defRPr sz="6000">
                <a:solidFill>
                  <a:schemeClr val="dk1"/>
                </a:solidFill>
              </a:defRPr>
            </a:lvl5pPr>
            <a:lvl6pPr lvl="5" rtl="0">
              <a:spcBef>
                <a:spcPts val="0"/>
              </a:spcBef>
              <a:spcAft>
                <a:spcPts val="0"/>
              </a:spcAft>
              <a:buClr>
                <a:schemeClr val="dk1"/>
              </a:buClr>
              <a:buSzPts val="6000"/>
              <a:buNone/>
              <a:defRPr sz="6000">
                <a:solidFill>
                  <a:schemeClr val="dk1"/>
                </a:solidFill>
              </a:defRPr>
            </a:lvl6pPr>
            <a:lvl7pPr lvl="6" rtl="0">
              <a:spcBef>
                <a:spcPts val="0"/>
              </a:spcBef>
              <a:spcAft>
                <a:spcPts val="0"/>
              </a:spcAft>
              <a:buClr>
                <a:schemeClr val="dk1"/>
              </a:buClr>
              <a:buSzPts val="6000"/>
              <a:buNone/>
              <a:defRPr sz="6000">
                <a:solidFill>
                  <a:schemeClr val="dk1"/>
                </a:solidFill>
              </a:defRPr>
            </a:lvl7pPr>
            <a:lvl8pPr lvl="7" rtl="0">
              <a:spcBef>
                <a:spcPts val="0"/>
              </a:spcBef>
              <a:spcAft>
                <a:spcPts val="0"/>
              </a:spcAft>
              <a:buClr>
                <a:schemeClr val="dk1"/>
              </a:buClr>
              <a:buSzPts val="6000"/>
              <a:buNone/>
              <a:defRPr sz="6000">
                <a:solidFill>
                  <a:schemeClr val="dk1"/>
                </a:solidFill>
              </a:defRPr>
            </a:lvl8pPr>
            <a:lvl9pPr lvl="8" rtl="0">
              <a:spcBef>
                <a:spcPts val="0"/>
              </a:spcBef>
              <a:spcAft>
                <a:spcPts val="0"/>
              </a:spcAft>
              <a:buClr>
                <a:schemeClr val="dk1"/>
              </a:buClr>
              <a:buSzPts val="6000"/>
              <a:buNone/>
              <a:defRPr sz="6000">
                <a:solidFill>
                  <a:schemeClr val="dk1"/>
                </a:solidFill>
              </a:defRPr>
            </a:lvl9pPr>
          </a:lstStyle>
          <a:p>
            <a:r>
              <a:t>xx%</a:t>
            </a:r>
          </a:p>
        </p:txBody>
      </p:sp>
      <p:sp>
        <p:nvSpPr>
          <p:cNvPr id="625" name="Google Shape;625;p39"/>
          <p:cNvSpPr txBox="1"/>
          <p:nvPr>
            <p:ph idx="2" type="subTitle"/>
          </p:nvPr>
        </p:nvSpPr>
        <p:spPr>
          <a:xfrm>
            <a:off x="1129474" y="3924089"/>
            <a:ext cx="4322100" cy="3507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626" name="Google Shape;626;p39"/>
          <p:cNvSpPr txBox="1"/>
          <p:nvPr>
            <p:ph hasCustomPrompt="1" idx="3" type="title"/>
          </p:nvPr>
        </p:nvSpPr>
        <p:spPr>
          <a:xfrm>
            <a:off x="1129475" y="3214200"/>
            <a:ext cx="4322100" cy="818400"/>
          </a:xfrm>
          <a:prstGeom prst="rect">
            <a:avLst/>
          </a:prstGeom>
          <a:ln>
            <a:noFill/>
          </a:ln>
        </p:spPr>
        <p:txBody>
          <a:bodyPr anchorCtr="0" anchor="ctr" bIns="91425" lIns="91425" spcFirstLastPara="1" rIns="91425" wrap="square" tIns="91425">
            <a:noAutofit/>
          </a:bodyPr>
          <a:lstStyle>
            <a:lvl1pPr lvl="0" rtl="0" algn="ctr">
              <a:spcBef>
                <a:spcPts val="0"/>
              </a:spcBef>
              <a:spcAft>
                <a:spcPts val="0"/>
              </a:spcAft>
              <a:buSzPts val="6000"/>
              <a:buNone/>
              <a:defRPr sz="6000"/>
            </a:lvl1pPr>
            <a:lvl2pPr lvl="1" rtl="0">
              <a:spcBef>
                <a:spcPts val="0"/>
              </a:spcBef>
              <a:spcAft>
                <a:spcPts val="0"/>
              </a:spcAft>
              <a:buClr>
                <a:schemeClr val="dk1"/>
              </a:buClr>
              <a:buSzPts val="6000"/>
              <a:buNone/>
              <a:defRPr sz="6000">
                <a:solidFill>
                  <a:schemeClr val="dk1"/>
                </a:solidFill>
              </a:defRPr>
            </a:lvl2pPr>
            <a:lvl3pPr lvl="2" rtl="0">
              <a:spcBef>
                <a:spcPts val="0"/>
              </a:spcBef>
              <a:spcAft>
                <a:spcPts val="0"/>
              </a:spcAft>
              <a:buClr>
                <a:schemeClr val="dk1"/>
              </a:buClr>
              <a:buSzPts val="6000"/>
              <a:buNone/>
              <a:defRPr sz="6000">
                <a:solidFill>
                  <a:schemeClr val="dk1"/>
                </a:solidFill>
              </a:defRPr>
            </a:lvl3pPr>
            <a:lvl4pPr lvl="3" rtl="0">
              <a:spcBef>
                <a:spcPts val="0"/>
              </a:spcBef>
              <a:spcAft>
                <a:spcPts val="0"/>
              </a:spcAft>
              <a:buClr>
                <a:schemeClr val="dk1"/>
              </a:buClr>
              <a:buSzPts val="6000"/>
              <a:buNone/>
              <a:defRPr sz="6000">
                <a:solidFill>
                  <a:schemeClr val="dk1"/>
                </a:solidFill>
              </a:defRPr>
            </a:lvl4pPr>
            <a:lvl5pPr lvl="4" rtl="0">
              <a:spcBef>
                <a:spcPts val="0"/>
              </a:spcBef>
              <a:spcAft>
                <a:spcPts val="0"/>
              </a:spcAft>
              <a:buClr>
                <a:schemeClr val="dk1"/>
              </a:buClr>
              <a:buSzPts val="6000"/>
              <a:buNone/>
              <a:defRPr sz="6000">
                <a:solidFill>
                  <a:schemeClr val="dk1"/>
                </a:solidFill>
              </a:defRPr>
            </a:lvl5pPr>
            <a:lvl6pPr lvl="5" rtl="0">
              <a:spcBef>
                <a:spcPts val="0"/>
              </a:spcBef>
              <a:spcAft>
                <a:spcPts val="0"/>
              </a:spcAft>
              <a:buClr>
                <a:schemeClr val="dk1"/>
              </a:buClr>
              <a:buSzPts val="6000"/>
              <a:buNone/>
              <a:defRPr sz="6000">
                <a:solidFill>
                  <a:schemeClr val="dk1"/>
                </a:solidFill>
              </a:defRPr>
            </a:lvl6pPr>
            <a:lvl7pPr lvl="6" rtl="0">
              <a:spcBef>
                <a:spcPts val="0"/>
              </a:spcBef>
              <a:spcAft>
                <a:spcPts val="0"/>
              </a:spcAft>
              <a:buClr>
                <a:schemeClr val="dk1"/>
              </a:buClr>
              <a:buSzPts val="6000"/>
              <a:buNone/>
              <a:defRPr sz="6000">
                <a:solidFill>
                  <a:schemeClr val="dk1"/>
                </a:solidFill>
              </a:defRPr>
            </a:lvl7pPr>
            <a:lvl8pPr lvl="7" rtl="0">
              <a:spcBef>
                <a:spcPts val="0"/>
              </a:spcBef>
              <a:spcAft>
                <a:spcPts val="0"/>
              </a:spcAft>
              <a:buClr>
                <a:schemeClr val="dk1"/>
              </a:buClr>
              <a:buSzPts val="6000"/>
              <a:buNone/>
              <a:defRPr sz="6000">
                <a:solidFill>
                  <a:schemeClr val="dk1"/>
                </a:solidFill>
              </a:defRPr>
            </a:lvl8pPr>
            <a:lvl9pPr lvl="8" rtl="0">
              <a:spcBef>
                <a:spcPts val="0"/>
              </a:spcBef>
              <a:spcAft>
                <a:spcPts val="0"/>
              </a:spcAft>
              <a:buClr>
                <a:schemeClr val="dk1"/>
              </a:buClr>
              <a:buSzPts val="6000"/>
              <a:buNone/>
              <a:defRPr sz="6000">
                <a:solidFill>
                  <a:schemeClr val="dk1"/>
                </a:solidFill>
              </a:defRPr>
            </a:lvl9pPr>
          </a:lstStyle>
          <a:p>
            <a:r>
              <a:t>xx%</a:t>
            </a:r>
          </a:p>
        </p:txBody>
      </p:sp>
      <p:sp>
        <p:nvSpPr>
          <p:cNvPr id="627" name="Google Shape;627;p39"/>
          <p:cNvSpPr txBox="1"/>
          <p:nvPr>
            <p:ph idx="4" type="subTitle"/>
          </p:nvPr>
        </p:nvSpPr>
        <p:spPr>
          <a:xfrm>
            <a:off x="3697050" y="1482300"/>
            <a:ext cx="4322100" cy="3507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628" name="Google Shape;628;p39"/>
          <p:cNvSpPr txBox="1"/>
          <p:nvPr>
            <p:ph hasCustomPrompt="1" idx="5" type="title"/>
          </p:nvPr>
        </p:nvSpPr>
        <p:spPr>
          <a:xfrm>
            <a:off x="3697050" y="791750"/>
            <a:ext cx="4322100" cy="818400"/>
          </a:xfrm>
          <a:prstGeom prst="rect">
            <a:avLst/>
          </a:prstGeom>
          <a:ln>
            <a:noFill/>
          </a:ln>
        </p:spPr>
        <p:txBody>
          <a:bodyPr anchorCtr="0" anchor="ctr" bIns="91425" lIns="91425" spcFirstLastPara="1" rIns="91425" wrap="square" tIns="91425">
            <a:noAutofit/>
          </a:bodyPr>
          <a:lstStyle>
            <a:lvl1pPr lvl="0" rtl="0" algn="ctr">
              <a:spcBef>
                <a:spcPts val="0"/>
              </a:spcBef>
              <a:spcAft>
                <a:spcPts val="0"/>
              </a:spcAft>
              <a:buSzPts val="6000"/>
              <a:buNone/>
              <a:defRPr sz="6000"/>
            </a:lvl1pPr>
            <a:lvl2pPr lvl="1" rtl="0">
              <a:spcBef>
                <a:spcPts val="0"/>
              </a:spcBef>
              <a:spcAft>
                <a:spcPts val="0"/>
              </a:spcAft>
              <a:buClr>
                <a:schemeClr val="dk1"/>
              </a:buClr>
              <a:buSzPts val="6000"/>
              <a:buNone/>
              <a:defRPr sz="6000">
                <a:solidFill>
                  <a:schemeClr val="dk1"/>
                </a:solidFill>
              </a:defRPr>
            </a:lvl2pPr>
            <a:lvl3pPr lvl="2" rtl="0">
              <a:spcBef>
                <a:spcPts val="0"/>
              </a:spcBef>
              <a:spcAft>
                <a:spcPts val="0"/>
              </a:spcAft>
              <a:buClr>
                <a:schemeClr val="dk1"/>
              </a:buClr>
              <a:buSzPts val="6000"/>
              <a:buNone/>
              <a:defRPr sz="6000">
                <a:solidFill>
                  <a:schemeClr val="dk1"/>
                </a:solidFill>
              </a:defRPr>
            </a:lvl3pPr>
            <a:lvl4pPr lvl="3" rtl="0">
              <a:spcBef>
                <a:spcPts val="0"/>
              </a:spcBef>
              <a:spcAft>
                <a:spcPts val="0"/>
              </a:spcAft>
              <a:buClr>
                <a:schemeClr val="dk1"/>
              </a:buClr>
              <a:buSzPts val="6000"/>
              <a:buNone/>
              <a:defRPr sz="6000">
                <a:solidFill>
                  <a:schemeClr val="dk1"/>
                </a:solidFill>
              </a:defRPr>
            </a:lvl4pPr>
            <a:lvl5pPr lvl="4" rtl="0">
              <a:spcBef>
                <a:spcPts val="0"/>
              </a:spcBef>
              <a:spcAft>
                <a:spcPts val="0"/>
              </a:spcAft>
              <a:buClr>
                <a:schemeClr val="dk1"/>
              </a:buClr>
              <a:buSzPts val="6000"/>
              <a:buNone/>
              <a:defRPr sz="6000">
                <a:solidFill>
                  <a:schemeClr val="dk1"/>
                </a:solidFill>
              </a:defRPr>
            </a:lvl5pPr>
            <a:lvl6pPr lvl="5" rtl="0">
              <a:spcBef>
                <a:spcPts val="0"/>
              </a:spcBef>
              <a:spcAft>
                <a:spcPts val="0"/>
              </a:spcAft>
              <a:buClr>
                <a:schemeClr val="dk1"/>
              </a:buClr>
              <a:buSzPts val="6000"/>
              <a:buNone/>
              <a:defRPr sz="6000">
                <a:solidFill>
                  <a:schemeClr val="dk1"/>
                </a:solidFill>
              </a:defRPr>
            </a:lvl6pPr>
            <a:lvl7pPr lvl="6" rtl="0">
              <a:spcBef>
                <a:spcPts val="0"/>
              </a:spcBef>
              <a:spcAft>
                <a:spcPts val="0"/>
              </a:spcAft>
              <a:buClr>
                <a:schemeClr val="dk1"/>
              </a:buClr>
              <a:buSzPts val="6000"/>
              <a:buNone/>
              <a:defRPr sz="6000">
                <a:solidFill>
                  <a:schemeClr val="dk1"/>
                </a:solidFill>
              </a:defRPr>
            </a:lvl7pPr>
            <a:lvl8pPr lvl="7" rtl="0">
              <a:spcBef>
                <a:spcPts val="0"/>
              </a:spcBef>
              <a:spcAft>
                <a:spcPts val="0"/>
              </a:spcAft>
              <a:buClr>
                <a:schemeClr val="dk1"/>
              </a:buClr>
              <a:buSzPts val="6000"/>
              <a:buNone/>
              <a:defRPr sz="6000">
                <a:solidFill>
                  <a:schemeClr val="dk1"/>
                </a:solidFill>
              </a:defRPr>
            </a:lvl8pPr>
            <a:lvl9pPr lvl="8" rtl="0">
              <a:spcBef>
                <a:spcPts val="0"/>
              </a:spcBef>
              <a:spcAft>
                <a:spcPts val="0"/>
              </a:spcAft>
              <a:buClr>
                <a:schemeClr val="dk1"/>
              </a:buClr>
              <a:buSzPts val="6000"/>
              <a:buNone/>
              <a:defRPr sz="6000">
                <a:solidFill>
                  <a:schemeClr val="dk1"/>
                </a:solidFill>
              </a:defRPr>
            </a:lvl9pPr>
          </a:lstStyle>
          <a:p>
            <a:r>
              <a:t>xx%</a:t>
            </a:r>
          </a:p>
        </p:txBody>
      </p:sp>
      <p:grpSp>
        <p:nvGrpSpPr>
          <p:cNvPr id="629" name="Google Shape;629;p39"/>
          <p:cNvGrpSpPr/>
          <p:nvPr/>
        </p:nvGrpSpPr>
        <p:grpSpPr>
          <a:xfrm>
            <a:off x="8669664" y="245588"/>
            <a:ext cx="228825" cy="228825"/>
            <a:chOff x="3023950" y="3689950"/>
            <a:chExt cx="316100" cy="316100"/>
          </a:xfrm>
        </p:grpSpPr>
        <p:sp>
          <p:nvSpPr>
            <p:cNvPr id="630" name="Google Shape;630;p39"/>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39"/>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2" name="Google Shape;632;p39"/>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33" name="Google Shape;633;p39"/>
          <p:cNvGrpSpPr/>
          <p:nvPr/>
        </p:nvGrpSpPr>
        <p:grpSpPr>
          <a:xfrm>
            <a:off x="245752" y="4669065"/>
            <a:ext cx="228825" cy="228856"/>
            <a:chOff x="3023950" y="3689950"/>
            <a:chExt cx="316100" cy="316100"/>
          </a:xfrm>
        </p:grpSpPr>
        <p:sp>
          <p:nvSpPr>
            <p:cNvPr id="634" name="Google Shape;634;p39"/>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 name="Google Shape;635;p39"/>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39"/>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37" name="Google Shape;637;p39"/>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6">
    <p:spTree>
      <p:nvGrpSpPr>
        <p:cNvPr id="638" name="Shape 638"/>
        <p:cNvGrpSpPr/>
        <p:nvPr/>
      </p:nvGrpSpPr>
      <p:grpSpPr>
        <a:xfrm>
          <a:off x="0" y="0"/>
          <a:ext cx="0" cy="0"/>
          <a:chOff x="0" y="0"/>
          <a:chExt cx="0" cy="0"/>
        </a:xfrm>
      </p:grpSpPr>
      <p:sp>
        <p:nvSpPr>
          <p:cNvPr id="639" name="Google Shape;639;p40"/>
          <p:cNvSpPr txBox="1"/>
          <p:nvPr>
            <p:ph type="title"/>
          </p:nvPr>
        </p:nvSpPr>
        <p:spPr>
          <a:xfrm>
            <a:off x="720000" y="540000"/>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None/>
              <a:defRPr/>
            </a:lvl1pPr>
            <a:lvl2pPr lvl="1" rtl="0">
              <a:spcBef>
                <a:spcPts val="0"/>
              </a:spcBef>
              <a:spcAft>
                <a:spcPts val="0"/>
              </a:spcAft>
              <a:buSzPts val="3500"/>
              <a:buNone/>
              <a:defRPr>
                <a:latin typeface="Source Code Pro Light"/>
                <a:ea typeface="Source Code Pro Light"/>
                <a:cs typeface="Source Code Pro Light"/>
                <a:sym typeface="Source Code Pro Light"/>
              </a:defRPr>
            </a:lvl2pPr>
            <a:lvl3pPr lvl="2" rtl="0">
              <a:spcBef>
                <a:spcPts val="0"/>
              </a:spcBef>
              <a:spcAft>
                <a:spcPts val="0"/>
              </a:spcAft>
              <a:buSzPts val="3500"/>
              <a:buNone/>
              <a:defRPr>
                <a:latin typeface="Source Code Pro Light"/>
                <a:ea typeface="Source Code Pro Light"/>
                <a:cs typeface="Source Code Pro Light"/>
                <a:sym typeface="Source Code Pro Light"/>
              </a:defRPr>
            </a:lvl3pPr>
            <a:lvl4pPr lvl="3" rtl="0">
              <a:spcBef>
                <a:spcPts val="0"/>
              </a:spcBef>
              <a:spcAft>
                <a:spcPts val="0"/>
              </a:spcAft>
              <a:buSzPts val="3500"/>
              <a:buNone/>
              <a:defRPr>
                <a:latin typeface="Source Code Pro Light"/>
                <a:ea typeface="Source Code Pro Light"/>
                <a:cs typeface="Source Code Pro Light"/>
                <a:sym typeface="Source Code Pro Light"/>
              </a:defRPr>
            </a:lvl4pPr>
            <a:lvl5pPr lvl="4" rtl="0">
              <a:spcBef>
                <a:spcPts val="0"/>
              </a:spcBef>
              <a:spcAft>
                <a:spcPts val="0"/>
              </a:spcAft>
              <a:buSzPts val="3500"/>
              <a:buNone/>
              <a:defRPr>
                <a:latin typeface="Source Code Pro Light"/>
                <a:ea typeface="Source Code Pro Light"/>
                <a:cs typeface="Source Code Pro Light"/>
                <a:sym typeface="Source Code Pro Light"/>
              </a:defRPr>
            </a:lvl5pPr>
            <a:lvl6pPr lvl="5" rtl="0">
              <a:spcBef>
                <a:spcPts val="0"/>
              </a:spcBef>
              <a:spcAft>
                <a:spcPts val="0"/>
              </a:spcAft>
              <a:buSzPts val="3500"/>
              <a:buNone/>
              <a:defRPr>
                <a:latin typeface="Source Code Pro Light"/>
                <a:ea typeface="Source Code Pro Light"/>
                <a:cs typeface="Source Code Pro Light"/>
                <a:sym typeface="Source Code Pro Light"/>
              </a:defRPr>
            </a:lvl6pPr>
            <a:lvl7pPr lvl="6" rtl="0">
              <a:spcBef>
                <a:spcPts val="0"/>
              </a:spcBef>
              <a:spcAft>
                <a:spcPts val="0"/>
              </a:spcAft>
              <a:buSzPts val="3500"/>
              <a:buNone/>
              <a:defRPr>
                <a:latin typeface="Source Code Pro Light"/>
                <a:ea typeface="Source Code Pro Light"/>
                <a:cs typeface="Source Code Pro Light"/>
                <a:sym typeface="Source Code Pro Light"/>
              </a:defRPr>
            </a:lvl7pPr>
            <a:lvl8pPr lvl="7" rtl="0">
              <a:spcBef>
                <a:spcPts val="0"/>
              </a:spcBef>
              <a:spcAft>
                <a:spcPts val="0"/>
              </a:spcAft>
              <a:buSzPts val="3500"/>
              <a:buNone/>
              <a:defRPr>
                <a:latin typeface="Source Code Pro Light"/>
                <a:ea typeface="Source Code Pro Light"/>
                <a:cs typeface="Source Code Pro Light"/>
                <a:sym typeface="Source Code Pro Light"/>
              </a:defRPr>
            </a:lvl8pPr>
            <a:lvl9pPr lvl="8" rtl="0">
              <a:spcBef>
                <a:spcPts val="0"/>
              </a:spcBef>
              <a:spcAft>
                <a:spcPts val="0"/>
              </a:spcAft>
              <a:buSzPts val="3500"/>
              <a:buNone/>
              <a:defRPr>
                <a:latin typeface="Source Code Pro Light"/>
                <a:ea typeface="Source Code Pro Light"/>
                <a:cs typeface="Source Code Pro Light"/>
                <a:sym typeface="Source Code Pro Light"/>
              </a:defRPr>
            </a:lvl9pPr>
          </a:lstStyle>
          <a:p/>
        </p:txBody>
      </p:sp>
      <p:sp>
        <p:nvSpPr>
          <p:cNvPr id="640" name="Google Shape;640;p40"/>
          <p:cNvSpPr txBox="1"/>
          <p:nvPr>
            <p:ph idx="2" type="title"/>
          </p:nvPr>
        </p:nvSpPr>
        <p:spPr>
          <a:xfrm>
            <a:off x="815400" y="1660725"/>
            <a:ext cx="2279700" cy="424200"/>
          </a:xfrm>
          <a:prstGeom prst="rect">
            <a:avLst/>
          </a:prstGeom>
        </p:spPr>
        <p:txBody>
          <a:bodyPr anchorCtr="0" anchor="ctr" bIns="0" lIns="0" spcFirstLastPara="1" rIns="0" wrap="square" tIns="182875">
            <a:noAutofit/>
          </a:bodyPr>
          <a:lstStyle>
            <a:lvl1pPr lvl="0" rtl="0" algn="ctr">
              <a:spcBef>
                <a:spcPts val="0"/>
              </a:spcBef>
              <a:spcAft>
                <a:spcPts val="0"/>
              </a:spcAft>
              <a:buSzPts val="2000"/>
              <a:buNone/>
              <a:defRPr sz="2500"/>
            </a:lvl1pPr>
            <a:lvl2pPr lvl="1" rtl="0" algn="ctr">
              <a:spcBef>
                <a:spcPts val="0"/>
              </a:spcBef>
              <a:spcAft>
                <a:spcPts val="0"/>
              </a:spcAft>
              <a:buClr>
                <a:schemeClr val="dk1"/>
              </a:buClr>
              <a:buSzPts val="2000"/>
              <a:buNone/>
              <a:defRPr sz="2000">
                <a:solidFill>
                  <a:schemeClr val="dk1"/>
                </a:solidFill>
              </a:defRPr>
            </a:lvl2pPr>
            <a:lvl3pPr lvl="2" rtl="0" algn="ctr">
              <a:spcBef>
                <a:spcPts val="0"/>
              </a:spcBef>
              <a:spcAft>
                <a:spcPts val="0"/>
              </a:spcAft>
              <a:buClr>
                <a:schemeClr val="dk1"/>
              </a:buClr>
              <a:buSzPts val="2000"/>
              <a:buNone/>
              <a:defRPr sz="2000">
                <a:solidFill>
                  <a:schemeClr val="dk1"/>
                </a:solidFill>
              </a:defRPr>
            </a:lvl3pPr>
            <a:lvl4pPr lvl="3" rtl="0" algn="ctr">
              <a:spcBef>
                <a:spcPts val="0"/>
              </a:spcBef>
              <a:spcAft>
                <a:spcPts val="0"/>
              </a:spcAft>
              <a:buClr>
                <a:schemeClr val="dk1"/>
              </a:buClr>
              <a:buSzPts val="2000"/>
              <a:buNone/>
              <a:defRPr sz="2000">
                <a:solidFill>
                  <a:schemeClr val="dk1"/>
                </a:solidFill>
              </a:defRPr>
            </a:lvl4pPr>
            <a:lvl5pPr lvl="4" rtl="0" algn="ctr">
              <a:spcBef>
                <a:spcPts val="0"/>
              </a:spcBef>
              <a:spcAft>
                <a:spcPts val="0"/>
              </a:spcAft>
              <a:buClr>
                <a:schemeClr val="dk1"/>
              </a:buClr>
              <a:buSzPts val="2000"/>
              <a:buNone/>
              <a:defRPr sz="2000">
                <a:solidFill>
                  <a:schemeClr val="dk1"/>
                </a:solidFill>
              </a:defRPr>
            </a:lvl5pPr>
            <a:lvl6pPr lvl="5" rtl="0" algn="ctr">
              <a:spcBef>
                <a:spcPts val="0"/>
              </a:spcBef>
              <a:spcAft>
                <a:spcPts val="0"/>
              </a:spcAft>
              <a:buClr>
                <a:schemeClr val="dk1"/>
              </a:buClr>
              <a:buSzPts val="2000"/>
              <a:buNone/>
              <a:defRPr sz="2000">
                <a:solidFill>
                  <a:schemeClr val="dk1"/>
                </a:solidFill>
              </a:defRPr>
            </a:lvl6pPr>
            <a:lvl7pPr lvl="6" rtl="0" algn="ctr">
              <a:spcBef>
                <a:spcPts val="0"/>
              </a:spcBef>
              <a:spcAft>
                <a:spcPts val="0"/>
              </a:spcAft>
              <a:buClr>
                <a:schemeClr val="dk1"/>
              </a:buClr>
              <a:buSzPts val="2000"/>
              <a:buNone/>
              <a:defRPr sz="2000">
                <a:solidFill>
                  <a:schemeClr val="dk1"/>
                </a:solidFill>
              </a:defRPr>
            </a:lvl7pPr>
            <a:lvl8pPr lvl="7" rtl="0" algn="ctr">
              <a:spcBef>
                <a:spcPts val="0"/>
              </a:spcBef>
              <a:spcAft>
                <a:spcPts val="0"/>
              </a:spcAft>
              <a:buClr>
                <a:schemeClr val="dk1"/>
              </a:buClr>
              <a:buSzPts val="2000"/>
              <a:buNone/>
              <a:defRPr sz="2000">
                <a:solidFill>
                  <a:schemeClr val="dk1"/>
                </a:solidFill>
              </a:defRPr>
            </a:lvl8pPr>
            <a:lvl9pPr lvl="8" rtl="0" algn="ctr">
              <a:spcBef>
                <a:spcPts val="0"/>
              </a:spcBef>
              <a:spcAft>
                <a:spcPts val="0"/>
              </a:spcAft>
              <a:buClr>
                <a:schemeClr val="dk1"/>
              </a:buClr>
              <a:buSzPts val="2000"/>
              <a:buNone/>
              <a:defRPr sz="2000">
                <a:solidFill>
                  <a:schemeClr val="dk1"/>
                </a:solidFill>
              </a:defRPr>
            </a:lvl9pPr>
          </a:lstStyle>
          <a:p/>
        </p:txBody>
      </p:sp>
      <p:sp>
        <p:nvSpPr>
          <p:cNvPr id="641" name="Google Shape;641;p40"/>
          <p:cNvSpPr txBox="1"/>
          <p:nvPr>
            <p:ph idx="3" type="title"/>
          </p:nvPr>
        </p:nvSpPr>
        <p:spPr>
          <a:xfrm>
            <a:off x="3432075" y="1660700"/>
            <a:ext cx="2279700" cy="424200"/>
          </a:xfrm>
          <a:prstGeom prst="rect">
            <a:avLst/>
          </a:prstGeom>
        </p:spPr>
        <p:txBody>
          <a:bodyPr anchorCtr="0" anchor="ctr" bIns="0" lIns="0" spcFirstLastPara="1" rIns="0" wrap="square" tIns="182875">
            <a:noAutofit/>
          </a:bodyPr>
          <a:lstStyle>
            <a:lvl1pPr lvl="0" rtl="0" algn="ctr">
              <a:spcBef>
                <a:spcPts val="0"/>
              </a:spcBef>
              <a:spcAft>
                <a:spcPts val="0"/>
              </a:spcAft>
              <a:buSzPts val="2000"/>
              <a:buNone/>
              <a:defRPr sz="2500"/>
            </a:lvl1pPr>
            <a:lvl2pPr lvl="1" rtl="0" algn="ctr">
              <a:spcBef>
                <a:spcPts val="0"/>
              </a:spcBef>
              <a:spcAft>
                <a:spcPts val="0"/>
              </a:spcAft>
              <a:buClr>
                <a:schemeClr val="dk1"/>
              </a:buClr>
              <a:buSzPts val="2000"/>
              <a:buNone/>
              <a:defRPr sz="2000">
                <a:solidFill>
                  <a:schemeClr val="dk1"/>
                </a:solidFill>
              </a:defRPr>
            </a:lvl2pPr>
            <a:lvl3pPr lvl="2" rtl="0" algn="ctr">
              <a:spcBef>
                <a:spcPts val="0"/>
              </a:spcBef>
              <a:spcAft>
                <a:spcPts val="0"/>
              </a:spcAft>
              <a:buClr>
                <a:schemeClr val="dk1"/>
              </a:buClr>
              <a:buSzPts val="2000"/>
              <a:buNone/>
              <a:defRPr sz="2000">
                <a:solidFill>
                  <a:schemeClr val="dk1"/>
                </a:solidFill>
              </a:defRPr>
            </a:lvl3pPr>
            <a:lvl4pPr lvl="3" rtl="0" algn="ctr">
              <a:spcBef>
                <a:spcPts val="0"/>
              </a:spcBef>
              <a:spcAft>
                <a:spcPts val="0"/>
              </a:spcAft>
              <a:buClr>
                <a:schemeClr val="dk1"/>
              </a:buClr>
              <a:buSzPts val="2000"/>
              <a:buNone/>
              <a:defRPr sz="2000">
                <a:solidFill>
                  <a:schemeClr val="dk1"/>
                </a:solidFill>
              </a:defRPr>
            </a:lvl4pPr>
            <a:lvl5pPr lvl="4" rtl="0" algn="ctr">
              <a:spcBef>
                <a:spcPts val="0"/>
              </a:spcBef>
              <a:spcAft>
                <a:spcPts val="0"/>
              </a:spcAft>
              <a:buClr>
                <a:schemeClr val="dk1"/>
              </a:buClr>
              <a:buSzPts val="2000"/>
              <a:buNone/>
              <a:defRPr sz="2000">
                <a:solidFill>
                  <a:schemeClr val="dk1"/>
                </a:solidFill>
              </a:defRPr>
            </a:lvl5pPr>
            <a:lvl6pPr lvl="5" rtl="0" algn="ctr">
              <a:spcBef>
                <a:spcPts val="0"/>
              </a:spcBef>
              <a:spcAft>
                <a:spcPts val="0"/>
              </a:spcAft>
              <a:buClr>
                <a:schemeClr val="dk1"/>
              </a:buClr>
              <a:buSzPts val="2000"/>
              <a:buNone/>
              <a:defRPr sz="2000">
                <a:solidFill>
                  <a:schemeClr val="dk1"/>
                </a:solidFill>
              </a:defRPr>
            </a:lvl6pPr>
            <a:lvl7pPr lvl="6" rtl="0" algn="ctr">
              <a:spcBef>
                <a:spcPts val="0"/>
              </a:spcBef>
              <a:spcAft>
                <a:spcPts val="0"/>
              </a:spcAft>
              <a:buClr>
                <a:schemeClr val="dk1"/>
              </a:buClr>
              <a:buSzPts val="2000"/>
              <a:buNone/>
              <a:defRPr sz="2000">
                <a:solidFill>
                  <a:schemeClr val="dk1"/>
                </a:solidFill>
              </a:defRPr>
            </a:lvl7pPr>
            <a:lvl8pPr lvl="7" rtl="0" algn="ctr">
              <a:spcBef>
                <a:spcPts val="0"/>
              </a:spcBef>
              <a:spcAft>
                <a:spcPts val="0"/>
              </a:spcAft>
              <a:buClr>
                <a:schemeClr val="dk1"/>
              </a:buClr>
              <a:buSzPts val="2000"/>
              <a:buNone/>
              <a:defRPr sz="2000">
                <a:solidFill>
                  <a:schemeClr val="dk1"/>
                </a:solidFill>
              </a:defRPr>
            </a:lvl8pPr>
            <a:lvl9pPr lvl="8" rtl="0" algn="ctr">
              <a:spcBef>
                <a:spcPts val="0"/>
              </a:spcBef>
              <a:spcAft>
                <a:spcPts val="0"/>
              </a:spcAft>
              <a:buClr>
                <a:schemeClr val="dk1"/>
              </a:buClr>
              <a:buSzPts val="2000"/>
              <a:buNone/>
              <a:defRPr sz="2000">
                <a:solidFill>
                  <a:schemeClr val="dk1"/>
                </a:solidFill>
              </a:defRPr>
            </a:lvl9pPr>
          </a:lstStyle>
          <a:p/>
        </p:txBody>
      </p:sp>
      <p:sp>
        <p:nvSpPr>
          <p:cNvPr id="642" name="Google Shape;642;p40"/>
          <p:cNvSpPr txBox="1"/>
          <p:nvPr>
            <p:ph idx="4" type="title"/>
          </p:nvPr>
        </p:nvSpPr>
        <p:spPr>
          <a:xfrm>
            <a:off x="6019850" y="1660700"/>
            <a:ext cx="2279700" cy="424200"/>
          </a:xfrm>
          <a:prstGeom prst="rect">
            <a:avLst/>
          </a:prstGeom>
        </p:spPr>
        <p:txBody>
          <a:bodyPr anchorCtr="0" anchor="ctr" bIns="0" lIns="0" spcFirstLastPara="1" rIns="0" wrap="square" tIns="182875">
            <a:noAutofit/>
          </a:bodyPr>
          <a:lstStyle>
            <a:lvl1pPr lvl="0" rtl="0" algn="ctr">
              <a:spcBef>
                <a:spcPts val="0"/>
              </a:spcBef>
              <a:spcAft>
                <a:spcPts val="0"/>
              </a:spcAft>
              <a:buSzPts val="2000"/>
              <a:buNone/>
              <a:defRPr sz="2500"/>
            </a:lvl1pPr>
            <a:lvl2pPr lvl="1" rtl="0" algn="ctr">
              <a:spcBef>
                <a:spcPts val="0"/>
              </a:spcBef>
              <a:spcAft>
                <a:spcPts val="0"/>
              </a:spcAft>
              <a:buClr>
                <a:schemeClr val="dk1"/>
              </a:buClr>
              <a:buSzPts val="2000"/>
              <a:buNone/>
              <a:defRPr sz="2000">
                <a:solidFill>
                  <a:schemeClr val="dk1"/>
                </a:solidFill>
              </a:defRPr>
            </a:lvl2pPr>
            <a:lvl3pPr lvl="2" rtl="0" algn="ctr">
              <a:spcBef>
                <a:spcPts val="0"/>
              </a:spcBef>
              <a:spcAft>
                <a:spcPts val="0"/>
              </a:spcAft>
              <a:buClr>
                <a:schemeClr val="dk1"/>
              </a:buClr>
              <a:buSzPts val="2000"/>
              <a:buNone/>
              <a:defRPr sz="2000">
                <a:solidFill>
                  <a:schemeClr val="dk1"/>
                </a:solidFill>
              </a:defRPr>
            </a:lvl3pPr>
            <a:lvl4pPr lvl="3" rtl="0" algn="ctr">
              <a:spcBef>
                <a:spcPts val="0"/>
              </a:spcBef>
              <a:spcAft>
                <a:spcPts val="0"/>
              </a:spcAft>
              <a:buClr>
                <a:schemeClr val="dk1"/>
              </a:buClr>
              <a:buSzPts val="2000"/>
              <a:buNone/>
              <a:defRPr sz="2000">
                <a:solidFill>
                  <a:schemeClr val="dk1"/>
                </a:solidFill>
              </a:defRPr>
            </a:lvl4pPr>
            <a:lvl5pPr lvl="4" rtl="0" algn="ctr">
              <a:spcBef>
                <a:spcPts val="0"/>
              </a:spcBef>
              <a:spcAft>
                <a:spcPts val="0"/>
              </a:spcAft>
              <a:buClr>
                <a:schemeClr val="dk1"/>
              </a:buClr>
              <a:buSzPts val="2000"/>
              <a:buNone/>
              <a:defRPr sz="2000">
                <a:solidFill>
                  <a:schemeClr val="dk1"/>
                </a:solidFill>
              </a:defRPr>
            </a:lvl5pPr>
            <a:lvl6pPr lvl="5" rtl="0" algn="ctr">
              <a:spcBef>
                <a:spcPts val="0"/>
              </a:spcBef>
              <a:spcAft>
                <a:spcPts val="0"/>
              </a:spcAft>
              <a:buClr>
                <a:schemeClr val="dk1"/>
              </a:buClr>
              <a:buSzPts val="2000"/>
              <a:buNone/>
              <a:defRPr sz="2000">
                <a:solidFill>
                  <a:schemeClr val="dk1"/>
                </a:solidFill>
              </a:defRPr>
            </a:lvl6pPr>
            <a:lvl7pPr lvl="6" rtl="0" algn="ctr">
              <a:spcBef>
                <a:spcPts val="0"/>
              </a:spcBef>
              <a:spcAft>
                <a:spcPts val="0"/>
              </a:spcAft>
              <a:buClr>
                <a:schemeClr val="dk1"/>
              </a:buClr>
              <a:buSzPts val="2000"/>
              <a:buNone/>
              <a:defRPr sz="2000">
                <a:solidFill>
                  <a:schemeClr val="dk1"/>
                </a:solidFill>
              </a:defRPr>
            </a:lvl7pPr>
            <a:lvl8pPr lvl="7" rtl="0" algn="ctr">
              <a:spcBef>
                <a:spcPts val="0"/>
              </a:spcBef>
              <a:spcAft>
                <a:spcPts val="0"/>
              </a:spcAft>
              <a:buClr>
                <a:schemeClr val="dk1"/>
              </a:buClr>
              <a:buSzPts val="2000"/>
              <a:buNone/>
              <a:defRPr sz="2000">
                <a:solidFill>
                  <a:schemeClr val="dk1"/>
                </a:solidFill>
              </a:defRPr>
            </a:lvl8pPr>
            <a:lvl9pPr lvl="8" rtl="0" algn="ctr">
              <a:spcBef>
                <a:spcPts val="0"/>
              </a:spcBef>
              <a:spcAft>
                <a:spcPts val="0"/>
              </a:spcAft>
              <a:buClr>
                <a:schemeClr val="dk1"/>
              </a:buClr>
              <a:buSzPts val="2000"/>
              <a:buNone/>
              <a:defRPr sz="2000">
                <a:solidFill>
                  <a:schemeClr val="dk1"/>
                </a:solidFill>
              </a:defRPr>
            </a:lvl9pPr>
          </a:lstStyle>
          <a:p/>
        </p:txBody>
      </p:sp>
      <p:sp>
        <p:nvSpPr>
          <p:cNvPr id="643" name="Google Shape;643;p40"/>
          <p:cNvSpPr txBox="1"/>
          <p:nvPr>
            <p:ph idx="1" type="subTitle"/>
          </p:nvPr>
        </p:nvSpPr>
        <p:spPr>
          <a:xfrm>
            <a:off x="815550" y="2189418"/>
            <a:ext cx="2279700" cy="673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644" name="Google Shape;644;p40"/>
          <p:cNvSpPr txBox="1"/>
          <p:nvPr>
            <p:ph idx="5" type="subTitle"/>
          </p:nvPr>
        </p:nvSpPr>
        <p:spPr>
          <a:xfrm>
            <a:off x="3432213" y="2189425"/>
            <a:ext cx="2279700" cy="673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645" name="Google Shape;645;p40"/>
          <p:cNvSpPr txBox="1"/>
          <p:nvPr>
            <p:ph idx="6" type="subTitle"/>
          </p:nvPr>
        </p:nvSpPr>
        <p:spPr>
          <a:xfrm>
            <a:off x="6019850" y="2189425"/>
            <a:ext cx="2279700" cy="673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646" name="Google Shape;646;p40"/>
          <p:cNvSpPr txBox="1"/>
          <p:nvPr>
            <p:ph idx="7" type="title"/>
          </p:nvPr>
        </p:nvSpPr>
        <p:spPr>
          <a:xfrm>
            <a:off x="815400" y="3138375"/>
            <a:ext cx="2279700" cy="424200"/>
          </a:xfrm>
          <a:prstGeom prst="rect">
            <a:avLst/>
          </a:prstGeom>
        </p:spPr>
        <p:txBody>
          <a:bodyPr anchorCtr="0" anchor="ctr" bIns="0" lIns="0" spcFirstLastPara="1" rIns="0" wrap="square" tIns="182875">
            <a:noAutofit/>
          </a:bodyPr>
          <a:lstStyle>
            <a:lvl1pPr lvl="0" rtl="0" algn="ctr">
              <a:spcBef>
                <a:spcPts val="0"/>
              </a:spcBef>
              <a:spcAft>
                <a:spcPts val="0"/>
              </a:spcAft>
              <a:buSzPts val="2000"/>
              <a:buNone/>
              <a:defRPr sz="2500"/>
            </a:lvl1pPr>
            <a:lvl2pPr lvl="1" rtl="0" algn="ctr">
              <a:spcBef>
                <a:spcPts val="0"/>
              </a:spcBef>
              <a:spcAft>
                <a:spcPts val="0"/>
              </a:spcAft>
              <a:buClr>
                <a:schemeClr val="dk1"/>
              </a:buClr>
              <a:buSzPts val="2000"/>
              <a:buNone/>
              <a:defRPr sz="2000">
                <a:solidFill>
                  <a:schemeClr val="dk1"/>
                </a:solidFill>
              </a:defRPr>
            </a:lvl2pPr>
            <a:lvl3pPr lvl="2" rtl="0" algn="ctr">
              <a:spcBef>
                <a:spcPts val="0"/>
              </a:spcBef>
              <a:spcAft>
                <a:spcPts val="0"/>
              </a:spcAft>
              <a:buClr>
                <a:schemeClr val="dk1"/>
              </a:buClr>
              <a:buSzPts val="2000"/>
              <a:buNone/>
              <a:defRPr sz="2000">
                <a:solidFill>
                  <a:schemeClr val="dk1"/>
                </a:solidFill>
              </a:defRPr>
            </a:lvl3pPr>
            <a:lvl4pPr lvl="3" rtl="0" algn="ctr">
              <a:spcBef>
                <a:spcPts val="0"/>
              </a:spcBef>
              <a:spcAft>
                <a:spcPts val="0"/>
              </a:spcAft>
              <a:buClr>
                <a:schemeClr val="dk1"/>
              </a:buClr>
              <a:buSzPts val="2000"/>
              <a:buNone/>
              <a:defRPr sz="2000">
                <a:solidFill>
                  <a:schemeClr val="dk1"/>
                </a:solidFill>
              </a:defRPr>
            </a:lvl4pPr>
            <a:lvl5pPr lvl="4" rtl="0" algn="ctr">
              <a:spcBef>
                <a:spcPts val="0"/>
              </a:spcBef>
              <a:spcAft>
                <a:spcPts val="0"/>
              </a:spcAft>
              <a:buClr>
                <a:schemeClr val="dk1"/>
              </a:buClr>
              <a:buSzPts val="2000"/>
              <a:buNone/>
              <a:defRPr sz="2000">
                <a:solidFill>
                  <a:schemeClr val="dk1"/>
                </a:solidFill>
              </a:defRPr>
            </a:lvl5pPr>
            <a:lvl6pPr lvl="5" rtl="0" algn="ctr">
              <a:spcBef>
                <a:spcPts val="0"/>
              </a:spcBef>
              <a:spcAft>
                <a:spcPts val="0"/>
              </a:spcAft>
              <a:buClr>
                <a:schemeClr val="dk1"/>
              </a:buClr>
              <a:buSzPts val="2000"/>
              <a:buNone/>
              <a:defRPr sz="2000">
                <a:solidFill>
                  <a:schemeClr val="dk1"/>
                </a:solidFill>
              </a:defRPr>
            </a:lvl6pPr>
            <a:lvl7pPr lvl="6" rtl="0" algn="ctr">
              <a:spcBef>
                <a:spcPts val="0"/>
              </a:spcBef>
              <a:spcAft>
                <a:spcPts val="0"/>
              </a:spcAft>
              <a:buClr>
                <a:schemeClr val="dk1"/>
              </a:buClr>
              <a:buSzPts val="2000"/>
              <a:buNone/>
              <a:defRPr sz="2000">
                <a:solidFill>
                  <a:schemeClr val="dk1"/>
                </a:solidFill>
              </a:defRPr>
            </a:lvl7pPr>
            <a:lvl8pPr lvl="7" rtl="0" algn="ctr">
              <a:spcBef>
                <a:spcPts val="0"/>
              </a:spcBef>
              <a:spcAft>
                <a:spcPts val="0"/>
              </a:spcAft>
              <a:buClr>
                <a:schemeClr val="dk1"/>
              </a:buClr>
              <a:buSzPts val="2000"/>
              <a:buNone/>
              <a:defRPr sz="2000">
                <a:solidFill>
                  <a:schemeClr val="dk1"/>
                </a:solidFill>
              </a:defRPr>
            </a:lvl8pPr>
            <a:lvl9pPr lvl="8" rtl="0" algn="ctr">
              <a:spcBef>
                <a:spcPts val="0"/>
              </a:spcBef>
              <a:spcAft>
                <a:spcPts val="0"/>
              </a:spcAft>
              <a:buClr>
                <a:schemeClr val="dk1"/>
              </a:buClr>
              <a:buSzPts val="2000"/>
              <a:buNone/>
              <a:defRPr sz="2000">
                <a:solidFill>
                  <a:schemeClr val="dk1"/>
                </a:solidFill>
              </a:defRPr>
            </a:lvl9pPr>
          </a:lstStyle>
          <a:p/>
        </p:txBody>
      </p:sp>
      <p:sp>
        <p:nvSpPr>
          <p:cNvPr id="647" name="Google Shape;647;p40"/>
          <p:cNvSpPr txBox="1"/>
          <p:nvPr>
            <p:ph idx="8" type="title"/>
          </p:nvPr>
        </p:nvSpPr>
        <p:spPr>
          <a:xfrm>
            <a:off x="3432075" y="3138350"/>
            <a:ext cx="2279700" cy="424200"/>
          </a:xfrm>
          <a:prstGeom prst="rect">
            <a:avLst/>
          </a:prstGeom>
        </p:spPr>
        <p:txBody>
          <a:bodyPr anchorCtr="0" anchor="ctr" bIns="0" lIns="0" spcFirstLastPara="1" rIns="0" wrap="square" tIns="182875">
            <a:noAutofit/>
          </a:bodyPr>
          <a:lstStyle>
            <a:lvl1pPr lvl="0" rtl="0" algn="ctr">
              <a:spcBef>
                <a:spcPts val="0"/>
              </a:spcBef>
              <a:spcAft>
                <a:spcPts val="0"/>
              </a:spcAft>
              <a:buSzPts val="2000"/>
              <a:buNone/>
              <a:defRPr sz="2500"/>
            </a:lvl1pPr>
            <a:lvl2pPr lvl="1" rtl="0" algn="ctr">
              <a:spcBef>
                <a:spcPts val="0"/>
              </a:spcBef>
              <a:spcAft>
                <a:spcPts val="0"/>
              </a:spcAft>
              <a:buClr>
                <a:schemeClr val="dk1"/>
              </a:buClr>
              <a:buSzPts val="2000"/>
              <a:buNone/>
              <a:defRPr sz="2000">
                <a:solidFill>
                  <a:schemeClr val="dk1"/>
                </a:solidFill>
              </a:defRPr>
            </a:lvl2pPr>
            <a:lvl3pPr lvl="2" rtl="0" algn="ctr">
              <a:spcBef>
                <a:spcPts val="0"/>
              </a:spcBef>
              <a:spcAft>
                <a:spcPts val="0"/>
              </a:spcAft>
              <a:buClr>
                <a:schemeClr val="dk1"/>
              </a:buClr>
              <a:buSzPts val="2000"/>
              <a:buNone/>
              <a:defRPr sz="2000">
                <a:solidFill>
                  <a:schemeClr val="dk1"/>
                </a:solidFill>
              </a:defRPr>
            </a:lvl3pPr>
            <a:lvl4pPr lvl="3" rtl="0" algn="ctr">
              <a:spcBef>
                <a:spcPts val="0"/>
              </a:spcBef>
              <a:spcAft>
                <a:spcPts val="0"/>
              </a:spcAft>
              <a:buClr>
                <a:schemeClr val="dk1"/>
              </a:buClr>
              <a:buSzPts val="2000"/>
              <a:buNone/>
              <a:defRPr sz="2000">
                <a:solidFill>
                  <a:schemeClr val="dk1"/>
                </a:solidFill>
              </a:defRPr>
            </a:lvl4pPr>
            <a:lvl5pPr lvl="4" rtl="0" algn="ctr">
              <a:spcBef>
                <a:spcPts val="0"/>
              </a:spcBef>
              <a:spcAft>
                <a:spcPts val="0"/>
              </a:spcAft>
              <a:buClr>
                <a:schemeClr val="dk1"/>
              </a:buClr>
              <a:buSzPts val="2000"/>
              <a:buNone/>
              <a:defRPr sz="2000">
                <a:solidFill>
                  <a:schemeClr val="dk1"/>
                </a:solidFill>
              </a:defRPr>
            </a:lvl5pPr>
            <a:lvl6pPr lvl="5" rtl="0" algn="ctr">
              <a:spcBef>
                <a:spcPts val="0"/>
              </a:spcBef>
              <a:spcAft>
                <a:spcPts val="0"/>
              </a:spcAft>
              <a:buClr>
                <a:schemeClr val="dk1"/>
              </a:buClr>
              <a:buSzPts val="2000"/>
              <a:buNone/>
              <a:defRPr sz="2000">
                <a:solidFill>
                  <a:schemeClr val="dk1"/>
                </a:solidFill>
              </a:defRPr>
            </a:lvl6pPr>
            <a:lvl7pPr lvl="6" rtl="0" algn="ctr">
              <a:spcBef>
                <a:spcPts val="0"/>
              </a:spcBef>
              <a:spcAft>
                <a:spcPts val="0"/>
              </a:spcAft>
              <a:buClr>
                <a:schemeClr val="dk1"/>
              </a:buClr>
              <a:buSzPts val="2000"/>
              <a:buNone/>
              <a:defRPr sz="2000">
                <a:solidFill>
                  <a:schemeClr val="dk1"/>
                </a:solidFill>
              </a:defRPr>
            </a:lvl7pPr>
            <a:lvl8pPr lvl="7" rtl="0" algn="ctr">
              <a:spcBef>
                <a:spcPts val="0"/>
              </a:spcBef>
              <a:spcAft>
                <a:spcPts val="0"/>
              </a:spcAft>
              <a:buClr>
                <a:schemeClr val="dk1"/>
              </a:buClr>
              <a:buSzPts val="2000"/>
              <a:buNone/>
              <a:defRPr sz="2000">
                <a:solidFill>
                  <a:schemeClr val="dk1"/>
                </a:solidFill>
              </a:defRPr>
            </a:lvl8pPr>
            <a:lvl9pPr lvl="8" rtl="0" algn="ctr">
              <a:spcBef>
                <a:spcPts val="0"/>
              </a:spcBef>
              <a:spcAft>
                <a:spcPts val="0"/>
              </a:spcAft>
              <a:buClr>
                <a:schemeClr val="dk1"/>
              </a:buClr>
              <a:buSzPts val="2000"/>
              <a:buNone/>
              <a:defRPr sz="2000">
                <a:solidFill>
                  <a:schemeClr val="dk1"/>
                </a:solidFill>
              </a:defRPr>
            </a:lvl9pPr>
          </a:lstStyle>
          <a:p/>
        </p:txBody>
      </p:sp>
      <p:sp>
        <p:nvSpPr>
          <p:cNvPr id="648" name="Google Shape;648;p40"/>
          <p:cNvSpPr txBox="1"/>
          <p:nvPr>
            <p:ph idx="9" type="title"/>
          </p:nvPr>
        </p:nvSpPr>
        <p:spPr>
          <a:xfrm>
            <a:off x="6019850" y="3138350"/>
            <a:ext cx="2279700" cy="424200"/>
          </a:xfrm>
          <a:prstGeom prst="rect">
            <a:avLst/>
          </a:prstGeom>
        </p:spPr>
        <p:txBody>
          <a:bodyPr anchorCtr="0" anchor="ctr" bIns="0" lIns="0" spcFirstLastPara="1" rIns="0" wrap="square" tIns="182875">
            <a:noAutofit/>
          </a:bodyPr>
          <a:lstStyle>
            <a:lvl1pPr lvl="0" rtl="0" algn="ctr">
              <a:spcBef>
                <a:spcPts val="0"/>
              </a:spcBef>
              <a:spcAft>
                <a:spcPts val="0"/>
              </a:spcAft>
              <a:buSzPts val="2000"/>
              <a:buNone/>
              <a:defRPr sz="2500"/>
            </a:lvl1pPr>
            <a:lvl2pPr lvl="1" rtl="0" algn="ctr">
              <a:spcBef>
                <a:spcPts val="0"/>
              </a:spcBef>
              <a:spcAft>
                <a:spcPts val="0"/>
              </a:spcAft>
              <a:buClr>
                <a:schemeClr val="dk1"/>
              </a:buClr>
              <a:buSzPts val="2000"/>
              <a:buNone/>
              <a:defRPr sz="2000">
                <a:solidFill>
                  <a:schemeClr val="dk1"/>
                </a:solidFill>
              </a:defRPr>
            </a:lvl2pPr>
            <a:lvl3pPr lvl="2" rtl="0" algn="ctr">
              <a:spcBef>
                <a:spcPts val="0"/>
              </a:spcBef>
              <a:spcAft>
                <a:spcPts val="0"/>
              </a:spcAft>
              <a:buClr>
                <a:schemeClr val="dk1"/>
              </a:buClr>
              <a:buSzPts val="2000"/>
              <a:buNone/>
              <a:defRPr sz="2000">
                <a:solidFill>
                  <a:schemeClr val="dk1"/>
                </a:solidFill>
              </a:defRPr>
            </a:lvl3pPr>
            <a:lvl4pPr lvl="3" rtl="0" algn="ctr">
              <a:spcBef>
                <a:spcPts val="0"/>
              </a:spcBef>
              <a:spcAft>
                <a:spcPts val="0"/>
              </a:spcAft>
              <a:buClr>
                <a:schemeClr val="dk1"/>
              </a:buClr>
              <a:buSzPts val="2000"/>
              <a:buNone/>
              <a:defRPr sz="2000">
                <a:solidFill>
                  <a:schemeClr val="dk1"/>
                </a:solidFill>
              </a:defRPr>
            </a:lvl4pPr>
            <a:lvl5pPr lvl="4" rtl="0" algn="ctr">
              <a:spcBef>
                <a:spcPts val="0"/>
              </a:spcBef>
              <a:spcAft>
                <a:spcPts val="0"/>
              </a:spcAft>
              <a:buClr>
                <a:schemeClr val="dk1"/>
              </a:buClr>
              <a:buSzPts val="2000"/>
              <a:buNone/>
              <a:defRPr sz="2000">
                <a:solidFill>
                  <a:schemeClr val="dk1"/>
                </a:solidFill>
              </a:defRPr>
            </a:lvl5pPr>
            <a:lvl6pPr lvl="5" rtl="0" algn="ctr">
              <a:spcBef>
                <a:spcPts val="0"/>
              </a:spcBef>
              <a:spcAft>
                <a:spcPts val="0"/>
              </a:spcAft>
              <a:buClr>
                <a:schemeClr val="dk1"/>
              </a:buClr>
              <a:buSzPts val="2000"/>
              <a:buNone/>
              <a:defRPr sz="2000">
                <a:solidFill>
                  <a:schemeClr val="dk1"/>
                </a:solidFill>
              </a:defRPr>
            </a:lvl6pPr>
            <a:lvl7pPr lvl="6" rtl="0" algn="ctr">
              <a:spcBef>
                <a:spcPts val="0"/>
              </a:spcBef>
              <a:spcAft>
                <a:spcPts val="0"/>
              </a:spcAft>
              <a:buClr>
                <a:schemeClr val="dk1"/>
              </a:buClr>
              <a:buSzPts val="2000"/>
              <a:buNone/>
              <a:defRPr sz="2000">
                <a:solidFill>
                  <a:schemeClr val="dk1"/>
                </a:solidFill>
              </a:defRPr>
            </a:lvl7pPr>
            <a:lvl8pPr lvl="7" rtl="0" algn="ctr">
              <a:spcBef>
                <a:spcPts val="0"/>
              </a:spcBef>
              <a:spcAft>
                <a:spcPts val="0"/>
              </a:spcAft>
              <a:buClr>
                <a:schemeClr val="dk1"/>
              </a:buClr>
              <a:buSzPts val="2000"/>
              <a:buNone/>
              <a:defRPr sz="2000">
                <a:solidFill>
                  <a:schemeClr val="dk1"/>
                </a:solidFill>
              </a:defRPr>
            </a:lvl8pPr>
            <a:lvl9pPr lvl="8" rtl="0" algn="ctr">
              <a:spcBef>
                <a:spcPts val="0"/>
              </a:spcBef>
              <a:spcAft>
                <a:spcPts val="0"/>
              </a:spcAft>
              <a:buClr>
                <a:schemeClr val="dk1"/>
              </a:buClr>
              <a:buSzPts val="2000"/>
              <a:buNone/>
              <a:defRPr sz="2000">
                <a:solidFill>
                  <a:schemeClr val="dk1"/>
                </a:solidFill>
              </a:defRPr>
            </a:lvl9pPr>
          </a:lstStyle>
          <a:p/>
        </p:txBody>
      </p:sp>
      <p:sp>
        <p:nvSpPr>
          <p:cNvPr id="649" name="Google Shape;649;p40"/>
          <p:cNvSpPr txBox="1"/>
          <p:nvPr>
            <p:ph idx="13" type="subTitle"/>
          </p:nvPr>
        </p:nvSpPr>
        <p:spPr>
          <a:xfrm>
            <a:off x="815550" y="3667068"/>
            <a:ext cx="2279700" cy="673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650" name="Google Shape;650;p40"/>
          <p:cNvSpPr txBox="1"/>
          <p:nvPr>
            <p:ph idx="14" type="subTitle"/>
          </p:nvPr>
        </p:nvSpPr>
        <p:spPr>
          <a:xfrm>
            <a:off x="3432213" y="3667075"/>
            <a:ext cx="2279700" cy="673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651" name="Google Shape;651;p40"/>
          <p:cNvSpPr txBox="1"/>
          <p:nvPr>
            <p:ph idx="15" type="subTitle"/>
          </p:nvPr>
        </p:nvSpPr>
        <p:spPr>
          <a:xfrm>
            <a:off x="6019850" y="3667075"/>
            <a:ext cx="2279700" cy="673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grpSp>
        <p:nvGrpSpPr>
          <p:cNvPr id="652" name="Google Shape;652;p40"/>
          <p:cNvGrpSpPr/>
          <p:nvPr/>
        </p:nvGrpSpPr>
        <p:grpSpPr>
          <a:xfrm>
            <a:off x="8669664" y="245588"/>
            <a:ext cx="228825" cy="228825"/>
            <a:chOff x="3023950" y="3689950"/>
            <a:chExt cx="316100" cy="316100"/>
          </a:xfrm>
        </p:grpSpPr>
        <p:sp>
          <p:nvSpPr>
            <p:cNvPr id="653" name="Google Shape;653;p40"/>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4" name="Google Shape;654;p40"/>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40"/>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56" name="Google Shape;656;p40"/>
          <p:cNvGrpSpPr/>
          <p:nvPr/>
        </p:nvGrpSpPr>
        <p:grpSpPr>
          <a:xfrm>
            <a:off x="8669427" y="4669065"/>
            <a:ext cx="228825" cy="228856"/>
            <a:chOff x="3023950" y="3689950"/>
            <a:chExt cx="316100" cy="316100"/>
          </a:xfrm>
        </p:grpSpPr>
        <p:sp>
          <p:nvSpPr>
            <p:cNvPr id="657" name="Google Shape;657;p40"/>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8" name="Google Shape;658;p40"/>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40"/>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60" name="Google Shape;660;p40"/>
          <p:cNvGrpSpPr/>
          <p:nvPr/>
        </p:nvGrpSpPr>
        <p:grpSpPr>
          <a:xfrm>
            <a:off x="245739" y="245588"/>
            <a:ext cx="228825" cy="228825"/>
            <a:chOff x="3023950" y="3689950"/>
            <a:chExt cx="316100" cy="316100"/>
          </a:xfrm>
        </p:grpSpPr>
        <p:sp>
          <p:nvSpPr>
            <p:cNvPr id="661" name="Google Shape;661;p40"/>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 name="Google Shape;662;p40"/>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 name="Google Shape;663;p40"/>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64" name="Google Shape;664;p40"/>
          <p:cNvGrpSpPr/>
          <p:nvPr/>
        </p:nvGrpSpPr>
        <p:grpSpPr>
          <a:xfrm>
            <a:off x="245752" y="4669065"/>
            <a:ext cx="228825" cy="228856"/>
            <a:chOff x="3023950" y="3689950"/>
            <a:chExt cx="316100" cy="316100"/>
          </a:xfrm>
        </p:grpSpPr>
        <p:sp>
          <p:nvSpPr>
            <p:cNvPr id="665" name="Google Shape;665;p40"/>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6" name="Google Shape;666;p40"/>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40"/>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68" name="Google Shape;668;p40"/>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1">
  <p:cSld name="CUSTOM_17">
    <p:spTree>
      <p:nvGrpSpPr>
        <p:cNvPr id="669" name="Shape 669"/>
        <p:cNvGrpSpPr/>
        <p:nvPr/>
      </p:nvGrpSpPr>
      <p:grpSpPr>
        <a:xfrm>
          <a:off x="0" y="0"/>
          <a:ext cx="0" cy="0"/>
          <a:chOff x="0" y="0"/>
          <a:chExt cx="0" cy="0"/>
        </a:xfrm>
      </p:grpSpPr>
      <p:sp>
        <p:nvSpPr>
          <p:cNvPr id="670" name="Google Shape;670;p41"/>
          <p:cNvSpPr txBox="1"/>
          <p:nvPr>
            <p:ph type="title"/>
          </p:nvPr>
        </p:nvSpPr>
        <p:spPr>
          <a:xfrm>
            <a:off x="5273025" y="896400"/>
            <a:ext cx="3048300" cy="33507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7200"/>
              <a:buNone/>
              <a:defRPr sz="4800"/>
            </a:lvl1pPr>
            <a:lvl2pPr lvl="1" rtl="0" algn="ctr">
              <a:spcBef>
                <a:spcPts val="0"/>
              </a:spcBef>
              <a:spcAft>
                <a:spcPts val="0"/>
              </a:spcAft>
              <a:buSzPts val="4800"/>
              <a:buNone/>
              <a:defRPr sz="4800"/>
            </a:lvl2pPr>
            <a:lvl3pPr lvl="2" rtl="0" algn="ctr">
              <a:spcBef>
                <a:spcPts val="0"/>
              </a:spcBef>
              <a:spcAft>
                <a:spcPts val="0"/>
              </a:spcAft>
              <a:buSzPts val="4800"/>
              <a:buNone/>
              <a:defRPr sz="4800"/>
            </a:lvl3pPr>
            <a:lvl4pPr lvl="3" rtl="0" algn="ctr">
              <a:spcBef>
                <a:spcPts val="0"/>
              </a:spcBef>
              <a:spcAft>
                <a:spcPts val="0"/>
              </a:spcAft>
              <a:buSzPts val="4800"/>
              <a:buNone/>
              <a:defRPr sz="4800"/>
            </a:lvl4pPr>
            <a:lvl5pPr lvl="4" rtl="0" algn="ctr">
              <a:spcBef>
                <a:spcPts val="0"/>
              </a:spcBef>
              <a:spcAft>
                <a:spcPts val="0"/>
              </a:spcAft>
              <a:buSzPts val="4800"/>
              <a:buNone/>
              <a:defRPr sz="4800"/>
            </a:lvl5pPr>
            <a:lvl6pPr lvl="5" rtl="0" algn="ctr">
              <a:spcBef>
                <a:spcPts val="0"/>
              </a:spcBef>
              <a:spcAft>
                <a:spcPts val="0"/>
              </a:spcAft>
              <a:buSzPts val="4800"/>
              <a:buNone/>
              <a:defRPr sz="4800"/>
            </a:lvl6pPr>
            <a:lvl7pPr lvl="6" rtl="0" algn="ctr">
              <a:spcBef>
                <a:spcPts val="0"/>
              </a:spcBef>
              <a:spcAft>
                <a:spcPts val="0"/>
              </a:spcAft>
              <a:buSzPts val="4800"/>
              <a:buNone/>
              <a:defRPr sz="4800"/>
            </a:lvl7pPr>
            <a:lvl8pPr lvl="7" rtl="0" algn="ctr">
              <a:spcBef>
                <a:spcPts val="0"/>
              </a:spcBef>
              <a:spcAft>
                <a:spcPts val="0"/>
              </a:spcAft>
              <a:buSzPts val="4800"/>
              <a:buNone/>
              <a:defRPr sz="4800"/>
            </a:lvl8pPr>
            <a:lvl9pPr lvl="8" rtl="0" algn="ctr">
              <a:spcBef>
                <a:spcPts val="0"/>
              </a:spcBef>
              <a:spcAft>
                <a:spcPts val="0"/>
              </a:spcAft>
              <a:buSzPts val="4800"/>
              <a:buNone/>
              <a:defRPr sz="4800"/>
            </a:lvl9pPr>
          </a:lstStyle>
          <a:p/>
        </p:txBody>
      </p:sp>
      <p:grpSp>
        <p:nvGrpSpPr>
          <p:cNvPr id="671" name="Google Shape;671;p41"/>
          <p:cNvGrpSpPr/>
          <p:nvPr/>
        </p:nvGrpSpPr>
        <p:grpSpPr>
          <a:xfrm>
            <a:off x="8669664" y="245588"/>
            <a:ext cx="228825" cy="228825"/>
            <a:chOff x="3023950" y="3689950"/>
            <a:chExt cx="316100" cy="316100"/>
          </a:xfrm>
        </p:grpSpPr>
        <p:sp>
          <p:nvSpPr>
            <p:cNvPr id="672" name="Google Shape;672;p41"/>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 name="Google Shape;673;p41"/>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p41"/>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75" name="Google Shape;675;p41"/>
          <p:cNvGrpSpPr/>
          <p:nvPr/>
        </p:nvGrpSpPr>
        <p:grpSpPr>
          <a:xfrm>
            <a:off x="245739" y="245588"/>
            <a:ext cx="228825" cy="228825"/>
            <a:chOff x="3023950" y="3689950"/>
            <a:chExt cx="316100" cy="316100"/>
          </a:xfrm>
        </p:grpSpPr>
        <p:sp>
          <p:nvSpPr>
            <p:cNvPr id="676" name="Google Shape;676;p41"/>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 name="Google Shape;677;p41"/>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 name="Google Shape;678;p41"/>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79" name="Google Shape;679;p41"/>
          <p:cNvGrpSpPr/>
          <p:nvPr/>
        </p:nvGrpSpPr>
        <p:grpSpPr>
          <a:xfrm>
            <a:off x="245752" y="4669065"/>
            <a:ext cx="228825" cy="228856"/>
            <a:chOff x="3023950" y="3689950"/>
            <a:chExt cx="316100" cy="316100"/>
          </a:xfrm>
        </p:grpSpPr>
        <p:sp>
          <p:nvSpPr>
            <p:cNvPr id="680" name="Google Shape;680;p41"/>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 name="Google Shape;681;p41"/>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 name="Google Shape;682;p41"/>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83" name="Google Shape;683;p41"/>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p:cSld name="CUSTOM_18">
    <p:spTree>
      <p:nvGrpSpPr>
        <p:cNvPr id="684" name="Shape 684"/>
        <p:cNvGrpSpPr/>
        <p:nvPr/>
      </p:nvGrpSpPr>
      <p:grpSpPr>
        <a:xfrm>
          <a:off x="0" y="0"/>
          <a:ext cx="0" cy="0"/>
          <a:chOff x="0" y="0"/>
          <a:chExt cx="0" cy="0"/>
        </a:xfrm>
      </p:grpSpPr>
      <p:sp>
        <p:nvSpPr>
          <p:cNvPr id="685" name="Google Shape;685;p42"/>
          <p:cNvSpPr txBox="1"/>
          <p:nvPr>
            <p:ph type="title"/>
          </p:nvPr>
        </p:nvSpPr>
        <p:spPr>
          <a:xfrm>
            <a:off x="3795025" y="1271625"/>
            <a:ext cx="4629000" cy="1913400"/>
          </a:xfrm>
          <a:prstGeom prst="rect">
            <a:avLst/>
          </a:prstGeom>
        </p:spPr>
        <p:txBody>
          <a:bodyPr anchorCtr="0" anchor="ctr" bIns="91425" lIns="91425" spcFirstLastPara="1" rIns="91425" wrap="square" tIns="91425">
            <a:noAutofit/>
          </a:bodyPr>
          <a:lstStyle>
            <a:lvl1pPr lvl="0" rtl="0" algn="ctr">
              <a:lnSpc>
                <a:spcPct val="70000"/>
              </a:lnSpc>
              <a:spcBef>
                <a:spcPts val="0"/>
              </a:spcBef>
              <a:spcAft>
                <a:spcPts val="0"/>
              </a:spcAft>
              <a:buSzPts val="7200"/>
              <a:buNone/>
              <a:defRPr sz="7200"/>
            </a:lvl1pPr>
            <a:lvl2pPr lvl="1" rtl="0" algn="ctr">
              <a:spcBef>
                <a:spcPts val="0"/>
              </a:spcBef>
              <a:spcAft>
                <a:spcPts val="0"/>
              </a:spcAft>
              <a:buSzPts val="4800"/>
              <a:buNone/>
              <a:defRPr sz="4800"/>
            </a:lvl2pPr>
            <a:lvl3pPr lvl="2" rtl="0" algn="ctr">
              <a:spcBef>
                <a:spcPts val="0"/>
              </a:spcBef>
              <a:spcAft>
                <a:spcPts val="0"/>
              </a:spcAft>
              <a:buSzPts val="4800"/>
              <a:buNone/>
              <a:defRPr sz="4800"/>
            </a:lvl3pPr>
            <a:lvl4pPr lvl="3" rtl="0" algn="ctr">
              <a:spcBef>
                <a:spcPts val="0"/>
              </a:spcBef>
              <a:spcAft>
                <a:spcPts val="0"/>
              </a:spcAft>
              <a:buSzPts val="4800"/>
              <a:buNone/>
              <a:defRPr sz="4800"/>
            </a:lvl4pPr>
            <a:lvl5pPr lvl="4" rtl="0" algn="ctr">
              <a:spcBef>
                <a:spcPts val="0"/>
              </a:spcBef>
              <a:spcAft>
                <a:spcPts val="0"/>
              </a:spcAft>
              <a:buSzPts val="4800"/>
              <a:buNone/>
              <a:defRPr sz="4800"/>
            </a:lvl5pPr>
            <a:lvl6pPr lvl="5" rtl="0" algn="ctr">
              <a:spcBef>
                <a:spcPts val="0"/>
              </a:spcBef>
              <a:spcAft>
                <a:spcPts val="0"/>
              </a:spcAft>
              <a:buSzPts val="4800"/>
              <a:buNone/>
              <a:defRPr sz="4800"/>
            </a:lvl6pPr>
            <a:lvl7pPr lvl="6" rtl="0" algn="ctr">
              <a:spcBef>
                <a:spcPts val="0"/>
              </a:spcBef>
              <a:spcAft>
                <a:spcPts val="0"/>
              </a:spcAft>
              <a:buSzPts val="4800"/>
              <a:buNone/>
              <a:defRPr sz="4800"/>
            </a:lvl7pPr>
            <a:lvl8pPr lvl="7" rtl="0" algn="ctr">
              <a:spcBef>
                <a:spcPts val="0"/>
              </a:spcBef>
              <a:spcAft>
                <a:spcPts val="0"/>
              </a:spcAft>
              <a:buSzPts val="4800"/>
              <a:buNone/>
              <a:defRPr sz="4800"/>
            </a:lvl8pPr>
            <a:lvl9pPr lvl="8" rtl="0" algn="ctr">
              <a:spcBef>
                <a:spcPts val="0"/>
              </a:spcBef>
              <a:spcAft>
                <a:spcPts val="0"/>
              </a:spcAft>
              <a:buSzPts val="4800"/>
              <a:buNone/>
              <a:defRPr sz="4800"/>
            </a:lvl9pPr>
          </a:lstStyle>
          <a:p/>
        </p:txBody>
      </p:sp>
      <p:sp>
        <p:nvSpPr>
          <p:cNvPr id="686" name="Google Shape;686;p42"/>
          <p:cNvSpPr txBox="1"/>
          <p:nvPr>
            <p:ph idx="1" type="subTitle"/>
          </p:nvPr>
        </p:nvSpPr>
        <p:spPr>
          <a:xfrm>
            <a:off x="4103250" y="3390475"/>
            <a:ext cx="3987600" cy="4560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1400"/>
              <a:buNone/>
              <a:defRPr sz="14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grpSp>
        <p:nvGrpSpPr>
          <p:cNvPr id="687" name="Google Shape;687;p42"/>
          <p:cNvGrpSpPr/>
          <p:nvPr/>
        </p:nvGrpSpPr>
        <p:grpSpPr>
          <a:xfrm>
            <a:off x="245739" y="245588"/>
            <a:ext cx="8652750" cy="4652334"/>
            <a:chOff x="245739" y="245588"/>
            <a:chExt cx="8652750" cy="4652334"/>
          </a:xfrm>
        </p:grpSpPr>
        <p:grpSp>
          <p:nvGrpSpPr>
            <p:cNvPr id="688" name="Google Shape;688;p42"/>
            <p:cNvGrpSpPr/>
            <p:nvPr/>
          </p:nvGrpSpPr>
          <p:grpSpPr>
            <a:xfrm>
              <a:off x="8669664" y="245588"/>
              <a:ext cx="228825" cy="228825"/>
              <a:chOff x="3023950" y="3689950"/>
              <a:chExt cx="316100" cy="316100"/>
            </a:xfrm>
          </p:grpSpPr>
          <p:sp>
            <p:nvSpPr>
              <p:cNvPr id="689" name="Google Shape;689;p42"/>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0" name="Google Shape;690;p42"/>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42"/>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92" name="Google Shape;692;p42"/>
            <p:cNvGrpSpPr/>
            <p:nvPr/>
          </p:nvGrpSpPr>
          <p:grpSpPr>
            <a:xfrm>
              <a:off x="8669427" y="4669065"/>
              <a:ext cx="228825" cy="228856"/>
              <a:chOff x="3023950" y="3689950"/>
              <a:chExt cx="316100" cy="316100"/>
            </a:xfrm>
          </p:grpSpPr>
          <p:sp>
            <p:nvSpPr>
              <p:cNvPr id="693" name="Google Shape;693;p42"/>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4" name="Google Shape;694;p42"/>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5" name="Google Shape;695;p42"/>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96" name="Google Shape;696;p42"/>
            <p:cNvGrpSpPr/>
            <p:nvPr/>
          </p:nvGrpSpPr>
          <p:grpSpPr>
            <a:xfrm>
              <a:off x="245739" y="245588"/>
              <a:ext cx="228825" cy="228825"/>
              <a:chOff x="3023950" y="3689950"/>
              <a:chExt cx="316100" cy="316100"/>
            </a:xfrm>
          </p:grpSpPr>
          <p:sp>
            <p:nvSpPr>
              <p:cNvPr id="697" name="Google Shape;697;p42"/>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8" name="Google Shape;698;p42"/>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42"/>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00" name="Google Shape;700;p42"/>
            <p:cNvGrpSpPr/>
            <p:nvPr/>
          </p:nvGrpSpPr>
          <p:grpSpPr>
            <a:xfrm>
              <a:off x="245752" y="4669065"/>
              <a:ext cx="228825" cy="228856"/>
              <a:chOff x="3023950" y="3689950"/>
              <a:chExt cx="316100" cy="316100"/>
            </a:xfrm>
          </p:grpSpPr>
          <p:sp>
            <p:nvSpPr>
              <p:cNvPr id="701" name="Google Shape;701;p42"/>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2" name="Google Shape;702;p42"/>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3" name="Google Shape;703;p42"/>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704" name="Google Shape;704;p42"/>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ly title 2">
  <p:cSld name="CUSTOM_9">
    <p:spTree>
      <p:nvGrpSpPr>
        <p:cNvPr id="705" name="Shape 705"/>
        <p:cNvGrpSpPr/>
        <p:nvPr/>
      </p:nvGrpSpPr>
      <p:grpSpPr>
        <a:xfrm>
          <a:off x="0" y="0"/>
          <a:ext cx="0" cy="0"/>
          <a:chOff x="0" y="0"/>
          <a:chExt cx="0" cy="0"/>
        </a:xfrm>
      </p:grpSpPr>
      <p:sp>
        <p:nvSpPr>
          <p:cNvPr id="706" name="Google Shape;706;p43"/>
          <p:cNvSpPr txBox="1"/>
          <p:nvPr>
            <p:ph type="title"/>
          </p:nvPr>
        </p:nvSpPr>
        <p:spPr>
          <a:xfrm>
            <a:off x="720000" y="540000"/>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None/>
              <a:defRPr/>
            </a:lvl1pPr>
            <a:lvl2pPr lvl="1" rtl="0">
              <a:spcBef>
                <a:spcPts val="0"/>
              </a:spcBef>
              <a:spcAft>
                <a:spcPts val="0"/>
              </a:spcAft>
              <a:buSzPts val="3500"/>
              <a:buNone/>
              <a:defRPr>
                <a:latin typeface="Source Code Pro Light"/>
                <a:ea typeface="Source Code Pro Light"/>
                <a:cs typeface="Source Code Pro Light"/>
                <a:sym typeface="Source Code Pro Light"/>
              </a:defRPr>
            </a:lvl2pPr>
            <a:lvl3pPr lvl="2" rtl="0">
              <a:spcBef>
                <a:spcPts val="0"/>
              </a:spcBef>
              <a:spcAft>
                <a:spcPts val="0"/>
              </a:spcAft>
              <a:buSzPts val="3500"/>
              <a:buNone/>
              <a:defRPr>
                <a:latin typeface="Source Code Pro Light"/>
                <a:ea typeface="Source Code Pro Light"/>
                <a:cs typeface="Source Code Pro Light"/>
                <a:sym typeface="Source Code Pro Light"/>
              </a:defRPr>
            </a:lvl3pPr>
            <a:lvl4pPr lvl="3" rtl="0">
              <a:spcBef>
                <a:spcPts val="0"/>
              </a:spcBef>
              <a:spcAft>
                <a:spcPts val="0"/>
              </a:spcAft>
              <a:buSzPts val="3500"/>
              <a:buNone/>
              <a:defRPr>
                <a:latin typeface="Source Code Pro Light"/>
                <a:ea typeface="Source Code Pro Light"/>
                <a:cs typeface="Source Code Pro Light"/>
                <a:sym typeface="Source Code Pro Light"/>
              </a:defRPr>
            </a:lvl4pPr>
            <a:lvl5pPr lvl="4" rtl="0">
              <a:spcBef>
                <a:spcPts val="0"/>
              </a:spcBef>
              <a:spcAft>
                <a:spcPts val="0"/>
              </a:spcAft>
              <a:buSzPts val="3500"/>
              <a:buNone/>
              <a:defRPr>
                <a:latin typeface="Source Code Pro Light"/>
                <a:ea typeface="Source Code Pro Light"/>
                <a:cs typeface="Source Code Pro Light"/>
                <a:sym typeface="Source Code Pro Light"/>
              </a:defRPr>
            </a:lvl5pPr>
            <a:lvl6pPr lvl="5" rtl="0">
              <a:spcBef>
                <a:spcPts val="0"/>
              </a:spcBef>
              <a:spcAft>
                <a:spcPts val="0"/>
              </a:spcAft>
              <a:buSzPts val="3500"/>
              <a:buNone/>
              <a:defRPr>
                <a:latin typeface="Source Code Pro Light"/>
                <a:ea typeface="Source Code Pro Light"/>
                <a:cs typeface="Source Code Pro Light"/>
                <a:sym typeface="Source Code Pro Light"/>
              </a:defRPr>
            </a:lvl6pPr>
            <a:lvl7pPr lvl="6" rtl="0">
              <a:spcBef>
                <a:spcPts val="0"/>
              </a:spcBef>
              <a:spcAft>
                <a:spcPts val="0"/>
              </a:spcAft>
              <a:buSzPts val="3500"/>
              <a:buNone/>
              <a:defRPr>
                <a:latin typeface="Source Code Pro Light"/>
                <a:ea typeface="Source Code Pro Light"/>
                <a:cs typeface="Source Code Pro Light"/>
                <a:sym typeface="Source Code Pro Light"/>
              </a:defRPr>
            </a:lvl7pPr>
            <a:lvl8pPr lvl="7" rtl="0">
              <a:spcBef>
                <a:spcPts val="0"/>
              </a:spcBef>
              <a:spcAft>
                <a:spcPts val="0"/>
              </a:spcAft>
              <a:buSzPts val="3500"/>
              <a:buNone/>
              <a:defRPr>
                <a:latin typeface="Source Code Pro Light"/>
                <a:ea typeface="Source Code Pro Light"/>
                <a:cs typeface="Source Code Pro Light"/>
                <a:sym typeface="Source Code Pro Light"/>
              </a:defRPr>
            </a:lvl8pPr>
            <a:lvl9pPr lvl="8" rtl="0">
              <a:spcBef>
                <a:spcPts val="0"/>
              </a:spcBef>
              <a:spcAft>
                <a:spcPts val="0"/>
              </a:spcAft>
              <a:buSzPts val="3500"/>
              <a:buNone/>
              <a:defRPr>
                <a:latin typeface="Source Code Pro Light"/>
                <a:ea typeface="Source Code Pro Light"/>
                <a:cs typeface="Source Code Pro Light"/>
                <a:sym typeface="Source Code Pro Light"/>
              </a:defRPr>
            </a:lvl9pPr>
          </a:lstStyle>
          <a:p/>
        </p:txBody>
      </p:sp>
      <p:grpSp>
        <p:nvGrpSpPr>
          <p:cNvPr id="707" name="Google Shape;707;p43"/>
          <p:cNvGrpSpPr/>
          <p:nvPr/>
        </p:nvGrpSpPr>
        <p:grpSpPr>
          <a:xfrm>
            <a:off x="8669664" y="245588"/>
            <a:ext cx="228825" cy="228825"/>
            <a:chOff x="3023950" y="3689950"/>
            <a:chExt cx="316100" cy="316100"/>
          </a:xfrm>
        </p:grpSpPr>
        <p:sp>
          <p:nvSpPr>
            <p:cNvPr id="708" name="Google Shape;708;p43"/>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9" name="Google Shape;709;p43"/>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0" name="Google Shape;710;p43"/>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11" name="Google Shape;711;p43"/>
          <p:cNvGrpSpPr/>
          <p:nvPr/>
        </p:nvGrpSpPr>
        <p:grpSpPr>
          <a:xfrm>
            <a:off x="245739" y="245588"/>
            <a:ext cx="228825" cy="228825"/>
            <a:chOff x="3023950" y="3689950"/>
            <a:chExt cx="316100" cy="316100"/>
          </a:xfrm>
        </p:grpSpPr>
        <p:sp>
          <p:nvSpPr>
            <p:cNvPr id="712" name="Google Shape;712;p43"/>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3" name="Google Shape;713;p43"/>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4" name="Google Shape;714;p43"/>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15" name="Google Shape;715;p43"/>
          <p:cNvGrpSpPr/>
          <p:nvPr/>
        </p:nvGrpSpPr>
        <p:grpSpPr>
          <a:xfrm>
            <a:off x="245752" y="4669065"/>
            <a:ext cx="228825" cy="228856"/>
            <a:chOff x="3023950" y="3689950"/>
            <a:chExt cx="316100" cy="316100"/>
          </a:xfrm>
        </p:grpSpPr>
        <p:sp>
          <p:nvSpPr>
            <p:cNvPr id="716" name="Google Shape;716;p43"/>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7" name="Google Shape;717;p43"/>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8" name="Google Shape;718;p43"/>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19" name="Google Shape;719;p43"/>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3">
  <p:cSld name="CUSTOM_9_1">
    <p:spTree>
      <p:nvGrpSpPr>
        <p:cNvPr id="720" name="Shape 720"/>
        <p:cNvGrpSpPr/>
        <p:nvPr/>
      </p:nvGrpSpPr>
      <p:grpSpPr>
        <a:xfrm>
          <a:off x="0" y="0"/>
          <a:ext cx="0" cy="0"/>
          <a:chOff x="0" y="0"/>
          <a:chExt cx="0" cy="0"/>
        </a:xfrm>
      </p:grpSpPr>
      <p:grpSp>
        <p:nvGrpSpPr>
          <p:cNvPr id="721" name="Google Shape;721;p44"/>
          <p:cNvGrpSpPr/>
          <p:nvPr/>
        </p:nvGrpSpPr>
        <p:grpSpPr>
          <a:xfrm>
            <a:off x="245739" y="245588"/>
            <a:ext cx="8652750" cy="4652334"/>
            <a:chOff x="245739" y="245588"/>
            <a:chExt cx="8652750" cy="4652334"/>
          </a:xfrm>
        </p:grpSpPr>
        <p:grpSp>
          <p:nvGrpSpPr>
            <p:cNvPr id="722" name="Google Shape;722;p44"/>
            <p:cNvGrpSpPr/>
            <p:nvPr/>
          </p:nvGrpSpPr>
          <p:grpSpPr>
            <a:xfrm>
              <a:off x="8669664" y="245588"/>
              <a:ext cx="228825" cy="228825"/>
              <a:chOff x="3023950" y="3689950"/>
              <a:chExt cx="316100" cy="316100"/>
            </a:xfrm>
          </p:grpSpPr>
          <p:sp>
            <p:nvSpPr>
              <p:cNvPr id="723" name="Google Shape;723;p44"/>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 name="Google Shape;724;p44"/>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 name="Google Shape;725;p44"/>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26" name="Google Shape;726;p44"/>
            <p:cNvGrpSpPr/>
            <p:nvPr/>
          </p:nvGrpSpPr>
          <p:grpSpPr>
            <a:xfrm>
              <a:off x="8669427" y="4669065"/>
              <a:ext cx="228825" cy="228856"/>
              <a:chOff x="3023950" y="3689950"/>
              <a:chExt cx="316100" cy="316100"/>
            </a:xfrm>
          </p:grpSpPr>
          <p:sp>
            <p:nvSpPr>
              <p:cNvPr id="727" name="Google Shape;727;p44"/>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8" name="Google Shape;728;p44"/>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 name="Google Shape;729;p44"/>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30" name="Google Shape;730;p44"/>
            <p:cNvGrpSpPr/>
            <p:nvPr/>
          </p:nvGrpSpPr>
          <p:grpSpPr>
            <a:xfrm>
              <a:off x="245739" y="245588"/>
              <a:ext cx="228825" cy="228825"/>
              <a:chOff x="3023950" y="3689950"/>
              <a:chExt cx="316100" cy="316100"/>
            </a:xfrm>
          </p:grpSpPr>
          <p:sp>
            <p:nvSpPr>
              <p:cNvPr id="731" name="Google Shape;731;p44"/>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2" name="Google Shape;732;p44"/>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 name="Google Shape;733;p44"/>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34" name="Google Shape;734;p44"/>
            <p:cNvGrpSpPr/>
            <p:nvPr/>
          </p:nvGrpSpPr>
          <p:grpSpPr>
            <a:xfrm>
              <a:off x="245752" y="4669065"/>
              <a:ext cx="228825" cy="228856"/>
              <a:chOff x="3023950" y="3689950"/>
              <a:chExt cx="316100" cy="316100"/>
            </a:xfrm>
          </p:grpSpPr>
          <p:sp>
            <p:nvSpPr>
              <p:cNvPr id="735" name="Google Shape;735;p44"/>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6" name="Google Shape;736;p44"/>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 name="Google Shape;737;p44"/>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738" name="Google Shape;738;p44"/>
          <p:cNvSpPr txBox="1"/>
          <p:nvPr>
            <p:ph type="title"/>
          </p:nvPr>
        </p:nvSpPr>
        <p:spPr>
          <a:xfrm>
            <a:off x="720000" y="540000"/>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None/>
              <a:defRPr/>
            </a:lvl1pPr>
            <a:lvl2pPr lvl="1" rtl="0">
              <a:spcBef>
                <a:spcPts val="0"/>
              </a:spcBef>
              <a:spcAft>
                <a:spcPts val="0"/>
              </a:spcAft>
              <a:buSzPts val="3500"/>
              <a:buNone/>
              <a:defRPr>
                <a:latin typeface="Source Code Pro Light"/>
                <a:ea typeface="Source Code Pro Light"/>
                <a:cs typeface="Source Code Pro Light"/>
                <a:sym typeface="Source Code Pro Light"/>
              </a:defRPr>
            </a:lvl2pPr>
            <a:lvl3pPr lvl="2" rtl="0">
              <a:spcBef>
                <a:spcPts val="0"/>
              </a:spcBef>
              <a:spcAft>
                <a:spcPts val="0"/>
              </a:spcAft>
              <a:buSzPts val="3500"/>
              <a:buNone/>
              <a:defRPr>
                <a:latin typeface="Source Code Pro Light"/>
                <a:ea typeface="Source Code Pro Light"/>
                <a:cs typeface="Source Code Pro Light"/>
                <a:sym typeface="Source Code Pro Light"/>
              </a:defRPr>
            </a:lvl3pPr>
            <a:lvl4pPr lvl="3" rtl="0">
              <a:spcBef>
                <a:spcPts val="0"/>
              </a:spcBef>
              <a:spcAft>
                <a:spcPts val="0"/>
              </a:spcAft>
              <a:buSzPts val="3500"/>
              <a:buNone/>
              <a:defRPr>
                <a:latin typeface="Source Code Pro Light"/>
                <a:ea typeface="Source Code Pro Light"/>
                <a:cs typeface="Source Code Pro Light"/>
                <a:sym typeface="Source Code Pro Light"/>
              </a:defRPr>
            </a:lvl4pPr>
            <a:lvl5pPr lvl="4" rtl="0">
              <a:spcBef>
                <a:spcPts val="0"/>
              </a:spcBef>
              <a:spcAft>
                <a:spcPts val="0"/>
              </a:spcAft>
              <a:buSzPts val="3500"/>
              <a:buNone/>
              <a:defRPr>
                <a:latin typeface="Source Code Pro Light"/>
                <a:ea typeface="Source Code Pro Light"/>
                <a:cs typeface="Source Code Pro Light"/>
                <a:sym typeface="Source Code Pro Light"/>
              </a:defRPr>
            </a:lvl5pPr>
            <a:lvl6pPr lvl="5" rtl="0">
              <a:spcBef>
                <a:spcPts val="0"/>
              </a:spcBef>
              <a:spcAft>
                <a:spcPts val="0"/>
              </a:spcAft>
              <a:buSzPts val="3500"/>
              <a:buNone/>
              <a:defRPr>
                <a:latin typeface="Source Code Pro Light"/>
                <a:ea typeface="Source Code Pro Light"/>
                <a:cs typeface="Source Code Pro Light"/>
                <a:sym typeface="Source Code Pro Light"/>
              </a:defRPr>
            </a:lvl6pPr>
            <a:lvl7pPr lvl="6" rtl="0">
              <a:spcBef>
                <a:spcPts val="0"/>
              </a:spcBef>
              <a:spcAft>
                <a:spcPts val="0"/>
              </a:spcAft>
              <a:buSzPts val="3500"/>
              <a:buNone/>
              <a:defRPr>
                <a:latin typeface="Source Code Pro Light"/>
                <a:ea typeface="Source Code Pro Light"/>
                <a:cs typeface="Source Code Pro Light"/>
                <a:sym typeface="Source Code Pro Light"/>
              </a:defRPr>
            </a:lvl7pPr>
            <a:lvl8pPr lvl="7" rtl="0">
              <a:spcBef>
                <a:spcPts val="0"/>
              </a:spcBef>
              <a:spcAft>
                <a:spcPts val="0"/>
              </a:spcAft>
              <a:buSzPts val="3500"/>
              <a:buNone/>
              <a:defRPr>
                <a:latin typeface="Source Code Pro Light"/>
                <a:ea typeface="Source Code Pro Light"/>
                <a:cs typeface="Source Code Pro Light"/>
                <a:sym typeface="Source Code Pro Light"/>
              </a:defRPr>
            </a:lvl8pPr>
            <a:lvl9pPr lvl="8" rtl="0">
              <a:spcBef>
                <a:spcPts val="0"/>
              </a:spcBef>
              <a:spcAft>
                <a:spcPts val="0"/>
              </a:spcAft>
              <a:buSzPts val="3500"/>
              <a:buNone/>
              <a:defRPr>
                <a:latin typeface="Source Code Pro Light"/>
                <a:ea typeface="Source Code Pro Light"/>
                <a:cs typeface="Source Code Pro Light"/>
                <a:sym typeface="Source Code Pro Light"/>
              </a:defRPr>
            </a:lvl9pPr>
          </a:lstStyle>
          <a:p/>
        </p:txBody>
      </p:sp>
      <p:sp>
        <p:nvSpPr>
          <p:cNvPr id="739" name="Google Shape;739;p44"/>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4">
  <p:cSld name="CUSTOM_9_1_1">
    <p:spTree>
      <p:nvGrpSpPr>
        <p:cNvPr id="740" name="Shape 740"/>
        <p:cNvGrpSpPr/>
        <p:nvPr/>
      </p:nvGrpSpPr>
      <p:grpSpPr>
        <a:xfrm>
          <a:off x="0" y="0"/>
          <a:ext cx="0" cy="0"/>
          <a:chOff x="0" y="0"/>
          <a:chExt cx="0" cy="0"/>
        </a:xfrm>
      </p:grpSpPr>
      <p:grpSp>
        <p:nvGrpSpPr>
          <p:cNvPr id="741" name="Google Shape;741;p45"/>
          <p:cNvGrpSpPr/>
          <p:nvPr/>
        </p:nvGrpSpPr>
        <p:grpSpPr>
          <a:xfrm>
            <a:off x="245739" y="245588"/>
            <a:ext cx="8652750" cy="4652334"/>
            <a:chOff x="245739" y="245588"/>
            <a:chExt cx="8652750" cy="4652334"/>
          </a:xfrm>
        </p:grpSpPr>
        <p:grpSp>
          <p:nvGrpSpPr>
            <p:cNvPr id="742" name="Google Shape;742;p45"/>
            <p:cNvGrpSpPr/>
            <p:nvPr/>
          </p:nvGrpSpPr>
          <p:grpSpPr>
            <a:xfrm>
              <a:off x="8669664" y="245588"/>
              <a:ext cx="228825" cy="228825"/>
              <a:chOff x="3023950" y="3689950"/>
              <a:chExt cx="316100" cy="316100"/>
            </a:xfrm>
          </p:grpSpPr>
          <p:sp>
            <p:nvSpPr>
              <p:cNvPr id="743" name="Google Shape;743;p45"/>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 name="Google Shape;744;p45"/>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5" name="Google Shape;745;p45"/>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46" name="Google Shape;746;p45"/>
            <p:cNvGrpSpPr/>
            <p:nvPr/>
          </p:nvGrpSpPr>
          <p:grpSpPr>
            <a:xfrm>
              <a:off x="8669427" y="4669065"/>
              <a:ext cx="228825" cy="228856"/>
              <a:chOff x="3023950" y="3689950"/>
              <a:chExt cx="316100" cy="316100"/>
            </a:xfrm>
          </p:grpSpPr>
          <p:sp>
            <p:nvSpPr>
              <p:cNvPr id="747" name="Google Shape;747;p45"/>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 name="Google Shape;748;p45"/>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9" name="Google Shape;749;p45"/>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50" name="Google Shape;750;p45"/>
            <p:cNvGrpSpPr/>
            <p:nvPr/>
          </p:nvGrpSpPr>
          <p:grpSpPr>
            <a:xfrm>
              <a:off x="245739" y="245588"/>
              <a:ext cx="228825" cy="228825"/>
              <a:chOff x="3023950" y="3689950"/>
              <a:chExt cx="316100" cy="316100"/>
            </a:xfrm>
          </p:grpSpPr>
          <p:sp>
            <p:nvSpPr>
              <p:cNvPr id="751" name="Google Shape;751;p45"/>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2" name="Google Shape;752;p45"/>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3" name="Google Shape;753;p45"/>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54" name="Google Shape;754;p45"/>
            <p:cNvGrpSpPr/>
            <p:nvPr/>
          </p:nvGrpSpPr>
          <p:grpSpPr>
            <a:xfrm>
              <a:off x="245752" y="4669065"/>
              <a:ext cx="228825" cy="228856"/>
              <a:chOff x="3023950" y="3689950"/>
              <a:chExt cx="316100" cy="316100"/>
            </a:xfrm>
          </p:grpSpPr>
          <p:sp>
            <p:nvSpPr>
              <p:cNvPr id="755" name="Google Shape;755;p45"/>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 name="Google Shape;756;p45"/>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7" name="Google Shape;757;p45"/>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758" name="Google Shape;758;p45"/>
          <p:cNvSpPr txBox="1"/>
          <p:nvPr>
            <p:ph type="title"/>
          </p:nvPr>
        </p:nvSpPr>
        <p:spPr>
          <a:xfrm>
            <a:off x="720000" y="540000"/>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None/>
              <a:defRPr/>
            </a:lvl1pPr>
            <a:lvl2pPr lvl="1" rtl="0">
              <a:spcBef>
                <a:spcPts val="0"/>
              </a:spcBef>
              <a:spcAft>
                <a:spcPts val="0"/>
              </a:spcAft>
              <a:buSzPts val="3500"/>
              <a:buNone/>
              <a:defRPr>
                <a:latin typeface="Source Code Pro Light"/>
                <a:ea typeface="Source Code Pro Light"/>
                <a:cs typeface="Source Code Pro Light"/>
                <a:sym typeface="Source Code Pro Light"/>
              </a:defRPr>
            </a:lvl2pPr>
            <a:lvl3pPr lvl="2" rtl="0">
              <a:spcBef>
                <a:spcPts val="0"/>
              </a:spcBef>
              <a:spcAft>
                <a:spcPts val="0"/>
              </a:spcAft>
              <a:buSzPts val="3500"/>
              <a:buNone/>
              <a:defRPr>
                <a:latin typeface="Source Code Pro Light"/>
                <a:ea typeface="Source Code Pro Light"/>
                <a:cs typeface="Source Code Pro Light"/>
                <a:sym typeface="Source Code Pro Light"/>
              </a:defRPr>
            </a:lvl3pPr>
            <a:lvl4pPr lvl="3" rtl="0">
              <a:spcBef>
                <a:spcPts val="0"/>
              </a:spcBef>
              <a:spcAft>
                <a:spcPts val="0"/>
              </a:spcAft>
              <a:buSzPts val="3500"/>
              <a:buNone/>
              <a:defRPr>
                <a:latin typeface="Source Code Pro Light"/>
                <a:ea typeface="Source Code Pro Light"/>
                <a:cs typeface="Source Code Pro Light"/>
                <a:sym typeface="Source Code Pro Light"/>
              </a:defRPr>
            </a:lvl4pPr>
            <a:lvl5pPr lvl="4" rtl="0">
              <a:spcBef>
                <a:spcPts val="0"/>
              </a:spcBef>
              <a:spcAft>
                <a:spcPts val="0"/>
              </a:spcAft>
              <a:buSzPts val="3500"/>
              <a:buNone/>
              <a:defRPr>
                <a:latin typeface="Source Code Pro Light"/>
                <a:ea typeface="Source Code Pro Light"/>
                <a:cs typeface="Source Code Pro Light"/>
                <a:sym typeface="Source Code Pro Light"/>
              </a:defRPr>
            </a:lvl5pPr>
            <a:lvl6pPr lvl="5" rtl="0">
              <a:spcBef>
                <a:spcPts val="0"/>
              </a:spcBef>
              <a:spcAft>
                <a:spcPts val="0"/>
              </a:spcAft>
              <a:buSzPts val="3500"/>
              <a:buNone/>
              <a:defRPr>
                <a:latin typeface="Source Code Pro Light"/>
                <a:ea typeface="Source Code Pro Light"/>
                <a:cs typeface="Source Code Pro Light"/>
                <a:sym typeface="Source Code Pro Light"/>
              </a:defRPr>
            </a:lvl6pPr>
            <a:lvl7pPr lvl="6" rtl="0">
              <a:spcBef>
                <a:spcPts val="0"/>
              </a:spcBef>
              <a:spcAft>
                <a:spcPts val="0"/>
              </a:spcAft>
              <a:buSzPts val="3500"/>
              <a:buNone/>
              <a:defRPr>
                <a:latin typeface="Source Code Pro Light"/>
                <a:ea typeface="Source Code Pro Light"/>
                <a:cs typeface="Source Code Pro Light"/>
                <a:sym typeface="Source Code Pro Light"/>
              </a:defRPr>
            </a:lvl7pPr>
            <a:lvl8pPr lvl="7" rtl="0">
              <a:spcBef>
                <a:spcPts val="0"/>
              </a:spcBef>
              <a:spcAft>
                <a:spcPts val="0"/>
              </a:spcAft>
              <a:buSzPts val="3500"/>
              <a:buNone/>
              <a:defRPr>
                <a:latin typeface="Source Code Pro Light"/>
                <a:ea typeface="Source Code Pro Light"/>
                <a:cs typeface="Source Code Pro Light"/>
                <a:sym typeface="Source Code Pro Light"/>
              </a:defRPr>
            </a:lvl8pPr>
            <a:lvl9pPr lvl="8" rtl="0">
              <a:spcBef>
                <a:spcPts val="0"/>
              </a:spcBef>
              <a:spcAft>
                <a:spcPts val="0"/>
              </a:spcAft>
              <a:buSzPts val="3500"/>
              <a:buNone/>
              <a:defRPr>
                <a:latin typeface="Source Code Pro Light"/>
                <a:ea typeface="Source Code Pro Light"/>
                <a:cs typeface="Source Code Pro Light"/>
                <a:sym typeface="Source Code Pro Light"/>
              </a:defRPr>
            </a:lvl9pPr>
          </a:lstStyle>
          <a:p/>
        </p:txBody>
      </p:sp>
      <p:sp>
        <p:nvSpPr>
          <p:cNvPr id="759" name="Google Shape;759;p45"/>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5">
  <p:cSld name="CUSTOM_9_1_1_1">
    <p:spTree>
      <p:nvGrpSpPr>
        <p:cNvPr id="760" name="Shape 760"/>
        <p:cNvGrpSpPr/>
        <p:nvPr/>
      </p:nvGrpSpPr>
      <p:grpSpPr>
        <a:xfrm>
          <a:off x="0" y="0"/>
          <a:ext cx="0" cy="0"/>
          <a:chOff x="0" y="0"/>
          <a:chExt cx="0" cy="0"/>
        </a:xfrm>
      </p:grpSpPr>
      <p:sp>
        <p:nvSpPr>
          <p:cNvPr id="761" name="Google Shape;761;p46"/>
          <p:cNvSpPr txBox="1"/>
          <p:nvPr>
            <p:ph type="title"/>
          </p:nvPr>
        </p:nvSpPr>
        <p:spPr>
          <a:xfrm>
            <a:off x="720000" y="540000"/>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None/>
              <a:defRPr/>
            </a:lvl1pPr>
            <a:lvl2pPr lvl="1" rtl="0">
              <a:spcBef>
                <a:spcPts val="0"/>
              </a:spcBef>
              <a:spcAft>
                <a:spcPts val="0"/>
              </a:spcAft>
              <a:buSzPts val="3500"/>
              <a:buNone/>
              <a:defRPr>
                <a:latin typeface="Source Code Pro Light"/>
                <a:ea typeface="Source Code Pro Light"/>
                <a:cs typeface="Source Code Pro Light"/>
                <a:sym typeface="Source Code Pro Light"/>
              </a:defRPr>
            </a:lvl2pPr>
            <a:lvl3pPr lvl="2" rtl="0">
              <a:spcBef>
                <a:spcPts val="0"/>
              </a:spcBef>
              <a:spcAft>
                <a:spcPts val="0"/>
              </a:spcAft>
              <a:buSzPts val="3500"/>
              <a:buNone/>
              <a:defRPr>
                <a:latin typeface="Source Code Pro Light"/>
                <a:ea typeface="Source Code Pro Light"/>
                <a:cs typeface="Source Code Pro Light"/>
                <a:sym typeface="Source Code Pro Light"/>
              </a:defRPr>
            </a:lvl3pPr>
            <a:lvl4pPr lvl="3" rtl="0">
              <a:spcBef>
                <a:spcPts val="0"/>
              </a:spcBef>
              <a:spcAft>
                <a:spcPts val="0"/>
              </a:spcAft>
              <a:buSzPts val="3500"/>
              <a:buNone/>
              <a:defRPr>
                <a:latin typeface="Source Code Pro Light"/>
                <a:ea typeface="Source Code Pro Light"/>
                <a:cs typeface="Source Code Pro Light"/>
                <a:sym typeface="Source Code Pro Light"/>
              </a:defRPr>
            </a:lvl4pPr>
            <a:lvl5pPr lvl="4" rtl="0">
              <a:spcBef>
                <a:spcPts val="0"/>
              </a:spcBef>
              <a:spcAft>
                <a:spcPts val="0"/>
              </a:spcAft>
              <a:buSzPts val="3500"/>
              <a:buNone/>
              <a:defRPr>
                <a:latin typeface="Source Code Pro Light"/>
                <a:ea typeface="Source Code Pro Light"/>
                <a:cs typeface="Source Code Pro Light"/>
                <a:sym typeface="Source Code Pro Light"/>
              </a:defRPr>
            </a:lvl5pPr>
            <a:lvl6pPr lvl="5" rtl="0">
              <a:spcBef>
                <a:spcPts val="0"/>
              </a:spcBef>
              <a:spcAft>
                <a:spcPts val="0"/>
              </a:spcAft>
              <a:buSzPts val="3500"/>
              <a:buNone/>
              <a:defRPr>
                <a:latin typeface="Source Code Pro Light"/>
                <a:ea typeface="Source Code Pro Light"/>
                <a:cs typeface="Source Code Pro Light"/>
                <a:sym typeface="Source Code Pro Light"/>
              </a:defRPr>
            </a:lvl6pPr>
            <a:lvl7pPr lvl="6" rtl="0">
              <a:spcBef>
                <a:spcPts val="0"/>
              </a:spcBef>
              <a:spcAft>
                <a:spcPts val="0"/>
              </a:spcAft>
              <a:buSzPts val="3500"/>
              <a:buNone/>
              <a:defRPr>
                <a:latin typeface="Source Code Pro Light"/>
                <a:ea typeface="Source Code Pro Light"/>
                <a:cs typeface="Source Code Pro Light"/>
                <a:sym typeface="Source Code Pro Light"/>
              </a:defRPr>
            </a:lvl7pPr>
            <a:lvl8pPr lvl="7" rtl="0">
              <a:spcBef>
                <a:spcPts val="0"/>
              </a:spcBef>
              <a:spcAft>
                <a:spcPts val="0"/>
              </a:spcAft>
              <a:buSzPts val="3500"/>
              <a:buNone/>
              <a:defRPr>
                <a:latin typeface="Source Code Pro Light"/>
                <a:ea typeface="Source Code Pro Light"/>
                <a:cs typeface="Source Code Pro Light"/>
                <a:sym typeface="Source Code Pro Light"/>
              </a:defRPr>
            </a:lvl8pPr>
            <a:lvl9pPr lvl="8" rtl="0">
              <a:spcBef>
                <a:spcPts val="0"/>
              </a:spcBef>
              <a:spcAft>
                <a:spcPts val="0"/>
              </a:spcAft>
              <a:buSzPts val="3500"/>
              <a:buNone/>
              <a:defRPr>
                <a:latin typeface="Source Code Pro Light"/>
                <a:ea typeface="Source Code Pro Light"/>
                <a:cs typeface="Source Code Pro Light"/>
                <a:sym typeface="Source Code Pro Light"/>
              </a:defRPr>
            </a:lvl9pPr>
          </a:lstStyle>
          <a:p/>
        </p:txBody>
      </p:sp>
      <p:grpSp>
        <p:nvGrpSpPr>
          <p:cNvPr id="762" name="Google Shape;762;p46"/>
          <p:cNvGrpSpPr/>
          <p:nvPr/>
        </p:nvGrpSpPr>
        <p:grpSpPr>
          <a:xfrm>
            <a:off x="245739" y="245588"/>
            <a:ext cx="228825" cy="228825"/>
            <a:chOff x="3023950" y="3689950"/>
            <a:chExt cx="316100" cy="316100"/>
          </a:xfrm>
        </p:grpSpPr>
        <p:sp>
          <p:nvSpPr>
            <p:cNvPr id="763" name="Google Shape;763;p46"/>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4" name="Google Shape;764;p46"/>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5" name="Google Shape;765;p46"/>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66" name="Google Shape;766;p46"/>
          <p:cNvGrpSpPr/>
          <p:nvPr/>
        </p:nvGrpSpPr>
        <p:grpSpPr>
          <a:xfrm>
            <a:off x="245752" y="4669065"/>
            <a:ext cx="228825" cy="228856"/>
            <a:chOff x="3023950" y="3689950"/>
            <a:chExt cx="316100" cy="316100"/>
          </a:xfrm>
        </p:grpSpPr>
        <p:sp>
          <p:nvSpPr>
            <p:cNvPr id="767" name="Google Shape;767;p46"/>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8" name="Google Shape;768;p46"/>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9" name="Google Shape;769;p46"/>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70" name="Google Shape;770;p46"/>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11">
    <p:spTree>
      <p:nvGrpSpPr>
        <p:cNvPr id="771" name="Shape 771"/>
        <p:cNvGrpSpPr/>
        <p:nvPr/>
      </p:nvGrpSpPr>
      <p:grpSpPr>
        <a:xfrm>
          <a:off x="0" y="0"/>
          <a:ext cx="0" cy="0"/>
          <a:chOff x="0" y="0"/>
          <a:chExt cx="0" cy="0"/>
        </a:xfrm>
      </p:grpSpPr>
      <p:grpSp>
        <p:nvGrpSpPr>
          <p:cNvPr id="772" name="Google Shape;772;p47"/>
          <p:cNvGrpSpPr/>
          <p:nvPr/>
        </p:nvGrpSpPr>
        <p:grpSpPr>
          <a:xfrm>
            <a:off x="8669664" y="245588"/>
            <a:ext cx="228825" cy="228825"/>
            <a:chOff x="3023950" y="3689950"/>
            <a:chExt cx="316100" cy="316100"/>
          </a:xfrm>
        </p:grpSpPr>
        <p:sp>
          <p:nvSpPr>
            <p:cNvPr id="773" name="Google Shape;773;p47"/>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4" name="Google Shape;774;p47"/>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5" name="Google Shape;775;p47"/>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76" name="Google Shape;776;p47"/>
          <p:cNvGrpSpPr/>
          <p:nvPr/>
        </p:nvGrpSpPr>
        <p:grpSpPr>
          <a:xfrm>
            <a:off x="245739" y="245588"/>
            <a:ext cx="228825" cy="228825"/>
            <a:chOff x="3023950" y="3689950"/>
            <a:chExt cx="316100" cy="316100"/>
          </a:xfrm>
        </p:grpSpPr>
        <p:sp>
          <p:nvSpPr>
            <p:cNvPr id="777" name="Google Shape;777;p47"/>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8" name="Google Shape;778;p47"/>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9" name="Google Shape;779;p47"/>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80" name="Google Shape;780;p47"/>
          <p:cNvGrpSpPr/>
          <p:nvPr/>
        </p:nvGrpSpPr>
        <p:grpSpPr>
          <a:xfrm>
            <a:off x="245752" y="4669065"/>
            <a:ext cx="228825" cy="228856"/>
            <a:chOff x="3023950" y="3689950"/>
            <a:chExt cx="316100" cy="316100"/>
          </a:xfrm>
        </p:grpSpPr>
        <p:sp>
          <p:nvSpPr>
            <p:cNvPr id="781" name="Google Shape;781;p47"/>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2" name="Google Shape;782;p47"/>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3" name="Google Shape;783;p47"/>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84" name="Google Shape;784;p47"/>
          <p:cNvSpPr txBox="1"/>
          <p:nvPr>
            <p:ph type="title"/>
          </p:nvPr>
        </p:nvSpPr>
        <p:spPr>
          <a:xfrm>
            <a:off x="924875" y="781150"/>
            <a:ext cx="3068700" cy="10326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lt1"/>
              </a:buClr>
              <a:buSzPts val="3600"/>
              <a:buNone/>
              <a:defRPr sz="7600">
                <a:solidFill>
                  <a:schemeClr val="lt1"/>
                </a:solidFill>
              </a:defRPr>
            </a:lvl1pPr>
            <a:lvl2pPr lvl="1" rtl="0">
              <a:spcBef>
                <a:spcPts val="0"/>
              </a:spcBef>
              <a:spcAft>
                <a:spcPts val="0"/>
              </a:spcAft>
              <a:buClr>
                <a:schemeClr val="lt1"/>
              </a:buClr>
              <a:buSzPts val="3600"/>
              <a:buNone/>
              <a:defRPr sz="3600">
                <a:solidFill>
                  <a:schemeClr val="lt1"/>
                </a:solidFill>
              </a:defRPr>
            </a:lvl2pPr>
            <a:lvl3pPr lvl="2" rtl="0">
              <a:spcBef>
                <a:spcPts val="0"/>
              </a:spcBef>
              <a:spcAft>
                <a:spcPts val="0"/>
              </a:spcAft>
              <a:buClr>
                <a:schemeClr val="lt1"/>
              </a:buClr>
              <a:buSzPts val="3600"/>
              <a:buNone/>
              <a:defRPr sz="3600">
                <a:solidFill>
                  <a:schemeClr val="lt1"/>
                </a:solidFill>
              </a:defRPr>
            </a:lvl3pPr>
            <a:lvl4pPr lvl="3" rtl="0">
              <a:spcBef>
                <a:spcPts val="0"/>
              </a:spcBef>
              <a:spcAft>
                <a:spcPts val="0"/>
              </a:spcAft>
              <a:buClr>
                <a:schemeClr val="lt1"/>
              </a:buClr>
              <a:buSzPts val="3600"/>
              <a:buNone/>
              <a:defRPr sz="3600">
                <a:solidFill>
                  <a:schemeClr val="lt1"/>
                </a:solidFill>
              </a:defRPr>
            </a:lvl4pPr>
            <a:lvl5pPr lvl="4" rtl="0">
              <a:spcBef>
                <a:spcPts val="0"/>
              </a:spcBef>
              <a:spcAft>
                <a:spcPts val="0"/>
              </a:spcAft>
              <a:buClr>
                <a:schemeClr val="lt1"/>
              </a:buClr>
              <a:buSzPts val="3600"/>
              <a:buNone/>
              <a:defRPr sz="3600">
                <a:solidFill>
                  <a:schemeClr val="lt1"/>
                </a:solidFill>
              </a:defRPr>
            </a:lvl5pPr>
            <a:lvl6pPr lvl="5" rtl="0">
              <a:spcBef>
                <a:spcPts val="0"/>
              </a:spcBef>
              <a:spcAft>
                <a:spcPts val="0"/>
              </a:spcAft>
              <a:buClr>
                <a:schemeClr val="lt1"/>
              </a:buClr>
              <a:buSzPts val="3600"/>
              <a:buNone/>
              <a:defRPr sz="3600">
                <a:solidFill>
                  <a:schemeClr val="lt1"/>
                </a:solidFill>
              </a:defRPr>
            </a:lvl6pPr>
            <a:lvl7pPr lvl="6" rtl="0">
              <a:spcBef>
                <a:spcPts val="0"/>
              </a:spcBef>
              <a:spcAft>
                <a:spcPts val="0"/>
              </a:spcAft>
              <a:buClr>
                <a:schemeClr val="lt1"/>
              </a:buClr>
              <a:buSzPts val="3600"/>
              <a:buNone/>
              <a:defRPr sz="3600">
                <a:solidFill>
                  <a:schemeClr val="lt1"/>
                </a:solidFill>
              </a:defRPr>
            </a:lvl7pPr>
            <a:lvl8pPr lvl="7" rtl="0">
              <a:spcBef>
                <a:spcPts val="0"/>
              </a:spcBef>
              <a:spcAft>
                <a:spcPts val="0"/>
              </a:spcAft>
              <a:buClr>
                <a:schemeClr val="lt1"/>
              </a:buClr>
              <a:buSzPts val="3600"/>
              <a:buNone/>
              <a:defRPr sz="3600">
                <a:solidFill>
                  <a:schemeClr val="lt1"/>
                </a:solidFill>
              </a:defRPr>
            </a:lvl8pPr>
            <a:lvl9pPr lvl="8" rtl="0">
              <a:spcBef>
                <a:spcPts val="0"/>
              </a:spcBef>
              <a:spcAft>
                <a:spcPts val="0"/>
              </a:spcAft>
              <a:buClr>
                <a:schemeClr val="lt1"/>
              </a:buClr>
              <a:buSzPts val="3600"/>
              <a:buNone/>
              <a:defRPr sz="3600">
                <a:solidFill>
                  <a:schemeClr val="lt1"/>
                </a:solidFill>
              </a:defRPr>
            </a:lvl9pPr>
          </a:lstStyle>
          <a:p/>
        </p:txBody>
      </p:sp>
      <p:sp>
        <p:nvSpPr>
          <p:cNvPr id="785" name="Google Shape;785;p47"/>
          <p:cNvSpPr txBox="1"/>
          <p:nvPr>
            <p:ph idx="1" type="subTitle"/>
          </p:nvPr>
        </p:nvSpPr>
        <p:spPr>
          <a:xfrm>
            <a:off x="924875" y="1827000"/>
            <a:ext cx="3305400" cy="1004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Clr>
                <a:schemeClr val="accent1"/>
              </a:buClr>
              <a:buSzPts val="1400"/>
              <a:buNone/>
              <a:defRPr>
                <a:solidFill>
                  <a:schemeClr val="accent1"/>
                </a:solidFill>
              </a:defRPr>
            </a:lvl2pPr>
            <a:lvl3pPr lvl="2" rtl="0">
              <a:lnSpc>
                <a:spcPct val="100000"/>
              </a:lnSpc>
              <a:spcBef>
                <a:spcPts val="0"/>
              </a:spcBef>
              <a:spcAft>
                <a:spcPts val="0"/>
              </a:spcAft>
              <a:buClr>
                <a:schemeClr val="accent1"/>
              </a:buClr>
              <a:buSzPts val="1400"/>
              <a:buNone/>
              <a:defRPr>
                <a:solidFill>
                  <a:schemeClr val="accent1"/>
                </a:solidFill>
              </a:defRPr>
            </a:lvl3pPr>
            <a:lvl4pPr lvl="3" rtl="0">
              <a:lnSpc>
                <a:spcPct val="100000"/>
              </a:lnSpc>
              <a:spcBef>
                <a:spcPts val="0"/>
              </a:spcBef>
              <a:spcAft>
                <a:spcPts val="0"/>
              </a:spcAft>
              <a:buClr>
                <a:schemeClr val="accent1"/>
              </a:buClr>
              <a:buSzPts val="1400"/>
              <a:buNone/>
              <a:defRPr>
                <a:solidFill>
                  <a:schemeClr val="accent1"/>
                </a:solidFill>
              </a:defRPr>
            </a:lvl4pPr>
            <a:lvl5pPr lvl="4" rtl="0">
              <a:lnSpc>
                <a:spcPct val="100000"/>
              </a:lnSpc>
              <a:spcBef>
                <a:spcPts val="0"/>
              </a:spcBef>
              <a:spcAft>
                <a:spcPts val="0"/>
              </a:spcAft>
              <a:buClr>
                <a:schemeClr val="accent1"/>
              </a:buClr>
              <a:buSzPts val="1400"/>
              <a:buNone/>
              <a:defRPr>
                <a:solidFill>
                  <a:schemeClr val="accent1"/>
                </a:solidFill>
              </a:defRPr>
            </a:lvl5pPr>
            <a:lvl6pPr lvl="5" rtl="0">
              <a:lnSpc>
                <a:spcPct val="100000"/>
              </a:lnSpc>
              <a:spcBef>
                <a:spcPts val="0"/>
              </a:spcBef>
              <a:spcAft>
                <a:spcPts val="0"/>
              </a:spcAft>
              <a:buClr>
                <a:schemeClr val="accent1"/>
              </a:buClr>
              <a:buSzPts val="1400"/>
              <a:buNone/>
              <a:defRPr>
                <a:solidFill>
                  <a:schemeClr val="accent1"/>
                </a:solidFill>
              </a:defRPr>
            </a:lvl6pPr>
            <a:lvl7pPr lvl="6" rtl="0">
              <a:lnSpc>
                <a:spcPct val="100000"/>
              </a:lnSpc>
              <a:spcBef>
                <a:spcPts val="0"/>
              </a:spcBef>
              <a:spcAft>
                <a:spcPts val="0"/>
              </a:spcAft>
              <a:buClr>
                <a:schemeClr val="accent1"/>
              </a:buClr>
              <a:buSzPts val="1400"/>
              <a:buNone/>
              <a:defRPr>
                <a:solidFill>
                  <a:schemeClr val="accent1"/>
                </a:solidFill>
              </a:defRPr>
            </a:lvl7pPr>
            <a:lvl8pPr lvl="7" rtl="0">
              <a:lnSpc>
                <a:spcPct val="100000"/>
              </a:lnSpc>
              <a:spcBef>
                <a:spcPts val="0"/>
              </a:spcBef>
              <a:spcAft>
                <a:spcPts val="0"/>
              </a:spcAft>
              <a:buClr>
                <a:schemeClr val="accent1"/>
              </a:buClr>
              <a:buSzPts val="1400"/>
              <a:buNone/>
              <a:defRPr>
                <a:solidFill>
                  <a:schemeClr val="accent1"/>
                </a:solidFill>
              </a:defRPr>
            </a:lvl8pPr>
            <a:lvl9pPr lvl="8" rtl="0">
              <a:lnSpc>
                <a:spcPct val="100000"/>
              </a:lnSpc>
              <a:spcBef>
                <a:spcPts val="0"/>
              </a:spcBef>
              <a:spcAft>
                <a:spcPts val="0"/>
              </a:spcAft>
              <a:buClr>
                <a:schemeClr val="accent1"/>
              </a:buClr>
              <a:buSzPts val="1400"/>
              <a:buNone/>
              <a:defRPr>
                <a:solidFill>
                  <a:schemeClr val="accent1"/>
                </a:solidFill>
              </a:defRPr>
            </a:lvl9pPr>
          </a:lstStyle>
          <a:p/>
        </p:txBody>
      </p:sp>
      <p:sp>
        <p:nvSpPr>
          <p:cNvPr id="786" name="Google Shape;786;p47"/>
          <p:cNvSpPr txBox="1"/>
          <p:nvPr/>
        </p:nvSpPr>
        <p:spPr>
          <a:xfrm>
            <a:off x="924875" y="3493800"/>
            <a:ext cx="3476400" cy="615900"/>
          </a:xfrm>
          <a:prstGeom prst="rect">
            <a:avLst/>
          </a:prstGeom>
          <a:noFill/>
          <a:ln>
            <a:noFill/>
          </a:ln>
        </p:spPr>
        <p:txBody>
          <a:bodyPr anchorCtr="0" anchor="t" bIns="91425" lIns="91425" spcFirstLastPara="1" rIns="91425" wrap="square" tIns="91425">
            <a:noAutofit/>
          </a:bodyPr>
          <a:lstStyle/>
          <a:p>
            <a:pPr indent="0" lvl="0" marL="0" rtl="0" algn="l">
              <a:spcBef>
                <a:spcPts val="300"/>
              </a:spcBef>
              <a:spcAft>
                <a:spcPts val="0"/>
              </a:spcAft>
              <a:buNone/>
            </a:pPr>
            <a:r>
              <a:rPr lang="en" sz="900">
                <a:solidFill>
                  <a:schemeClr val="lt1"/>
                </a:solidFill>
                <a:latin typeface="Source Code Pro Light"/>
                <a:ea typeface="Source Code Pro Light"/>
                <a:cs typeface="Source Code Pro Light"/>
                <a:sym typeface="Source Code Pro Light"/>
              </a:rPr>
              <a:t>CREDITS: This presentation template was created by </a:t>
            </a:r>
            <a:r>
              <a:rPr lang="en" sz="900">
                <a:solidFill>
                  <a:schemeClr val="lt1"/>
                </a:solidFill>
                <a:uFill>
                  <a:noFill/>
                </a:uFill>
                <a:latin typeface="Source Code Pro Light"/>
                <a:ea typeface="Source Code Pro Light"/>
                <a:cs typeface="Source Code Pro Light"/>
                <a:sym typeface="Source Code Pro Light"/>
                <a:hlinkClick r:id="rId2">
                  <a:extLst>
                    <a:ext uri="{A12FA001-AC4F-418D-AE19-62706E023703}">
                      <ahyp:hlinkClr val="tx"/>
                    </a:ext>
                  </a:extLst>
                </a:hlinkClick>
              </a:rPr>
              <a:t>Slidesgo</a:t>
            </a:r>
            <a:r>
              <a:rPr lang="en" sz="900">
                <a:solidFill>
                  <a:schemeClr val="lt1"/>
                </a:solidFill>
                <a:latin typeface="Source Code Pro Light"/>
                <a:ea typeface="Source Code Pro Light"/>
                <a:cs typeface="Source Code Pro Light"/>
                <a:sym typeface="Source Code Pro Light"/>
              </a:rPr>
              <a:t>, including icons by </a:t>
            </a:r>
            <a:r>
              <a:rPr lang="en" sz="900">
                <a:solidFill>
                  <a:schemeClr val="lt1"/>
                </a:solidFill>
                <a:uFill>
                  <a:noFill/>
                </a:uFill>
                <a:latin typeface="Source Code Pro Light"/>
                <a:ea typeface="Source Code Pro Light"/>
                <a:cs typeface="Source Code Pro Light"/>
                <a:sym typeface="Source Code Pro Light"/>
                <a:hlinkClick r:id="rId3">
                  <a:extLst>
                    <a:ext uri="{A12FA001-AC4F-418D-AE19-62706E023703}">
                      <ahyp:hlinkClr val="tx"/>
                    </a:ext>
                  </a:extLst>
                </a:hlinkClick>
              </a:rPr>
              <a:t>Flaticon</a:t>
            </a:r>
            <a:r>
              <a:rPr lang="en" sz="900">
                <a:solidFill>
                  <a:schemeClr val="lt1"/>
                </a:solidFill>
                <a:latin typeface="Source Code Pro Light"/>
                <a:ea typeface="Source Code Pro Light"/>
                <a:cs typeface="Source Code Pro Light"/>
                <a:sym typeface="Source Code Pro Light"/>
              </a:rPr>
              <a:t>, and infographics &amp; images by </a:t>
            </a:r>
            <a:r>
              <a:rPr lang="en" sz="900">
                <a:solidFill>
                  <a:schemeClr val="lt1"/>
                </a:solidFill>
                <a:uFill>
                  <a:noFill/>
                </a:uFill>
                <a:latin typeface="Source Code Pro Light"/>
                <a:ea typeface="Source Code Pro Light"/>
                <a:cs typeface="Source Code Pro Light"/>
                <a:sym typeface="Source Code Pro Light"/>
                <a:hlinkClick r:id="rId4">
                  <a:extLst>
                    <a:ext uri="{A12FA001-AC4F-418D-AE19-62706E023703}">
                      <ahyp:hlinkClr val="tx"/>
                    </a:ext>
                  </a:extLst>
                </a:hlinkClick>
              </a:rPr>
              <a:t>Freepik</a:t>
            </a:r>
            <a:endParaRPr sz="900">
              <a:solidFill>
                <a:schemeClr val="lt1"/>
              </a:solidFill>
              <a:latin typeface="Source Code Pro Light"/>
              <a:ea typeface="Source Code Pro Light"/>
              <a:cs typeface="Source Code Pro Light"/>
              <a:sym typeface="Source Code Pro Light"/>
            </a:endParaRPr>
          </a:p>
          <a:p>
            <a:pPr indent="0" lvl="0" marL="0" rtl="0" algn="l">
              <a:spcBef>
                <a:spcPts val="300"/>
              </a:spcBef>
              <a:spcAft>
                <a:spcPts val="0"/>
              </a:spcAft>
              <a:buNone/>
            </a:pPr>
            <a:r>
              <a:t/>
            </a:r>
            <a:endParaRPr sz="1100">
              <a:solidFill>
                <a:schemeClr val="accent1"/>
              </a:solidFill>
              <a:latin typeface="Montserrat Medium"/>
              <a:ea typeface="Montserrat Medium"/>
              <a:cs typeface="Montserrat Medium"/>
              <a:sym typeface="Montserrat Medium"/>
            </a:endParaRPr>
          </a:p>
        </p:txBody>
      </p:sp>
      <p:sp>
        <p:nvSpPr>
          <p:cNvPr id="787" name="Google Shape;787;p47"/>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12">
    <p:spTree>
      <p:nvGrpSpPr>
        <p:cNvPr id="788" name="Shape 788"/>
        <p:cNvGrpSpPr/>
        <p:nvPr/>
      </p:nvGrpSpPr>
      <p:grpSpPr>
        <a:xfrm>
          <a:off x="0" y="0"/>
          <a:ext cx="0" cy="0"/>
          <a:chOff x="0" y="0"/>
          <a:chExt cx="0" cy="0"/>
        </a:xfrm>
      </p:grpSpPr>
      <p:grpSp>
        <p:nvGrpSpPr>
          <p:cNvPr id="789" name="Google Shape;789;p48"/>
          <p:cNvGrpSpPr/>
          <p:nvPr/>
        </p:nvGrpSpPr>
        <p:grpSpPr>
          <a:xfrm>
            <a:off x="179802" y="164163"/>
            <a:ext cx="8784400" cy="4781834"/>
            <a:chOff x="179802" y="164163"/>
            <a:chExt cx="8784400" cy="4781834"/>
          </a:xfrm>
        </p:grpSpPr>
        <p:grpSp>
          <p:nvGrpSpPr>
            <p:cNvPr id="790" name="Google Shape;790;p48"/>
            <p:cNvGrpSpPr/>
            <p:nvPr/>
          </p:nvGrpSpPr>
          <p:grpSpPr>
            <a:xfrm>
              <a:off x="8735377" y="164163"/>
              <a:ext cx="228825" cy="228825"/>
              <a:chOff x="3023950" y="3689950"/>
              <a:chExt cx="316100" cy="316100"/>
            </a:xfrm>
          </p:grpSpPr>
          <p:sp>
            <p:nvSpPr>
              <p:cNvPr id="791" name="Google Shape;791;p48"/>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2" name="Google Shape;792;p48"/>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3" name="Google Shape;793;p48"/>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94" name="Google Shape;794;p48"/>
            <p:cNvGrpSpPr/>
            <p:nvPr/>
          </p:nvGrpSpPr>
          <p:grpSpPr>
            <a:xfrm>
              <a:off x="179802" y="164163"/>
              <a:ext cx="228825" cy="228825"/>
              <a:chOff x="3023950" y="3689950"/>
              <a:chExt cx="316100" cy="316100"/>
            </a:xfrm>
          </p:grpSpPr>
          <p:sp>
            <p:nvSpPr>
              <p:cNvPr id="795" name="Google Shape;795;p48"/>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6" name="Google Shape;796;p48"/>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7" name="Google Shape;797;p48"/>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98" name="Google Shape;798;p48"/>
            <p:cNvGrpSpPr/>
            <p:nvPr/>
          </p:nvGrpSpPr>
          <p:grpSpPr>
            <a:xfrm>
              <a:off x="179802" y="4717140"/>
              <a:ext cx="228825" cy="228856"/>
              <a:chOff x="3023950" y="3689950"/>
              <a:chExt cx="316100" cy="316100"/>
            </a:xfrm>
          </p:grpSpPr>
          <p:sp>
            <p:nvSpPr>
              <p:cNvPr id="799" name="Google Shape;799;p48"/>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0" name="Google Shape;800;p48"/>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1" name="Google Shape;801;p48"/>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802" name="Google Shape;802;p48"/>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13">
    <p:spTree>
      <p:nvGrpSpPr>
        <p:cNvPr id="803" name="Shape 803"/>
        <p:cNvGrpSpPr/>
        <p:nvPr/>
      </p:nvGrpSpPr>
      <p:grpSpPr>
        <a:xfrm>
          <a:off x="0" y="0"/>
          <a:ext cx="0" cy="0"/>
          <a:chOff x="0" y="0"/>
          <a:chExt cx="0" cy="0"/>
        </a:xfrm>
      </p:grpSpPr>
      <p:grpSp>
        <p:nvGrpSpPr>
          <p:cNvPr id="804" name="Google Shape;804;p49"/>
          <p:cNvGrpSpPr/>
          <p:nvPr/>
        </p:nvGrpSpPr>
        <p:grpSpPr>
          <a:xfrm>
            <a:off x="8669664" y="245588"/>
            <a:ext cx="228825" cy="228825"/>
            <a:chOff x="3023950" y="3689950"/>
            <a:chExt cx="316100" cy="316100"/>
          </a:xfrm>
        </p:grpSpPr>
        <p:sp>
          <p:nvSpPr>
            <p:cNvPr id="805" name="Google Shape;805;p49"/>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6" name="Google Shape;806;p49"/>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7" name="Google Shape;807;p49"/>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08" name="Google Shape;808;p49"/>
          <p:cNvGrpSpPr/>
          <p:nvPr/>
        </p:nvGrpSpPr>
        <p:grpSpPr>
          <a:xfrm>
            <a:off x="8669427" y="4669065"/>
            <a:ext cx="228825" cy="228856"/>
            <a:chOff x="3023950" y="3689950"/>
            <a:chExt cx="316100" cy="316100"/>
          </a:xfrm>
        </p:grpSpPr>
        <p:sp>
          <p:nvSpPr>
            <p:cNvPr id="809" name="Google Shape;809;p49"/>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0" name="Google Shape;810;p49"/>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1" name="Google Shape;811;p49"/>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12" name="Google Shape;812;p49"/>
          <p:cNvGrpSpPr/>
          <p:nvPr/>
        </p:nvGrpSpPr>
        <p:grpSpPr>
          <a:xfrm>
            <a:off x="245739" y="245588"/>
            <a:ext cx="228825" cy="228825"/>
            <a:chOff x="3023950" y="3689950"/>
            <a:chExt cx="316100" cy="316100"/>
          </a:xfrm>
        </p:grpSpPr>
        <p:sp>
          <p:nvSpPr>
            <p:cNvPr id="813" name="Google Shape;813;p49"/>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4" name="Google Shape;814;p49"/>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5" name="Google Shape;815;p49"/>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16" name="Google Shape;816;p49"/>
          <p:cNvGrpSpPr/>
          <p:nvPr/>
        </p:nvGrpSpPr>
        <p:grpSpPr>
          <a:xfrm>
            <a:off x="245752" y="4669065"/>
            <a:ext cx="228825" cy="228856"/>
            <a:chOff x="3023950" y="3689950"/>
            <a:chExt cx="316100" cy="316100"/>
          </a:xfrm>
        </p:grpSpPr>
        <p:sp>
          <p:nvSpPr>
            <p:cNvPr id="817" name="Google Shape;817;p49"/>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8" name="Google Shape;818;p49"/>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9" name="Google Shape;819;p49"/>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20" name="Google Shape;820;p49"/>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2">
  <p:cSld name="CUSTOM_14">
    <p:spTree>
      <p:nvGrpSpPr>
        <p:cNvPr id="821" name="Shape 821"/>
        <p:cNvGrpSpPr/>
        <p:nvPr/>
      </p:nvGrpSpPr>
      <p:grpSpPr>
        <a:xfrm>
          <a:off x="0" y="0"/>
          <a:ext cx="0" cy="0"/>
          <a:chOff x="0" y="0"/>
          <a:chExt cx="0" cy="0"/>
        </a:xfrm>
      </p:grpSpPr>
      <p:grpSp>
        <p:nvGrpSpPr>
          <p:cNvPr id="822" name="Google Shape;822;p50"/>
          <p:cNvGrpSpPr/>
          <p:nvPr/>
        </p:nvGrpSpPr>
        <p:grpSpPr>
          <a:xfrm>
            <a:off x="8669664" y="245588"/>
            <a:ext cx="228825" cy="228825"/>
            <a:chOff x="3023950" y="3689950"/>
            <a:chExt cx="316100" cy="316100"/>
          </a:xfrm>
        </p:grpSpPr>
        <p:sp>
          <p:nvSpPr>
            <p:cNvPr id="823" name="Google Shape;823;p50"/>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4" name="Google Shape;824;p50"/>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5" name="Google Shape;825;p50"/>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26" name="Google Shape;826;p50"/>
          <p:cNvGrpSpPr/>
          <p:nvPr/>
        </p:nvGrpSpPr>
        <p:grpSpPr>
          <a:xfrm>
            <a:off x="8669427" y="4669065"/>
            <a:ext cx="228825" cy="228856"/>
            <a:chOff x="3023950" y="3689950"/>
            <a:chExt cx="316100" cy="316100"/>
          </a:xfrm>
        </p:grpSpPr>
        <p:sp>
          <p:nvSpPr>
            <p:cNvPr id="827" name="Google Shape;827;p50"/>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8" name="Google Shape;828;p50"/>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9" name="Google Shape;829;p50"/>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30" name="Google Shape;830;p50"/>
          <p:cNvGrpSpPr/>
          <p:nvPr/>
        </p:nvGrpSpPr>
        <p:grpSpPr>
          <a:xfrm>
            <a:off x="245739" y="245588"/>
            <a:ext cx="228825" cy="228825"/>
            <a:chOff x="3023950" y="3689950"/>
            <a:chExt cx="316100" cy="316100"/>
          </a:xfrm>
        </p:grpSpPr>
        <p:sp>
          <p:nvSpPr>
            <p:cNvPr id="831" name="Google Shape;831;p50"/>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2" name="Google Shape;832;p50"/>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3" name="Google Shape;833;p50"/>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34" name="Google Shape;834;p50"/>
          <p:cNvGrpSpPr/>
          <p:nvPr/>
        </p:nvGrpSpPr>
        <p:grpSpPr>
          <a:xfrm>
            <a:off x="245752" y="4669065"/>
            <a:ext cx="228825" cy="228856"/>
            <a:chOff x="3023950" y="3689950"/>
            <a:chExt cx="316100" cy="316100"/>
          </a:xfrm>
        </p:grpSpPr>
        <p:sp>
          <p:nvSpPr>
            <p:cNvPr id="835" name="Google Shape;835;p50"/>
            <p:cNvSpPr/>
            <p:nvPr/>
          </p:nvSpPr>
          <p:spPr>
            <a:xfrm>
              <a:off x="3069000" y="3735000"/>
              <a:ext cx="225300" cy="225300"/>
            </a:xfrm>
            <a:custGeom>
              <a:rect b="b" l="l" r="r" t="t"/>
              <a:pathLst>
                <a:path extrusionOk="0" fill="none" h="9012" w="9012">
                  <a:moveTo>
                    <a:pt x="9012" y="4520"/>
                  </a:moveTo>
                  <a:cubicBezTo>
                    <a:pt x="9012" y="7015"/>
                    <a:pt x="6988" y="9011"/>
                    <a:pt x="4520" y="9011"/>
                  </a:cubicBezTo>
                  <a:cubicBezTo>
                    <a:pt x="2025" y="9011"/>
                    <a:pt x="1" y="7015"/>
                    <a:pt x="1" y="4520"/>
                  </a:cubicBezTo>
                  <a:cubicBezTo>
                    <a:pt x="1" y="2025"/>
                    <a:pt x="2025" y="1"/>
                    <a:pt x="4520" y="1"/>
                  </a:cubicBezTo>
                  <a:cubicBezTo>
                    <a:pt x="6988" y="1"/>
                    <a:pt x="9012" y="2025"/>
                    <a:pt x="9012" y="4520"/>
                  </a:cubicBezTo>
                  <a:close/>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6" name="Google Shape;836;p50"/>
            <p:cNvSpPr/>
            <p:nvPr/>
          </p:nvSpPr>
          <p:spPr>
            <a:xfrm>
              <a:off x="3182000" y="3689950"/>
              <a:ext cx="25" cy="316100"/>
            </a:xfrm>
            <a:custGeom>
              <a:rect b="b" l="l" r="r" t="t"/>
              <a:pathLst>
                <a:path extrusionOk="0" fill="none" h="12644" w="1">
                  <a:moveTo>
                    <a:pt x="0" y="0"/>
                  </a:moveTo>
                  <a:lnTo>
                    <a:pt x="0" y="12643"/>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7" name="Google Shape;837;p50"/>
            <p:cNvSpPr/>
            <p:nvPr/>
          </p:nvSpPr>
          <p:spPr>
            <a:xfrm>
              <a:off x="3023950" y="3847975"/>
              <a:ext cx="316100" cy="25"/>
            </a:xfrm>
            <a:custGeom>
              <a:rect b="b" l="l" r="r" t="t"/>
              <a:pathLst>
                <a:path extrusionOk="0" fill="none" h="1" w="12644">
                  <a:moveTo>
                    <a:pt x="1" y="1"/>
                  </a:moveTo>
                  <a:lnTo>
                    <a:pt x="12644" y="1"/>
                  </a:lnTo>
                </a:path>
              </a:pathLst>
            </a:custGeom>
            <a:noFill/>
            <a:ln cap="flat" cmpd="sng" w="9000">
              <a:solidFill>
                <a:schemeClr val="lt1"/>
              </a:solidFill>
              <a:prstDash val="solid"/>
              <a:miter lim="277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38" name="Google Shape;838;p50"/>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1">
  <p:cSld name="ONE_COLUMN_TEXT_1">
    <p:bg>
      <p:bgPr>
        <a:solidFill>
          <a:schemeClr val="accent3"/>
        </a:solidFill>
      </p:bgPr>
    </p:bg>
    <p:spTree>
      <p:nvGrpSpPr>
        <p:cNvPr id="839" name="Shape 839"/>
        <p:cNvGrpSpPr/>
        <p:nvPr/>
      </p:nvGrpSpPr>
      <p:grpSpPr>
        <a:xfrm>
          <a:off x="0" y="0"/>
          <a:ext cx="0" cy="0"/>
          <a:chOff x="0" y="0"/>
          <a:chExt cx="0" cy="0"/>
        </a:xfrm>
      </p:grpSpPr>
      <p:sp>
        <p:nvSpPr>
          <p:cNvPr id="840" name="Google Shape;840;p51"/>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1" name="Google Shape;841;p51"/>
          <p:cNvSpPr/>
          <p:nvPr/>
        </p:nvSpPr>
        <p:spPr>
          <a:xfrm>
            <a:off x="31" y="2824500"/>
            <a:ext cx="7370400" cy="23190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2" name="Google Shape;842;p51"/>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3" name="Google Shape;843;p51"/>
          <p:cNvSpPr txBox="1"/>
          <p:nvPr>
            <p:ph type="title"/>
          </p:nvPr>
        </p:nvSpPr>
        <p:spPr>
          <a:xfrm>
            <a:off x="819150" y="845600"/>
            <a:ext cx="3709200" cy="1383000"/>
          </a:xfrm>
          <a:prstGeom prst="rect">
            <a:avLst/>
          </a:prstGeom>
        </p:spPr>
        <p:txBody>
          <a:bodyPr anchorCtr="0" anchor="ctr" bIns="91425" lIns="91425" spcFirstLastPara="1" rIns="91425" wrap="square" tIns="91425">
            <a:no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p:txBody>
      </p:sp>
      <p:sp>
        <p:nvSpPr>
          <p:cNvPr id="844" name="Google Shape;844;p51"/>
          <p:cNvSpPr txBox="1"/>
          <p:nvPr>
            <p:ph idx="1" type="body"/>
          </p:nvPr>
        </p:nvSpPr>
        <p:spPr>
          <a:xfrm>
            <a:off x="830700" y="2319050"/>
            <a:ext cx="3709200" cy="21198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845" name="Google Shape;845;p51"/>
          <p:cNvSpPr txBox="1"/>
          <p:nvPr>
            <p:ph idx="12" type="sldNum"/>
          </p:nvPr>
        </p:nvSpPr>
        <p:spPr>
          <a:xfrm>
            <a:off x="8390734" y="4543668"/>
            <a:ext cx="548700" cy="3936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40" Type="http://schemas.openxmlformats.org/officeDocument/2006/relationships/slideLayout" Target="../slideLayouts/slideLayout40.xml"/><Relationship Id="rId42" Type="http://schemas.openxmlformats.org/officeDocument/2006/relationships/slideLayout" Target="../slideLayouts/slideLayout42.xml"/><Relationship Id="rId41" Type="http://schemas.openxmlformats.org/officeDocument/2006/relationships/slideLayout" Target="../slideLayouts/slideLayout41.xml"/><Relationship Id="rId44" Type="http://schemas.openxmlformats.org/officeDocument/2006/relationships/slideLayout" Target="../slideLayouts/slideLayout44.xml"/><Relationship Id="rId43" Type="http://schemas.openxmlformats.org/officeDocument/2006/relationships/slideLayout" Target="../slideLayouts/slideLayout43.xml"/><Relationship Id="rId46" Type="http://schemas.openxmlformats.org/officeDocument/2006/relationships/slideLayout" Target="../slideLayouts/slideLayout46.xml"/><Relationship Id="rId45" Type="http://schemas.openxmlformats.org/officeDocument/2006/relationships/slideLayout" Target="../slideLayouts/slideLayout45.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48" Type="http://schemas.openxmlformats.org/officeDocument/2006/relationships/slideLayout" Target="../slideLayouts/slideLayout48.xml"/><Relationship Id="rId47" Type="http://schemas.openxmlformats.org/officeDocument/2006/relationships/slideLayout" Target="../slideLayouts/slideLayout47.xml"/><Relationship Id="rId49" Type="http://schemas.openxmlformats.org/officeDocument/2006/relationships/slideLayout" Target="../slideLayouts/slideLayout4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33" Type="http://schemas.openxmlformats.org/officeDocument/2006/relationships/slideLayout" Target="../slideLayouts/slideLayout33.xml"/><Relationship Id="rId32" Type="http://schemas.openxmlformats.org/officeDocument/2006/relationships/slideLayout" Target="../slideLayouts/slideLayout32.xml"/><Relationship Id="rId35" Type="http://schemas.openxmlformats.org/officeDocument/2006/relationships/slideLayout" Target="../slideLayouts/slideLayout35.xml"/><Relationship Id="rId34" Type="http://schemas.openxmlformats.org/officeDocument/2006/relationships/slideLayout" Target="../slideLayouts/slideLayout34.xml"/><Relationship Id="rId37" Type="http://schemas.openxmlformats.org/officeDocument/2006/relationships/slideLayout" Target="../slideLayouts/slideLayout37.xml"/><Relationship Id="rId36" Type="http://schemas.openxmlformats.org/officeDocument/2006/relationships/slideLayout" Target="../slideLayouts/slideLayout36.xml"/><Relationship Id="rId39" Type="http://schemas.openxmlformats.org/officeDocument/2006/relationships/slideLayout" Target="../slideLayouts/slideLayout39.xml"/><Relationship Id="rId38" Type="http://schemas.openxmlformats.org/officeDocument/2006/relationships/slideLayout" Target="../slideLayouts/slideLayout38.xml"/><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29" Type="http://schemas.openxmlformats.org/officeDocument/2006/relationships/slideLayout" Target="../slideLayouts/slideLayout29.xml"/><Relationship Id="rId51" Type="http://schemas.openxmlformats.org/officeDocument/2006/relationships/theme" Target="../theme/theme1.xml"/><Relationship Id="rId50" Type="http://schemas.openxmlformats.org/officeDocument/2006/relationships/slideLayout" Target="../slideLayouts/slideLayout50.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dk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720000" y="540000"/>
            <a:ext cx="7704000" cy="5727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Clr>
                <a:schemeClr val="lt1"/>
              </a:buClr>
              <a:buSzPts val="3500"/>
              <a:buFont typeface="Teko"/>
              <a:buNone/>
              <a:defRPr sz="3500">
                <a:solidFill>
                  <a:schemeClr val="lt1"/>
                </a:solidFill>
                <a:latin typeface="Teko"/>
                <a:ea typeface="Teko"/>
                <a:cs typeface="Teko"/>
                <a:sym typeface="Teko"/>
              </a:defRPr>
            </a:lvl1pPr>
            <a:lvl2pPr lvl="1" rtl="0">
              <a:spcBef>
                <a:spcPts val="0"/>
              </a:spcBef>
              <a:spcAft>
                <a:spcPts val="0"/>
              </a:spcAft>
              <a:buClr>
                <a:schemeClr val="dk1"/>
              </a:buClr>
              <a:buSzPts val="3500"/>
              <a:buNone/>
              <a:defRPr sz="3500">
                <a:solidFill>
                  <a:schemeClr val="dk1"/>
                </a:solidFill>
              </a:defRPr>
            </a:lvl2pPr>
            <a:lvl3pPr lvl="2" rtl="0">
              <a:spcBef>
                <a:spcPts val="0"/>
              </a:spcBef>
              <a:spcAft>
                <a:spcPts val="0"/>
              </a:spcAft>
              <a:buClr>
                <a:schemeClr val="dk1"/>
              </a:buClr>
              <a:buSzPts val="3500"/>
              <a:buNone/>
              <a:defRPr sz="3500">
                <a:solidFill>
                  <a:schemeClr val="dk1"/>
                </a:solidFill>
              </a:defRPr>
            </a:lvl3pPr>
            <a:lvl4pPr lvl="3" rtl="0">
              <a:spcBef>
                <a:spcPts val="0"/>
              </a:spcBef>
              <a:spcAft>
                <a:spcPts val="0"/>
              </a:spcAft>
              <a:buClr>
                <a:schemeClr val="dk1"/>
              </a:buClr>
              <a:buSzPts val="3500"/>
              <a:buNone/>
              <a:defRPr sz="3500">
                <a:solidFill>
                  <a:schemeClr val="dk1"/>
                </a:solidFill>
              </a:defRPr>
            </a:lvl4pPr>
            <a:lvl5pPr lvl="4" rtl="0">
              <a:spcBef>
                <a:spcPts val="0"/>
              </a:spcBef>
              <a:spcAft>
                <a:spcPts val="0"/>
              </a:spcAft>
              <a:buClr>
                <a:schemeClr val="dk1"/>
              </a:buClr>
              <a:buSzPts val="3500"/>
              <a:buNone/>
              <a:defRPr sz="3500">
                <a:solidFill>
                  <a:schemeClr val="dk1"/>
                </a:solidFill>
              </a:defRPr>
            </a:lvl5pPr>
            <a:lvl6pPr lvl="5" rtl="0">
              <a:spcBef>
                <a:spcPts val="0"/>
              </a:spcBef>
              <a:spcAft>
                <a:spcPts val="0"/>
              </a:spcAft>
              <a:buClr>
                <a:schemeClr val="dk1"/>
              </a:buClr>
              <a:buSzPts val="3500"/>
              <a:buNone/>
              <a:defRPr sz="3500">
                <a:solidFill>
                  <a:schemeClr val="dk1"/>
                </a:solidFill>
              </a:defRPr>
            </a:lvl6pPr>
            <a:lvl7pPr lvl="6" rtl="0">
              <a:spcBef>
                <a:spcPts val="0"/>
              </a:spcBef>
              <a:spcAft>
                <a:spcPts val="0"/>
              </a:spcAft>
              <a:buClr>
                <a:schemeClr val="dk1"/>
              </a:buClr>
              <a:buSzPts val="3500"/>
              <a:buNone/>
              <a:defRPr sz="3500">
                <a:solidFill>
                  <a:schemeClr val="dk1"/>
                </a:solidFill>
              </a:defRPr>
            </a:lvl7pPr>
            <a:lvl8pPr lvl="7" rtl="0">
              <a:spcBef>
                <a:spcPts val="0"/>
              </a:spcBef>
              <a:spcAft>
                <a:spcPts val="0"/>
              </a:spcAft>
              <a:buClr>
                <a:schemeClr val="dk1"/>
              </a:buClr>
              <a:buSzPts val="3500"/>
              <a:buNone/>
              <a:defRPr sz="3500">
                <a:solidFill>
                  <a:schemeClr val="dk1"/>
                </a:solidFill>
              </a:defRPr>
            </a:lvl8pPr>
            <a:lvl9pPr lvl="8" rtl="0">
              <a:spcBef>
                <a:spcPts val="0"/>
              </a:spcBef>
              <a:spcAft>
                <a:spcPts val="0"/>
              </a:spcAft>
              <a:buClr>
                <a:schemeClr val="dk1"/>
              </a:buClr>
              <a:buSzPts val="3500"/>
              <a:buNone/>
              <a:defRPr sz="3500">
                <a:solidFill>
                  <a:schemeClr val="dk1"/>
                </a:solidFill>
              </a:defRPr>
            </a:lvl9pPr>
          </a:lstStyle>
          <a:p/>
        </p:txBody>
      </p:sp>
      <p:sp>
        <p:nvSpPr>
          <p:cNvPr id="7" name="Google Shape;7;p1"/>
          <p:cNvSpPr txBox="1"/>
          <p:nvPr>
            <p:ph idx="1" type="body"/>
          </p:nvPr>
        </p:nvSpPr>
        <p:spPr>
          <a:xfrm>
            <a:off x="720000" y="1152475"/>
            <a:ext cx="7704000" cy="3416400"/>
          </a:xfrm>
          <a:prstGeom prst="rect">
            <a:avLst/>
          </a:prstGeom>
          <a:noFill/>
          <a:ln>
            <a:noFill/>
          </a:ln>
        </p:spPr>
        <p:txBody>
          <a:bodyPr anchorCtr="0" anchor="t" bIns="91425" lIns="91425" spcFirstLastPara="1" rIns="91425" wrap="square" tIns="91425">
            <a:noAutofit/>
          </a:bodyPr>
          <a:lstStyle>
            <a:lvl1pPr indent="-342900" lvl="0" marL="457200" rtl="0">
              <a:lnSpc>
                <a:spcPct val="100000"/>
              </a:lnSpc>
              <a:spcBef>
                <a:spcPts val="0"/>
              </a:spcBef>
              <a:spcAft>
                <a:spcPts val="0"/>
              </a:spcAft>
              <a:buClr>
                <a:schemeClr val="lt1"/>
              </a:buClr>
              <a:buSzPts val="1800"/>
              <a:buFont typeface="Source Code Pro Light"/>
              <a:buChar char="●"/>
              <a:defRPr sz="1800">
                <a:solidFill>
                  <a:schemeClr val="lt1"/>
                </a:solidFill>
                <a:latin typeface="Source Code Pro Light"/>
                <a:ea typeface="Source Code Pro Light"/>
                <a:cs typeface="Source Code Pro Light"/>
                <a:sym typeface="Source Code Pro Light"/>
              </a:defRPr>
            </a:lvl1pPr>
            <a:lvl2pPr indent="-317500" lvl="1" marL="914400" rtl="0">
              <a:lnSpc>
                <a:spcPct val="100000"/>
              </a:lnSpc>
              <a:spcBef>
                <a:spcPts val="0"/>
              </a:spcBef>
              <a:spcAft>
                <a:spcPts val="0"/>
              </a:spcAft>
              <a:buClr>
                <a:schemeClr val="lt1"/>
              </a:buClr>
              <a:buSzPts val="1400"/>
              <a:buFont typeface="Source Code Pro Light"/>
              <a:buChar char="○"/>
              <a:defRPr>
                <a:solidFill>
                  <a:schemeClr val="lt1"/>
                </a:solidFill>
                <a:latin typeface="Source Code Pro Light"/>
                <a:ea typeface="Source Code Pro Light"/>
                <a:cs typeface="Source Code Pro Light"/>
                <a:sym typeface="Source Code Pro Light"/>
              </a:defRPr>
            </a:lvl2pPr>
            <a:lvl3pPr indent="-317500" lvl="2" marL="1371600" rtl="0">
              <a:lnSpc>
                <a:spcPct val="100000"/>
              </a:lnSpc>
              <a:spcBef>
                <a:spcPts val="0"/>
              </a:spcBef>
              <a:spcAft>
                <a:spcPts val="0"/>
              </a:spcAft>
              <a:buClr>
                <a:schemeClr val="lt1"/>
              </a:buClr>
              <a:buSzPts val="1400"/>
              <a:buFont typeface="Source Code Pro Light"/>
              <a:buChar char="■"/>
              <a:defRPr>
                <a:solidFill>
                  <a:schemeClr val="lt1"/>
                </a:solidFill>
                <a:latin typeface="Source Code Pro Light"/>
                <a:ea typeface="Source Code Pro Light"/>
                <a:cs typeface="Source Code Pro Light"/>
                <a:sym typeface="Source Code Pro Light"/>
              </a:defRPr>
            </a:lvl3pPr>
            <a:lvl4pPr indent="-317500" lvl="3" marL="1828800" rtl="0">
              <a:lnSpc>
                <a:spcPct val="100000"/>
              </a:lnSpc>
              <a:spcBef>
                <a:spcPts val="0"/>
              </a:spcBef>
              <a:spcAft>
                <a:spcPts val="0"/>
              </a:spcAft>
              <a:buClr>
                <a:schemeClr val="lt1"/>
              </a:buClr>
              <a:buSzPts val="1400"/>
              <a:buFont typeface="Source Code Pro Light"/>
              <a:buChar char="●"/>
              <a:defRPr>
                <a:solidFill>
                  <a:schemeClr val="lt1"/>
                </a:solidFill>
                <a:latin typeface="Source Code Pro Light"/>
                <a:ea typeface="Source Code Pro Light"/>
                <a:cs typeface="Source Code Pro Light"/>
                <a:sym typeface="Source Code Pro Light"/>
              </a:defRPr>
            </a:lvl4pPr>
            <a:lvl5pPr indent="-317500" lvl="4" marL="2286000" rtl="0">
              <a:lnSpc>
                <a:spcPct val="100000"/>
              </a:lnSpc>
              <a:spcBef>
                <a:spcPts val="0"/>
              </a:spcBef>
              <a:spcAft>
                <a:spcPts val="0"/>
              </a:spcAft>
              <a:buClr>
                <a:schemeClr val="lt1"/>
              </a:buClr>
              <a:buSzPts val="1400"/>
              <a:buFont typeface="Source Code Pro Light"/>
              <a:buChar char="○"/>
              <a:defRPr>
                <a:solidFill>
                  <a:schemeClr val="lt1"/>
                </a:solidFill>
                <a:latin typeface="Source Code Pro Light"/>
                <a:ea typeface="Source Code Pro Light"/>
                <a:cs typeface="Source Code Pro Light"/>
                <a:sym typeface="Source Code Pro Light"/>
              </a:defRPr>
            </a:lvl5pPr>
            <a:lvl6pPr indent="-317500" lvl="5" marL="2743200" rtl="0">
              <a:lnSpc>
                <a:spcPct val="100000"/>
              </a:lnSpc>
              <a:spcBef>
                <a:spcPts val="0"/>
              </a:spcBef>
              <a:spcAft>
                <a:spcPts val="0"/>
              </a:spcAft>
              <a:buClr>
                <a:schemeClr val="lt1"/>
              </a:buClr>
              <a:buSzPts val="1400"/>
              <a:buFont typeface="Source Code Pro Light"/>
              <a:buChar char="■"/>
              <a:defRPr>
                <a:solidFill>
                  <a:schemeClr val="lt1"/>
                </a:solidFill>
                <a:latin typeface="Source Code Pro Light"/>
                <a:ea typeface="Source Code Pro Light"/>
                <a:cs typeface="Source Code Pro Light"/>
                <a:sym typeface="Source Code Pro Light"/>
              </a:defRPr>
            </a:lvl6pPr>
            <a:lvl7pPr indent="-317500" lvl="6" marL="3200400" rtl="0">
              <a:lnSpc>
                <a:spcPct val="100000"/>
              </a:lnSpc>
              <a:spcBef>
                <a:spcPts val="0"/>
              </a:spcBef>
              <a:spcAft>
                <a:spcPts val="0"/>
              </a:spcAft>
              <a:buClr>
                <a:schemeClr val="lt1"/>
              </a:buClr>
              <a:buSzPts val="1400"/>
              <a:buFont typeface="Source Code Pro Light"/>
              <a:buChar char="●"/>
              <a:defRPr>
                <a:solidFill>
                  <a:schemeClr val="lt1"/>
                </a:solidFill>
                <a:latin typeface="Source Code Pro Light"/>
                <a:ea typeface="Source Code Pro Light"/>
                <a:cs typeface="Source Code Pro Light"/>
                <a:sym typeface="Source Code Pro Light"/>
              </a:defRPr>
            </a:lvl7pPr>
            <a:lvl8pPr indent="-317500" lvl="7" marL="3657600" rtl="0">
              <a:lnSpc>
                <a:spcPct val="100000"/>
              </a:lnSpc>
              <a:spcBef>
                <a:spcPts val="0"/>
              </a:spcBef>
              <a:spcAft>
                <a:spcPts val="0"/>
              </a:spcAft>
              <a:buClr>
                <a:schemeClr val="lt1"/>
              </a:buClr>
              <a:buSzPts val="1400"/>
              <a:buFont typeface="Source Code Pro Light"/>
              <a:buChar char="○"/>
              <a:defRPr>
                <a:solidFill>
                  <a:schemeClr val="lt1"/>
                </a:solidFill>
                <a:latin typeface="Source Code Pro Light"/>
                <a:ea typeface="Source Code Pro Light"/>
                <a:cs typeface="Source Code Pro Light"/>
                <a:sym typeface="Source Code Pro Light"/>
              </a:defRPr>
            </a:lvl8pPr>
            <a:lvl9pPr indent="-317500" lvl="8" marL="4114800" rtl="0">
              <a:lnSpc>
                <a:spcPct val="100000"/>
              </a:lnSpc>
              <a:spcBef>
                <a:spcPts val="0"/>
              </a:spcBef>
              <a:spcAft>
                <a:spcPts val="0"/>
              </a:spcAft>
              <a:buClr>
                <a:schemeClr val="lt1"/>
              </a:buClr>
              <a:buSzPts val="1400"/>
              <a:buFont typeface="Source Code Pro Light"/>
              <a:buChar char="■"/>
              <a:defRPr>
                <a:solidFill>
                  <a:schemeClr val="lt1"/>
                </a:solidFill>
                <a:latin typeface="Source Code Pro Light"/>
                <a:ea typeface="Source Code Pro Light"/>
                <a:cs typeface="Source Code Pro Light"/>
                <a:sym typeface="Source Code Pro Light"/>
              </a:defRPr>
            </a:lvl9pPr>
          </a:lstStyle>
          <a:p/>
        </p:txBody>
      </p:sp>
      <p:sp>
        <p:nvSpPr>
          <p:cNvPr id="8" name="Google Shape;8;p1"/>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algn="r">
              <a:buNone/>
              <a:defRPr sz="1300">
                <a:solidFill>
                  <a:schemeClr val="lt1"/>
                </a:solidFill>
                <a:latin typeface="Source Code Pro Light"/>
                <a:ea typeface="Source Code Pro Light"/>
                <a:cs typeface="Source Code Pro Light"/>
                <a:sym typeface="Source Code Pro Light"/>
              </a:defRPr>
            </a:lvl1pPr>
            <a:lvl2pPr lvl="1" algn="r">
              <a:buNone/>
              <a:defRPr sz="1300">
                <a:solidFill>
                  <a:schemeClr val="lt1"/>
                </a:solidFill>
                <a:latin typeface="Source Code Pro Light"/>
                <a:ea typeface="Source Code Pro Light"/>
                <a:cs typeface="Source Code Pro Light"/>
                <a:sym typeface="Source Code Pro Light"/>
              </a:defRPr>
            </a:lvl2pPr>
            <a:lvl3pPr lvl="2" algn="r">
              <a:buNone/>
              <a:defRPr sz="1300">
                <a:solidFill>
                  <a:schemeClr val="lt1"/>
                </a:solidFill>
                <a:latin typeface="Source Code Pro Light"/>
                <a:ea typeface="Source Code Pro Light"/>
                <a:cs typeface="Source Code Pro Light"/>
                <a:sym typeface="Source Code Pro Light"/>
              </a:defRPr>
            </a:lvl3pPr>
            <a:lvl4pPr lvl="3" algn="r">
              <a:buNone/>
              <a:defRPr sz="1300">
                <a:solidFill>
                  <a:schemeClr val="lt1"/>
                </a:solidFill>
                <a:latin typeface="Source Code Pro Light"/>
                <a:ea typeface="Source Code Pro Light"/>
                <a:cs typeface="Source Code Pro Light"/>
                <a:sym typeface="Source Code Pro Light"/>
              </a:defRPr>
            </a:lvl4pPr>
            <a:lvl5pPr lvl="4" algn="r">
              <a:buNone/>
              <a:defRPr sz="1300">
                <a:solidFill>
                  <a:schemeClr val="lt1"/>
                </a:solidFill>
                <a:latin typeface="Source Code Pro Light"/>
                <a:ea typeface="Source Code Pro Light"/>
                <a:cs typeface="Source Code Pro Light"/>
                <a:sym typeface="Source Code Pro Light"/>
              </a:defRPr>
            </a:lvl5pPr>
            <a:lvl6pPr lvl="5" algn="r">
              <a:buNone/>
              <a:defRPr sz="1300">
                <a:solidFill>
                  <a:schemeClr val="lt1"/>
                </a:solidFill>
                <a:latin typeface="Source Code Pro Light"/>
                <a:ea typeface="Source Code Pro Light"/>
                <a:cs typeface="Source Code Pro Light"/>
                <a:sym typeface="Source Code Pro Light"/>
              </a:defRPr>
            </a:lvl6pPr>
            <a:lvl7pPr lvl="6" algn="r">
              <a:buNone/>
              <a:defRPr sz="1300">
                <a:solidFill>
                  <a:schemeClr val="lt1"/>
                </a:solidFill>
                <a:latin typeface="Source Code Pro Light"/>
                <a:ea typeface="Source Code Pro Light"/>
                <a:cs typeface="Source Code Pro Light"/>
                <a:sym typeface="Source Code Pro Light"/>
              </a:defRPr>
            </a:lvl7pPr>
            <a:lvl8pPr lvl="7" algn="r">
              <a:buNone/>
              <a:defRPr sz="1300">
                <a:solidFill>
                  <a:schemeClr val="lt1"/>
                </a:solidFill>
                <a:latin typeface="Source Code Pro Light"/>
                <a:ea typeface="Source Code Pro Light"/>
                <a:cs typeface="Source Code Pro Light"/>
                <a:sym typeface="Source Code Pro Light"/>
              </a:defRPr>
            </a:lvl8pPr>
            <a:lvl9pPr lvl="8" algn="r">
              <a:buNone/>
              <a:defRPr sz="1300">
                <a:solidFill>
                  <a:schemeClr val="lt1"/>
                </a:solidFill>
                <a:latin typeface="Source Code Pro Light"/>
                <a:ea typeface="Source Code Pro Light"/>
                <a:cs typeface="Source Code Pro Light"/>
                <a:sym typeface="Source Code Pro Light"/>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 id="2147483694" r:id="rId47"/>
    <p:sldLayoutId id="2147483695" r:id="rId48"/>
    <p:sldLayoutId id="2147483696" r:id="rId49"/>
    <p:sldLayoutId id="2147483697" r:id="rId50"/>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7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47.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5.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1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12.png"/><Relationship Id="rId4" Type="http://schemas.openxmlformats.org/officeDocument/2006/relationships/image" Target="../media/image34.png"/><Relationship Id="rId5" Type="http://schemas.openxmlformats.org/officeDocument/2006/relationships/image" Target="../media/image8.png"/><Relationship Id="rId6" Type="http://schemas.openxmlformats.org/officeDocument/2006/relationships/image" Target="../media/image7.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22.png"/><Relationship Id="rId4" Type="http://schemas.openxmlformats.org/officeDocument/2006/relationships/image" Target="../media/image14.png"/><Relationship Id="rId5" Type="http://schemas.openxmlformats.org/officeDocument/2006/relationships/image" Target="../media/image1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29.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45.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19.png"/><Relationship Id="rId4" Type="http://schemas.openxmlformats.org/officeDocument/2006/relationships/image" Target="../media/image16.png"/><Relationship Id="rId5" Type="http://schemas.openxmlformats.org/officeDocument/2006/relationships/image" Target="../media/image2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20.png"/><Relationship Id="rId4" Type="http://schemas.openxmlformats.org/officeDocument/2006/relationships/image" Target="../media/image27.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5.xml"/><Relationship Id="rId3" Type="http://schemas.openxmlformats.org/officeDocument/2006/relationships/image" Target="../media/image17.jpg"/><Relationship Id="rId4" Type="http://schemas.openxmlformats.org/officeDocument/2006/relationships/image" Target="../media/image13.jpg"/><Relationship Id="rId5" Type="http://schemas.openxmlformats.org/officeDocument/2006/relationships/image" Target="../media/image26.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image" Target="../media/image23.png"/><Relationship Id="rId4" Type="http://schemas.openxmlformats.org/officeDocument/2006/relationships/image" Target="../media/image13.jpg"/><Relationship Id="rId5" Type="http://schemas.openxmlformats.org/officeDocument/2006/relationships/image" Target="../media/image21.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 Id="rId3" Type="http://schemas.openxmlformats.org/officeDocument/2006/relationships/image" Target="../media/image24.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 Id="rId3" Type="http://schemas.openxmlformats.org/officeDocument/2006/relationships/image" Target="../media/image18.png"/><Relationship Id="rId4" Type="http://schemas.openxmlformats.org/officeDocument/2006/relationships/image" Target="../media/image32.png"/><Relationship Id="rId5" Type="http://schemas.openxmlformats.org/officeDocument/2006/relationships/image" Target="../media/image31.png"/><Relationship Id="rId6" Type="http://schemas.openxmlformats.org/officeDocument/2006/relationships/image" Target="../media/image42.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 Id="rId3" Type="http://schemas.openxmlformats.org/officeDocument/2006/relationships/image" Target="../media/image44.png"/><Relationship Id="rId4" Type="http://schemas.openxmlformats.org/officeDocument/2006/relationships/image" Target="../media/image40.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 Id="rId3" Type="http://schemas.openxmlformats.org/officeDocument/2006/relationships/image" Target="../media/image30.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 Id="rId3" Type="http://schemas.openxmlformats.org/officeDocument/2006/relationships/image" Target="../media/image38.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1.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 Id="rId3" Type="http://schemas.openxmlformats.org/officeDocument/2006/relationships/image" Target="../media/image37.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2.xml"/><Relationship Id="rId3" Type="http://schemas.openxmlformats.org/officeDocument/2006/relationships/image" Target="../media/image28.jpg"/><Relationship Id="rId4" Type="http://schemas.openxmlformats.org/officeDocument/2006/relationships/image" Target="../media/image35.jp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3.xml"/><Relationship Id="rId3" Type="http://schemas.openxmlformats.org/officeDocument/2006/relationships/image" Target="../media/image39.jpg"/><Relationship Id="rId4" Type="http://schemas.openxmlformats.org/officeDocument/2006/relationships/image" Target="../media/image36.jp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4.xml"/><Relationship Id="rId3" Type="http://schemas.openxmlformats.org/officeDocument/2006/relationships/image" Target="../media/image41.jp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5.xml"/><Relationship Id="rId3" Type="http://schemas.openxmlformats.org/officeDocument/2006/relationships/image" Target="../media/image33.jp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7.xml"/><Relationship Id="rId3" Type="http://schemas.openxmlformats.org/officeDocument/2006/relationships/image" Target="../media/image80.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 Id="rId3" Type="http://schemas.openxmlformats.org/officeDocument/2006/relationships/image" Target="../media/image1.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 Id="rId3" Type="http://schemas.openxmlformats.org/officeDocument/2006/relationships/image" Target="../media/image1.png"/><Relationship Id="rId4" Type="http://schemas.openxmlformats.org/officeDocument/2006/relationships/image" Target="../media/image79.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3.xml"/><Relationship Id="rId3" Type="http://schemas.openxmlformats.org/officeDocument/2006/relationships/image" Target="../media/image49.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4.xml"/><Relationship Id="rId3" Type="http://schemas.openxmlformats.org/officeDocument/2006/relationships/image" Target="../media/image48.jp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5.xml"/><Relationship Id="rId3" Type="http://schemas.openxmlformats.org/officeDocument/2006/relationships/image" Target="../media/image57.jp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7.xml"/><Relationship Id="rId3" Type="http://schemas.openxmlformats.org/officeDocument/2006/relationships/image" Target="../media/image56.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8.xml"/><Relationship Id="rId3" Type="http://schemas.openxmlformats.org/officeDocument/2006/relationships/image" Target="../media/image43.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9.xml"/><Relationship Id="rId3" Type="http://schemas.openxmlformats.org/officeDocument/2006/relationships/image" Target="../media/image46.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2.xml"/><Relationship Id="rId3" Type="http://schemas.openxmlformats.org/officeDocument/2006/relationships/image" Target="../media/image55.jp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3.xml"/><Relationship Id="rId3" Type="http://schemas.openxmlformats.org/officeDocument/2006/relationships/image" Target="../media/image53.jp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4.xml"/><Relationship Id="rId3" Type="http://schemas.openxmlformats.org/officeDocument/2006/relationships/image" Target="../media/image59.jp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5.xml"/><Relationship Id="rId3" Type="http://schemas.openxmlformats.org/officeDocument/2006/relationships/image" Target="../media/image52.jp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8.xml"/><Relationship Id="rId3" Type="http://schemas.openxmlformats.org/officeDocument/2006/relationships/image" Target="../media/image58.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0.xml"/><Relationship Id="rId3" Type="http://schemas.openxmlformats.org/officeDocument/2006/relationships/image" Target="../media/image54.png"/><Relationship Id="rId4" Type="http://schemas.openxmlformats.org/officeDocument/2006/relationships/image" Target="../media/image64.png"/><Relationship Id="rId5" Type="http://schemas.openxmlformats.org/officeDocument/2006/relationships/image" Target="../media/image63.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1.xml"/><Relationship Id="rId3" Type="http://schemas.openxmlformats.org/officeDocument/2006/relationships/image" Target="../media/image60.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2.xml"/><Relationship Id="rId3" Type="http://schemas.openxmlformats.org/officeDocument/2006/relationships/image" Target="../media/image51.png"/><Relationship Id="rId4" Type="http://schemas.openxmlformats.org/officeDocument/2006/relationships/image" Target="../media/image50.png"/><Relationship Id="rId5" Type="http://schemas.openxmlformats.org/officeDocument/2006/relationships/image" Target="../media/image67.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3.xml"/><Relationship Id="rId3" Type="http://schemas.openxmlformats.org/officeDocument/2006/relationships/image" Target="../media/image61.png"/><Relationship Id="rId4" Type="http://schemas.openxmlformats.org/officeDocument/2006/relationships/image" Target="../media/image62.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4.xml"/><Relationship Id="rId3" Type="http://schemas.openxmlformats.org/officeDocument/2006/relationships/image" Target="../media/image70.png"/><Relationship Id="rId4" Type="http://schemas.openxmlformats.org/officeDocument/2006/relationships/image" Target="../media/image65.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5.xml"/><Relationship Id="rId3" Type="http://schemas.openxmlformats.org/officeDocument/2006/relationships/hyperlink" Target="https://arc.aiaa.org/doi/pdf/10.2514/6.1996-2751" TargetMode="External"/><Relationship Id="rId4" Type="http://schemas.openxmlformats.org/officeDocument/2006/relationships/image" Target="../media/image77.jp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6.xml"/><Relationship Id="rId3" Type="http://schemas.openxmlformats.org/officeDocument/2006/relationships/image" Target="../media/image68.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7.xml"/><Relationship Id="rId3" Type="http://schemas.openxmlformats.org/officeDocument/2006/relationships/image" Target="../media/image66.png"/><Relationship Id="rId4" Type="http://schemas.openxmlformats.org/officeDocument/2006/relationships/image" Target="../media/image71.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8.xml"/><Relationship Id="rId3" Type="http://schemas.openxmlformats.org/officeDocument/2006/relationships/image" Target="../media/image69.png"/><Relationship Id="rId4" Type="http://schemas.openxmlformats.org/officeDocument/2006/relationships/image" Target="../media/image72.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0.xml"/><Relationship Id="rId3" Type="http://schemas.openxmlformats.org/officeDocument/2006/relationships/image" Target="../media/image76.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1.xml"/><Relationship Id="rId3" Type="http://schemas.openxmlformats.org/officeDocument/2006/relationships/image" Target="../media/image75.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2.xml"/><Relationship Id="rId3" Type="http://schemas.openxmlformats.org/officeDocument/2006/relationships/image" Target="../media/image7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9" name="Shape 849"/>
        <p:cNvGrpSpPr/>
        <p:nvPr/>
      </p:nvGrpSpPr>
      <p:grpSpPr>
        <a:xfrm>
          <a:off x="0" y="0"/>
          <a:ext cx="0" cy="0"/>
          <a:chOff x="0" y="0"/>
          <a:chExt cx="0" cy="0"/>
        </a:xfrm>
      </p:grpSpPr>
      <p:pic>
        <p:nvPicPr>
          <p:cNvPr id="850" name="Google Shape;850;p52"/>
          <p:cNvPicPr preferRelativeResize="0"/>
          <p:nvPr/>
        </p:nvPicPr>
        <p:blipFill>
          <a:blip r:embed="rId3">
            <a:alphaModFix/>
          </a:blip>
          <a:stretch>
            <a:fillRect/>
          </a:stretch>
        </p:blipFill>
        <p:spPr>
          <a:xfrm>
            <a:off x="325225" y="1948800"/>
            <a:ext cx="2811998" cy="2811998"/>
          </a:xfrm>
          <a:prstGeom prst="rect">
            <a:avLst/>
          </a:prstGeom>
          <a:noFill/>
          <a:ln>
            <a:noFill/>
          </a:ln>
        </p:spPr>
      </p:pic>
      <p:sp>
        <p:nvSpPr>
          <p:cNvPr id="851" name="Google Shape;851;p52"/>
          <p:cNvSpPr txBox="1"/>
          <p:nvPr>
            <p:ph type="ctrTitle"/>
          </p:nvPr>
        </p:nvSpPr>
        <p:spPr>
          <a:xfrm>
            <a:off x="2634800" y="540000"/>
            <a:ext cx="5789100" cy="1793700"/>
          </a:xfrm>
          <a:prstGeom prst="rect">
            <a:avLst/>
          </a:prstGeom>
        </p:spPr>
        <p:txBody>
          <a:bodyPr anchorCtr="0" anchor="b" bIns="91425" lIns="91425" spcFirstLastPara="1" rIns="91425" wrap="square" tIns="91425">
            <a:normAutofit fontScale="90000"/>
          </a:bodyPr>
          <a:lstStyle/>
          <a:p>
            <a:pPr indent="0" lvl="0" marL="0" rtl="0" algn="r">
              <a:spcBef>
                <a:spcPts val="0"/>
              </a:spcBef>
              <a:spcAft>
                <a:spcPts val="0"/>
              </a:spcAft>
              <a:buNone/>
            </a:pPr>
            <a:r>
              <a:rPr lang="en" sz="4000"/>
              <a:t>Terrestrial/Atmospheric Characterization and Observation of Satellites &amp; Uranus</a:t>
            </a:r>
            <a:r>
              <a:rPr lang="en"/>
              <a:t> </a:t>
            </a:r>
            <a:endParaRPr/>
          </a:p>
        </p:txBody>
      </p:sp>
      <p:sp>
        <p:nvSpPr>
          <p:cNvPr id="852" name="Google Shape;852;p52"/>
          <p:cNvSpPr txBox="1"/>
          <p:nvPr>
            <p:ph idx="1" type="subTitle"/>
          </p:nvPr>
        </p:nvSpPr>
        <p:spPr>
          <a:xfrm>
            <a:off x="4255100" y="3050000"/>
            <a:ext cx="4168800" cy="11835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sz="1600"/>
              <a:t>Team IG4</a:t>
            </a:r>
            <a:endParaRPr sz="1600"/>
          </a:p>
          <a:p>
            <a:pPr indent="0" lvl="0" marL="0" rtl="0" algn="r">
              <a:spcBef>
                <a:spcPts val="0"/>
              </a:spcBef>
              <a:spcAft>
                <a:spcPts val="0"/>
              </a:spcAft>
              <a:buNone/>
            </a:pPr>
            <a:r>
              <a:rPr lang="en" sz="1600"/>
              <a:t>Final Design Review</a:t>
            </a:r>
            <a:endParaRPr sz="1600"/>
          </a:p>
          <a:p>
            <a:pPr indent="0" lvl="0" marL="0" rtl="0" algn="r">
              <a:spcBef>
                <a:spcPts val="0"/>
              </a:spcBef>
              <a:spcAft>
                <a:spcPts val="0"/>
              </a:spcAft>
              <a:buNone/>
            </a:pPr>
            <a:r>
              <a:rPr lang="en" sz="1600"/>
              <a:t>Senior Design Spring 2023</a:t>
            </a:r>
            <a:endParaRPr sz="1600"/>
          </a:p>
        </p:txBody>
      </p:sp>
      <p:sp>
        <p:nvSpPr>
          <p:cNvPr id="853" name="Google Shape;853;p52"/>
          <p:cNvSpPr txBox="1"/>
          <p:nvPr>
            <p:ph idx="12" type="sldNum"/>
          </p:nvPr>
        </p:nvSpPr>
        <p:spPr>
          <a:xfrm>
            <a:off x="8423934" y="4568876"/>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7" name="Shape 857"/>
        <p:cNvGrpSpPr/>
        <p:nvPr/>
      </p:nvGrpSpPr>
      <p:grpSpPr>
        <a:xfrm>
          <a:off x="0" y="0"/>
          <a:ext cx="0" cy="0"/>
          <a:chOff x="0" y="0"/>
          <a:chExt cx="0" cy="0"/>
        </a:xfrm>
      </p:grpSpPr>
      <p:sp>
        <p:nvSpPr>
          <p:cNvPr id="858" name="Google Shape;858;p53"/>
          <p:cNvSpPr txBox="1"/>
          <p:nvPr>
            <p:ph type="title"/>
          </p:nvPr>
        </p:nvSpPr>
        <p:spPr>
          <a:xfrm>
            <a:off x="720000" y="5400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Overview</a:t>
            </a:r>
            <a:endParaRPr/>
          </a:p>
        </p:txBody>
      </p:sp>
      <p:sp>
        <p:nvSpPr>
          <p:cNvPr id="859" name="Google Shape;859;p53"/>
          <p:cNvSpPr txBox="1"/>
          <p:nvPr>
            <p:ph idx="1" type="body"/>
          </p:nvPr>
        </p:nvSpPr>
        <p:spPr>
          <a:xfrm>
            <a:off x="720000" y="1112700"/>
            <a:ext cx="7704000" cy="3754800"/>
          </a:xfrm>
          <a:prstGeom prst="rect">
            <a:avLst/>
          </a:prstGeom>
        </p:spPr>
        <p:txBody>
          <a:bodyPr anchorCtr="0" anchor="t" bIns="91425" lIns="91425" spcFirstLastPara="1" rIns="91425" wrap="square" tIns="91425">
            <a:noAutofit/>
          </a:bodyPr>
          <a:lstStyle/>
          <a:p>
            <a:pPr indent="-336550" lvl="0" marL="457200" rtl="0" algn="l">
              <a:lnSpc>
                <a:spcPct val="115000"/>
              </a:lnSpc>
              <a:spcBef>
                <a:spcPts val="0"/>
              </a:spcBef>
              <a:spcAft>
                <a:spcPts val="0"/>
              </a:spcAft>
              <a:buSzPts val="1700"/>
              <a:buFont typeface="Source Code Pro"/>
              <a:buAutoNum type="arabicPeriod"/>
            </a:pPr>
            <a:r>
              <a:rPr b="1" lang="en" sz="1700">
                <a:latin typeface="Source Code Pro"/>
                <a:ea typeface="Source Code Pro"/>
                <a:cs typeface="Source Code Pro"/>
                <a:sym typeface="Source Code Pro"/>
              </a:rPr>
              <a:t>Mission Concept</a:t>
            </a:r>
            <a:endParaRPr b="1" sz="1700">
              <a:latin typeface="Source Code Pro"/>
              <a:ea typeface="Source Code Pro"/>
              <a:cs typeface="Source Code Pro"/>
              <a:sym typeface="Source Code Pro"/>
            </a:endParaRPr>
          </a:p>
          <a:p>
            <a:pPr indent="-330200" lvl="1" marL="914400" rtl="0" algn="l">
              <a:lnSpc>
                <a:spcPct val="115000"/>
              </a:lnSpc>
              <a:spcBef>
                <a:spcPts val="0"/>
              </a:spcBef>
              <a:spcAft>
                <a:spcPts val="0"/>
              </a:spcAft>
              <a:buSzPts val="1600"/>
              <a:buAutoNum type="alphaLcPeriod"/>
            </a:pPr>
            <a:r>
              <a:rPr lang="en" sz="1600"/>
              <a:t>Motivation &amp; Purpose</a:t>
            </a:r>
            <a:endParaRPr sz="1600"/>
          </a:p>
          <a:p>
            <a:pPr indent="-330200" lvl="1" marL="914400" rtl="0" algn="l">
              <a:lnSpc>
                <a:spcPct val="115000"/>
              </a:lnSpc>
              <a:spcBef>
                <a:spcPts val="0"/>
              </a:spcBef>
              <a:spcAft>
                <a:spcPts val="0"/>
              </a:spcAft>
              <a:buSzPts val="1600"/>
              <a:buAutoNum type="alphaLcPeriod"/>
            </a:pPr>
            <a:r>
              <a:rPr lang="en" sz="1600"/>
              <a:t>Top-Level Requirements</a:t>
            </a:r>
            <a:endParaRPr sz="1600"/>
          </a:p>
          <a:p>
            <a:pPr indent="-336550" lvl="0" marL="457200" rtl="0" algn="l">
              <a:lnSpc>
                <a:spcPct val="115000"/>
              </a:lnSpc>
              <a:spcBef>
                <a:spcPts val="0"/>
              </a:spcBef>
              <a:spcAft>
                <a:spcPts val="0"/>
              </a:spcAft>
              <a:buSzPts val="1700"/>
              <a:buFont typeface="Source Code Pro"/>
              <a:buAutoNum type="arabicPeriod"/>
            </a:pPr>
            <a:r>
              <a:rPr b="1" lang="en" sz="1700">
                <a:latin typeface="Source Code Pro"/>
                <a:ea typeface="Source Code Pro"/>
                <a:cs typeface="Source Code Pro"/>
                <a:sym typeface="Source Code Pro"/>
              </a:rPr>
              <a:t>Mission Design</a:t>
            </a:r>
            <a:endParaRPr b="1" sz="1700">
              <a:latin typeface="Source Code Pro"/>
              <a:ea typeface="Source Code Pro"/>
              <a:cs typeface="Source Code Pro"/>
              <a:sym typeface="Source Code Pro"/>
            </a:endParaRPr>
          </a:p>
          <a:p>
            <a:pPr indent="-330200" lvl="1" marL="914400" rtl="0" algn="l">
              <a:lnSpc>
                <a:spcPct val="115000"/>
              </a:lnSpc>
              <a:spcBef>
                <a:spcPts val="0"/>
              </a:spcBef>
              <a:spcAft>
                <a:spcPts val="0"/>
              </a:spcAft>
              <a:buSzPts val="1600"/>
              <a:buAutoNum type="alphaLcPeriod"/>
            </a:pPr>
            <a:r>
              <a:rPr lang="en" sz="1600"/>
              <a:t>Concept of Operations</a:t>
            </a:r>
            <a:endParaRPr sz="1600"/>
          </a:p>
          <a:p>
            <a:pPr indent="-330200" lvl="1" marL="914400" rtl="0" algn="l">
              <a:lnSpc>
                <a:spcPct val="115000"/>
              </a:lnSpc>
              <a:spcBef>
                <a:spcPts val="0"/>
              </a:spcBef>
              <a:spcAft>
                <a:spcPts val="0"/>
              </a:spcAft>
              <a:buSzPts val="1600"/>
              <a:buAutoNum type="alphaLcPeriod"/>
            </a:pPr>
            <a:r>
              <a:rPr lang="en" sz="1600"/>
              <a:t>Timeline</a:t>
            </a:r>
            <a:endParaRPr sz="1600"/>
          </a:p>
          <a:p>
            <a:pPr indent="-336550" lvl="0" marL="457200" rtl="0" algn="l">
              <a:lnSpc>
                <a:spcPct val="115000"/>
              </a:lnSpc>
              <a:spcBef>
                <a:spcPts val="0"/>
              </a:spcBef>
              <a:spcAft>
                <a:spcPts val="0"/>
              </a:spcAft>
              <a:buSzPts val="1700"/>
              <a:buFont typeface="Source Code Pro"/>
              <a:buAutoNum type="arabicPeriod"/>
            </a:pPr>
            <a:r>
              <a:rPr b="1" lang="en" sz="1700">
                <a:latin typeface="Source Code Pro"/>
                <a:ea typeface="Source Code Pro"/>
                <a:cs typeface="Source Code Pro"/>
                <a:sym typeface="Source Code Pro"/>
              </a:rPr>
              <a:t>Subsystems </a:t>
            </a:r>
            <a:endParaRPr b="1" sz="1700">
              <a:latin typeface="Source Code Pro"/>
              <a:ea typeface="Source Code Pro"/>
              <a:cs typeface="Source Code Pro"/>
              <a:sym typeface="Source Code Pro"/>
            </a:endParaRPr>
          </a:p>
          <a:p>
            <a:pPr indent="-336550" lvl="0" marL="457200" rtl="0" algn="l">
              <a:lnSpc>
                <a:spcPct val="115000"/>
              </a:lnSpc>
              <a:spcBef>
                <a:spcPts val="0"/>
              </a:spcBef>
              <a:spcAft>
                <a:spcPts val="0"/>
              </a:spcAft>
              <a:buSzPts val="1700"/>
              <a:buFont typeface="Source Code Pro"/>
              <a:buAutoNum type="arabicPeriod"/>
            </a:pPr>
            <a:r>
              <a:rPr b="1" lang="en" sz="1700">
                <a:latin typeface="Source Code Pro"/>
                <a:ea typeface="Source Code Pro"/>
                <a:cs typeface="Source Code Pro"/>
                <a:sym typeface="Source Code Pro"/>
              </a:rPr>
              <a:t>Program Management</a:t>
            </a:r>
            <a:endParaRPr b="1" sz="1700">
              <a:latin typeface="Source Code Pro"/>
              <a:ea typeface="Source Code Pro"/>
              <a:cs typeface="Source Code Pro"/>
              <a:sym typeface="Source Code Pro"/>
            </a:endParaRPr>
          </a:p>
          <a:p>
            <a:pPr indent="-330200" lvl="1" marL="914400" rtl="0" algn="l">
              <a:lnSpc>
                <a:spcPct val="115000"/>
              </a:lnSpc>
              <a:spcBef>
                <a:spcPts val="0"/>
              </a:spcBef>
              <a:spcAft>
                <a:spcPts val="0"/>
              </a:spcAft>
              <a:buSzPts val="1600"/>
              <a:buAutoNum type="alphaLcPeriod"/>
            </a:pPr>
            <a:r>
              <a:rPr lang="en" sz="1600"/>
              <a:t>Budgets</a:t>
            </a:r>
            <a:endParaRPr sz="1600"/>
          </a:p>
          <a:p>
            <a:pPr indent="-330200" lvl="1" marL="914400" rtl="0" algn="l">
              <a:lnSpc>
                <a:spcPct val="115000"/>
              </a:lnSpc>
              <a:spcBef>
                <a:spcPts val="0"/>
              </a:spcBef>
              <a:spcAft>
                <a:spcPts val="0"/>
              </a:spcAft>
              <a:buSzPts val="1600"/>
              <a:buAutoNum type="alphaLcPeriod"/>
            </a:pPr>
            <a:r>
              <a:rPr lang="en" sz="1600"/>
              <a:t>Cost &amp; Scheduling</a:t>
            </a:r>
            <a:endParaRPr sz="1600"/>
          </a:p>
          <a:p>
            <a:pPr indent="-330200" lvl="1" marL="914400" rtl="0" algn="l">
              <a:lnSpc>
                <a:spcPct val="115000"/>
              </a:lnSpc>
              <a:spcBef>
                <a:spcPts val="0"/>
              </a:spcBef>
              <a:spcAft>
                <a:spcPts val="0"/>
              </a:spcAft>
              <a:buSzPts val="1600"/>
              <a:buAutoNum type="alphaLcPeriod"/>
            </a:pPr>
            <a:r>
              <a:rPr lang="en" sz="1600"/>
              <a:t>Risks</a:t>
            </a:r>
            <a:endParaRPr sz="1600"/>
          </a:p>
          <a:p>
            <a:pPr indent="-336550" lvl="0" marL="457200" rtl="0" algn="l">
              <a:lnSpc>
                <a:spcPct val="115000"/>
              </a:lnSpc>
              <a:spcBef>
                <a:spcPts val="0"/>
              </a:spcBef>
              <a:spcAft>
                <a:spcPts val="0"/>
              </a:spcAft>
              <a:buSzPts val="1700"/>
              <a:buFont typeface="Source Code Pro"/>
              <a:buAutoNum type="arabicPeriod"/>
            </a:pPr>
            <a:r>
              <a:rPr b="1" lang="en" sz="1700">
                <a:latin typeface="Source Code Pro"/>
                <a:ea typeface="Source Code Pro"/>
                <a:cs typeface="Source Code Pro"/>
                <a:sym typeface="Source Code Pro"/>
              </a:rPr>
              <a:t>Acknowledgements</a:t>
            </a:r>
            <a:r>
              <a:rPr b="1" lang="en" sz="1700">
                <a:latin typeface="Source Code Pro"/>
                <a:ea typeface="Source Code Pro"/>
                <a:cs typeface="Source Code Pro"/>
                <a:sym typeface="Source Code Pro"/>
              </a:rPr>
              <a:t> &amp; Questions</a:t>
            </a:r>
            <a:endParaRPr b="1" sz="1700">
              <a:latin typeface="Source Code Pro"/>
              <a:ea typeface="Source Code Pro"/>
              <a:cs typeface="Source Code Pro"/>
              <a:sym typeface="Source Code Pro"/>
            </a:endParaRPr>
          </a:p>
        </p:txBody>
      </p:sp>
      <p:sp>
        <p:nvSpPr>
          <p:cNvPr id="860" name="Google Shape;860;p53"/>
          <p:cNvSpPr txBox="1"/>
          <p:nvPr>
            <p:ph idx="12" type="sldNum"/>
          </p:nvPr>
        </p:nvSpPr>
        <p:spPr>
          <a:xfrm>
            <a:off x="8423996" y="458670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861" name="Google Shape;861;p53"/>
          <p:cNvPicPr preferRelativeResize="0"/>
          <p:nvPr/>
        </p:nvPicPr>
        <p:blipFill rotWithShape="1">
          <a:blip r:embed="rId3">
            <a:alphaModFix/>
          </a:blip>
          <a:srcRect b="21847" l="22148" r="30311" t="12992"/>
          <a:stretch/>
        </p:blipFill>
        <p:spPr>
          <a:xfrm>
            <a:off x="4625825" y="668100"/>
            <a:ext cx="4346875" cy="335157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5" name="Shape 865"/>
        <p:cNvGrpSpPr/>
        <p:nvPr/>
      </p:nvGrpSpPr>
      <p:grpSpPr>
        <a:xfrm>
          <a:off x="0" y="0"/>
          <a:ext cx="0" cy="0"/>
          <a:chOff x="0" y="0"/>
          <a:chExt cx="0" cy="0"/>
        </a:xfrm>
      </p:grpSpPr>
      <p:sp>
        <p:nvSpPr>
          <p:cNvPr id="866" name="Google Shape;866;p54"/>
          <p:cNvSpPr txBox="1"/>
          <p:nvPr>
            <p:ph type="title"/>
          </p:nvPr>
        </p:nvSpPr>
        <p:spPr>
          <a:xfrm>
            <a:off x="720000" y="540000"/>
            <a:ext cx="7704000" cy="57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Team Members</a:t>
            </a:r>
            <a:endParaRPr/>
          </a:p>
        </p:txBody>
      </p:sp>
      <p:sp>
        <p:nvSpPr>
          <p:cNvPr id="867" name="Google Shape;867;p54"/>
          <p:cNvSpPr txBox="1"/>
          <p:nvPr/>
        </p:nvSpPr>
        <p:spPr>
          <a:xfrm>
            <a:off x="3598875" y="1317350"/>
            <a:ext cx="1946400" cy="6156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lt1"/>
                </a:solidFill>
                <a:latin typeface="Source Code Pro"/>
                <a:ea typeface="Source Code Pro"/>
                <a:cs typeface="Source Code Pro"/>
                <a:sym typeface="Source Code Pro"/>
              </a:rPr>
              <a:t>Project Manager:</a:t>
            </a:r>
            <a:r>
              <a:rPr lang="en">
                <a:solidFill>
                  <a:schemeClr val="lt1"/>
                </a:solidFill>
                <a:latin typeface="Source Code Pro Light"/>
                <a:ea typeface="Source Code Pro Light"/>
                <a:cs typeface="Source Code Pro Light"/>
                <a:sym typeface="Source Code Pro Light"/>
              </a:rPr>
              <a:t> </a:t>
            </a:r>
            <a:endParaRPr>
              <a:solidFill>
                <a:schemeClr val="lt1"/>
              </a:solidFill>
              <a:latin typeface="Source Code Pro Light"/>
              <a:ea typeface="Source Code Pro Light"/>
              <a:cs typeface="Source Code Pro Light"/>
              <a:sym typeface="Source Code Pro Light"/>
            </a:endParaRPr>
          </a:p>
          <a:p>
            <a:pPr indent="0" lvl="0" marL="0" rtl="0" algn="ctr">
              <a:spcBef>
                <a:spcPts val="0"/>
              </a:spcBef>
              <a:spcAft>
                <a:spcPts val="0"/>
              </a:spcAft>
              <a:buNone/>
            </a:pPr>
            <a:r>
              <a:rPr lang="en">
                <a:solidFill>
                  <a:schemeClr val="lt1"/>
                </a:solidFill>
                <a:latin typeface="Source Code Pro Light"/>
                <a:ea typeface="Source Code Pro Light"/>
                <a:cs typeface="Source Code Pro Light"/>
                <a:sym typeface="Source Code Pro Light"/>
              </a:rPr>
              <a:t>Zion Moss</a:t>
            </a:r>
            <a:endParaRPr>
              <a:solidFill>
                <a:schemeClr val="lt1"/>
              </a:solidFill>
              <a:latin typeface="Source Code Pro Light"/>
              <a:ea typeface="Source Code Pro Light"/>
              <a:cs typeface="Source Code Pro Light"/>
              <a:sym typeface="Source Code Pro Light"/>
            </a:endParaRPr>
          </a:p>
        </p:txBody>
      </p:sp>
      <p:sp>
        <p:nvSpPr>
          <p:cNvPr id="868" name="Google Shape;868;p54"/>
          <p:cNvSpPr txBox="1"/>
          <p:nvPr/>
        </p:nvSpPr>
        <p:spPr>
          <a:xfrm>
            <a:off x="720000" y="1112700"/>
            <a:ext cx="2277000" cy="8313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lt1"/>
                </a:solidFill>
                <a:latin typeface="Source Code Pro"/>
                <a:ea typeface="Source Code Pro"/>
                <a:cs typeface="Source Code Pro"/>
                <a:sym typeface="Source Code Pro"/>
              </a:rPr>
              <a:t>Systems Engineers:</a:t>
            </a:r>
            <a:r>
              <a:rPr lang="en">
                <a:solidFill>
                  <a:schemeClr val="lt1"/>
                </a:solidFill>
                <a:latin typeface="Source Code Pro Light"/>
                <a:ea typeface="Source Code Pro Light"/>
                <a:cs typeface="Source Code Pro Light"/>
                <a:sym typeface="Source Code Pro Light"/>
              </a:rPr>
              <a:t> </a:t>
            </a:r>
            <a:endParaRPr>
              <a:solidFill>
                <a:schemeClr val="lt1"/>
              </a:solidFill>
              <a:latin typeface="Source Code Pro Light"/>
              <a:ea typeface="Source Code Pro Light"/>
              <a:cs typeface="Source Code Pro Light"/>
              <a:sym typeface="Source Code Pro Light"/>
            </a:endParaRPr>
          </a:p>
          <a:p>
            <a:pPr indent="0" lvl="0" marL="0" rtl="0" algn="ctr">
              <a:spcBef>
                <a:spcPts val="0"/>
              </a:spcBef>
              <a:spcAft>
                <a:spcPts val="0"/>
              </a:spcAft>
              <a:buNone/>
            </a:pPr>
            <a:r>
              <a:rPr lang="en">
                <a:solidFill>
                  <a:schemeClr val="lt1"/>
                </a:solidFill>
                <a:latin typeface="Source Code Pro Light"/>
                <a:ea typeface="Source Code Pro Light"/>
                <a:cs typeface="Source Code Pro Light"/>
                <a:sym typeface="Source Code Pro Light"/>
              </a:rPr>
              <a:t>Megan Rush</a:t>
            </a:r>
            <a:endParaRPr>
              <a:solidFill>
                <a:schemeClr val="lt1"/>
              </a:solidFill>
              <a:latin typeface="Source Code Pro Light"/>
              <a:ea typeface="Source Code Pro Light"/>
              <a:cs typeface="Source Code Pro Light"/>
              <a:sym typeface="Source Code Pro Light"/>
            </a:endParaRPr>
          </a:p>
          <a:p>
            <a:pPr indent="0" lvl="0" marL="0" rtl="0" algn="ctr">
              <a:spcBef>
                <a:spcPts val="0"/>
              </a:spcBef>
              <a:spcAft>
                <a:spcPts val="0"/>
              </a:spcAft>
              <a:buNone/>
            </a:pPr>
            <a:r>
              <a:rPr lang="en">
                <a:solidFill>
                  <a:schemeClr val="lt1"/>
                </a:solidFill>
                <a:latin typeface="Source Code Pro Light"/>
                <a:ea typeface="Source Code Pro Light"/>
                <a:cs typeface="Source Code Pro Light"/>
                <a:sym typeface="Source Code Pro Light"/>
              </a:rPr>
              <a:t>Michael Thomas</a:t>
            </a:r>
            <a:endParaRPr>
              <a:solidFill>
                <a:schemeClr val="lt1"/>
              </a:solidFill>
              <a:latin typeface="Source Code Pro Light"/>
              <a:ea typeface="Source Code Pro Light"/>
              <a:cs typeface="Source Code Pro Light"/>
              <a:sym typeface="Source Code Pro Light"/>
            </a:endParaRPr>
          </a:p>
        </p:txBody>
      </p:sp>
      <p:sp>
        <p:nvSpPr>
          <p:cNvPr id="869" name="Google Shape;869;p54"/>
          <p:cNvSpPr txBox="1"/>
          <p:nvPr/>
        </p:nvSpPr>
        <p:spPr>
          <a:xfrm>
            <a:off x="720000" y="2137600"/>
            <a:ext cx="2277000" cy="10467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lt1"/>
                </a:solidFill>
                <a:latin typeface="Source Code Pro"/>
                <a:ea typeface="Source Code Pro"/>
                <a:cs typeface="Source Code Pro"/>
                <a:sym typeface="Source Code Pro"/>
              </a:rPr>
              <a:t>Propulsion:</a:t>
            </a:r>
            <a:r>
              <a:rPr lang="en">
                <a:solidFill>
                  <a:schemeClr val="lt1"/>
                </a:solidFill>
                <a:latin typeface="Source Code Pro Light"/>
                <a:ea typeface="Source Code Pro Light"/>
                <a:cs typeface="Source Code Pro Light"/>
                <a:sym typeface="Source Code Pro Light"/>
              </a:rPr>
              <a:t> </a:t>
            </a:r>
            <a:endParaRPr>
              <a:solidFill>
                <a:schemeClr val="lt1"/>
              </a:solidFill>
              <a:latin typeface="Source Code Pro Light"/>
              <a:ea typeface="Source Code Pro Light"/>
              <a:cs typeface="Source Code Pro Light"/>
              <a:sym typeface="Source Code Pro Light"/>
            </a:endParaRPr>
          </a:p>
          <a:p>
            <a:pPr indent="0" lvl="0" marL="0" rtl="0" algn="ctr">
              <a:spcBef>
                <a:spcPts val="0"/>
              </a:spcBef>
              <a:spcAft>
                <a:spcPts val="0"/>
              </a:spcAft>
              <a:buNone/>
            </a:pPr>
            <a:r>
              <a:rPr lang="en">
                <a:solidFill>
                  <a:schemeClr val="lt1"/>
                </a:solidFill>
                <a:latin typeface="Source Code Pro Light"/>
                <a:ea typeface="Source Code Pro Light"/>
                <a:cs typeface="Source Code Pro Light"/>
                <a:sym typeface="Source Code Pro Light"/>
              </a:rPr>
              <a:t>Chris Bermack</a:t>
            </a:r>
            <a:endParaRPr>
              <a:solidFill>
                <a:schemeClr val="lt1"/>
              </a:solidFill>
              <a:latin typeface="Source Code Pro Light"/>
              <a:ea typeface="Source Code Pro Light"/>
              <a:cs typeface="Source Code Pro Light"/>
              <a:sym typeface="Source Code Pro Light"/>
            </a:endParaRPr>
          </a:p>
          <a:p>
            <a:pPr indent="0" lvl="0" marL="0" rtl="0" algn="ctr">
              <a:spcBef>
                <a:spcPts val="0"/>
              </a:spcBef>
              <a:spcAft>
                <a:spcPts val="0"/>
              </a:spcAft>
              <a:buNone/>
            </a:pPr>
            <a:r>
              <a:rPr lang="en">
                <a:solidFill>
                  <a:schemeClr val="lt1"/>
                </a:solidFill>
                <a:latin typeface="Source Code Pro Light"/>
                <a:ea typeface="Source Code Pro Light"/>
                <a:cs typeface="Source Code Pro Light"/>
                <a:sym typeface="Source Code Pro Light"/>
              </a:rPr>
              <a:t>Deep Datta</a:t>
            </a:r>
            <a:endParaRPr>
              <a:solidFill>
                <a:schemeClr val="lt1"/>
              </a:solidFill>
              <a:latin typeface="Source Code Pro Light"/>
              <a:ea typeface="Source Code Pro Light"/>
              <a:cs typeface="Source Code Pro Light"/>
              <a:sym typeface="Source Code Pro Light"/>
            </a:endParaRPr>
          </a:p>
          <a:p>
            <a:pPr indent="0" lvl="0" marL="0" rtl="0" algn="ctr">
              <a:spcBef>
                <a:spcPts val="0"/>
              </a:spcBef>
              <a:spcAft>
                <a:spcPts val="0"/>
              </a:spcAft>
              <a:buNone/>
            </a:pPr>
            <a:r>
              <a:rPr lang="en">
                <a:solidFill>
                  <a:schemeClr val="lt1"/>
                </a:solidFill>
                <a:latin typeface="Source Code Pro Light"/>
                <a:ea typeface="Source Code Pro Light"/>
                <a:cs typeface="Source Code Pro Light"/>
                <a:sym typeface="Source Code Pro Light"/>
              </a:rPr>
              <a:t>Adelaide Johnson</a:t>
            </a:r>
            <a:endParaRPr>
              <a:solidFill>
                <a:schemeClr val="lt1"/>
              </a:solidFill>
              <a:latin typeface="Source Code Pro Light"/>
              <a:ea typeface="Source Code Pro Light"/>
              <a:cs typeface="Source Code Pro Light"/>
              <a:sym typeface="Source Code Pro Light"/>
            </a:endParaRPr>
          </a:p>
        </p:txBody>
      </p:sp>
      <p:sp>
        <p:nvSpPr>
          <p:cNvPr id="870" name="Google Shape;870;p54"/>
          <p:cNvSpPr txBox="1"/>
          <p:nvPr/>
        </p:nvSpPr>
        <p:spPr>
          <a:xfrm>
            <a:off x="3433575" y="3270200"/>
            <a:ext cx="2277000" cy="10467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lt1"/>
                </a:solidFill>
                <a:latin typeface="Source Code Pro"/>
                <a:ea typeface="Source Code Pro"/>
                <a:cs typeface="Source Code Pro"/>
                <a:sym typeface="Source Code Pro"/>
              </a:rPr>
              <a:t>Trajectory:</a:t>
            </a:r>
            <a:endParaRPr b="1">
              <a:solidFill>
                <a:schemeClr val="lt1"/>
              </a:solidFill>
              <a:latin typeface="Source Code Pro"/>
              <a:ea typeface="Source Code Pro"/>
              <a:cs typeface="Source Code Pro"/>
              <a:sym typeface="Source Code Pro"/>
            </a:endParaRPr>
          </a:p>
          <a:p>
            <a:pPr indent="0" lvl="0" marL="0" rtl="0" algn="ctr">
              <a:spcBef>
                <a:spcPts val="0"/>
              </a:spcBef>
              <a:spcAft>
                <a:spcPts val="0"/>
              </a:spcAft>
              <a:buNone/>
            </a:pPr>
            <a:r>
              <a:rPr lang="en">
                <a:solidFill>
                  <a:schemeClr val="lt1"/>
                </a:solidFill>
                <a:latin typeface="Source Code Pro Light"/>
                <a:ea typeface="Source Code Pro Light"/>
                <a:cs typeface="Source Code Pro Light"/>
                <a:sym typeface="Source Code Pro Light"/>
              </a:rPr>
              <a:t>Griffin Carpiniello</a:t>
            </a:r>
            <a:endParaRPr>
              <a:solidFill>
                <a:schemeClr val="lt1"/>
              </a:solidFill>
              <a:latin typeface="Source Code Pro Light"/>
              <a:ea typeface="Source Code Pro Light"/>
              <a:cs typeface="Source Code Pro Light"/>
              <a:sym typeface="Source Code Pro Light"/>
            </a:endParaRPr>
          </a:p>
          <a:p>
            <a:pPr indent="0" lvl="0" marL="0" rtl="0" algn="ctr">
              <a:spcBef>
                <a:spcPts val="0"/>
              </a:spcBef>
              <a:spcAft>
                <a:spcPts val="0"/>
              </a:spcAft>
              <a:buNone/>
            </a:pPr>
            <a:r>
              <a:rPr lang="en">
                <a:solidFill>
                  <a:schemeClr val="lt1"/>
                </a:solidFill>
                <a:latin typeface="Source Code Pro Light"/>
                <a:ea typeface="Source Code Pro Light"/>
                <a:cs typeface="Source Code Pro Light"/>
                <a:sym typeface="Source Code Pro Light"/>
              </a:rPr>
              <a:t>Simon Cohen</a:t>
            </a:r>
            <a:r>
              <a:rPr lang="en">
                <a:solidFill>
                  <a:schemeClr val="lt1"/>
                </a:solidFill>
                <a:latin typeface="Source Code Pro Light"/>
                <a:ea typeface="Source Code Pro Light"/>
                <a:cs typeface="Source Code Pro Light"/>
                <a:sym typeface="Source Code Pro Light"/>
              </a:rPr>
              <a:t> </a:t>
            </a:r>
            <a:endParaRPr>
              <a:solidFill>
                <a:schemeClr val="lt1"/>
              </a:solidFill>
              <a:latin typeface="Source Code Pro Light"/>
              <a:ea typeface="Source Code Pro Light"/>
              <a:cs typeface="Source Code Pro Light"/>
              <a:sym typeface="Source Code Pro Light"/>
            </a:endParaRPr>
          </a:p>
          <a:p>
            <a:pPr indent="0" lvl="0" marL="0" rtl="0" algn="ctr">
              <a:spcBef>
                <a:spcPts val="0"/>
              </a:spcBef>
              <a:spcAft>
                <a:spcPts val="0"/>
              </a:spcAft>
              <a:buNone/>
            </a:pPr>
            <a:r>
              <a:rPr lang="en">
                <a:solidFill>
                  <a:schemeClr val="lt1"/>
                </a:solidFill>
                <a:latin typeface="Source Code Pro Light"/>
                <a:ea typeface="Source Code Pro Light"/>
                <a:cs typeface="Source Code Pro Light"/>
                <a:sym typeface="Source Code Pro Light"/>
              </a:rPr>
              <a:t>Jerry Varghese </a:t>
            </a:r>
            <a:endParaRPr>
              <a:solidFill>
                <a:schemeClr val="lt1"/>
              </a:solidFill>
              <a:latin typeface="Source Code Pro Light"/>
              <a:ea typeface="Source Code Pro Light"/>
              <a:cs typeface="Source Code Pro Light"/>
              <a:sym typeface="Source Code Pro Light"/>
            </a:endParaRPr>
          </a:p>
        </p:txBody>
      </p:sp>
      <p:sp>
        <p:nvSpPr>
          <p:cNvPr id="871" name="Google Shape;871;p54"/>
          <p:cNvSpPr txBox="1"/>
          <p:nvPr/>
        </p:nvSpPr>
        <p:spPr>
          <a:xfrm>
            <a:off x="6147150" y="2137600"/>
            <a:ext cx="2340900" cy="12621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lt1"/>
                </a:solidFill>
                <a:latin typeface="Source Code Pro"/>
                <a:ea typeface="Source Code Pro"/>
                <a:cs typeface="Source Code Pro"/>
                <a:sym typeface="Source Code Pro"/>
              </a:rPr>
              <a:t>Attitude Determination and Control:</a:t>
            </a:r>
            <a:endParaRPr>
              <a:solidFill>
                <a:schemeClr val="lt1"/>
              </a:solidFill>
              <a:latin typeface="Source Code Pro Light"/>
              <a:ea typeface="Source Code Pro Light"/>
              <a:cs typeface="Source Code Pro Light"/>
              <a:sym typeface="Source Code Pro Light"/>
            </a:endParaRPr>
          </a:p>
          <a:p>
            <a:pPr indent="0" lvl="0" marL="0" rtl="0" algn="ctr">
              <a:spcBef>
                <a:spcPts val="0"/>
              </a:spcBef>
              <a:spcAft>
                <a:spcPts val="0"/>
              </a:spcAft>
              <a:buNone/>
            </a:pPr>
            <a:r>
              <a:rPr lang="en">
                <a:solidFill>
                  <a:schemeClr val="lt1"/>
                </a:solidFill>
                <a:latin typeface="Source Code Pro Light"/>
                <a:ea typeface="Source Code Pro Light"/>
                <a:cs typeface="Source Code Pro Light"/>
                <a:sym typeface="Source Code Pro Light"/>
              </a:rPr>
              <a:t>Brady Beck </a:t>
            </a:r>
            <a:endParaRPr>
              <a:solidFill>
                <a:schemeClr val="lt1"/>
              </a:solidFill>
              <a:latin typeface="Source Code Pro Light"/>
              <a:ea typeface="Source Code Pro Light"/>
              <a:cs typeface="Source Code Pro Light"/>
              <a:sym typeface="Source Code Pro Light"/>
            </a:endParaRPr>
          </a:p>
          <a:p>
            <a:pPr indent="0" lvl="0" marL="0" rtl="0" algn="ctr">
              <a:spcBef>
                <a:spcPts val="0"/>
              </a:spcBef>
              <a:spcAft>
                <a:spcPts val="0"/>
              </a:spcAft>
              <a:buNone/>
            </a:pPr>
            <a:r>
              <a:rPr lang="en">
                <a:solidFill>
                  <a:schemeClr val="lt1"/>
                </a:solidFill>
                <a:latin typeface="Source Code Pro Light"/>
                <a:ea typeface="Source Code Pro Light"/>
                <a:cs typeface="Source Code Pro Light"/>
                <a:sym typeface="Source Code Pro Light"/>
              </a:rPr>
              <a:t>Aaron Schwarz</a:t>
            </a:r>
            <a:endParaRPr>
              <a:solidFill>
                <a:schemeClr val="lt1"/>
              </a:solidFill>
              <a:latin typeface="Source Code Pro Light"/>
              <a:ea typeface="Source Code Pro Light"/>
              <a:cs typeface="Source Code Pro Light"/>
              <a:sym typeface="Source Code Pro Light"/>
            </a:endParaRPr>
          </a:p>
        </p:txBody>
      </p:sp>
      <p:sp>
        <p:nvSpPr>
          <p:cNvPr id="872" name="Google Shape;872;p54"/>
          <p:cNvSpPr txBox="1"/>
          <p:nvPr/>
        </p:nvSpPr>
        <p:spPr>
          <a:xfrm>
            <a:off x="6147150" y="1112700"/>
            <a:ext cx="2340900" cy="8313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lt1"/>
                </a:solidFill>
                <a:latin typeface="Source Code Pro"/>
                <a:ea typeface="Source Code Pro"/>
                <a:cs typeface="Source Code Pro"/>
                <a:sym typeface="Source Code Pro"/>
              </a:rPr>
              <a:t>Telemetry: </a:t>
            </a:r>
            <a:endParaRPr b="1">
              <a:solidFill>
                <a:schemeClr val="lt1"/>
              </a:solidFill>
              <a:latin typeface="Source Code Pro"/>
              <a:ea typeface="Source Code Pro"/>
              <a:cs typeface="Source Code Pro"/>
              <a:sym typeface="Source Code Pro"/>
            </a:endParaRPr>
          </a:p>
          <a:p>
            <a:pPr indent="0" lvl="0" marL="0" rtl="0" algn="ctr">
              <a:spcBef>
                <a:spcPts val="0"/>
              </a:spcBef>
              <a:spcAft>
                <a:spcPts val="0"/>
              </a:spcAft>
              <a:buNone/>
            </a:pPr>
            <a:r>
              <a:rPr lang="en">
                <a:solidFill>
                  <a:schemeClr val="lt1"/>
                </a:solidFill>
                <a:latin typeface="Source Code Pro Light"/>
                <a:ea typeface="Source Code Pro Light"/>
                <a:cs typeface="Source Code Pro Light"/>
                <a:sym typeface="Source Code Pro Light"/>
              </a:rPr>
              <a:t>David Hickey </a:t>
            </a:r>
            <a:endParaRPr>
              <a:solidFill>
                <a:schemeClr val="lt1"/>
              </a:solidFill>
              <a:latin typeface="Source Code Pro Light"/>
              <a:ea typeface="Source Code Pro Light"/>
              <a:cs typeface="Source Code Pro Light"/>
              <a:sym typeface="Source Code Pro Light"/>
            </a:endParaRPr>
          </a:p>
          <a:p>
            <a:pPr indent="0" lvl="0" marL="0" rtl="0" algn="ctr">
              <a:spcBef>
                <a:spcPts val="0"/>
              </a:spcBef>
              <a:spcAft>
                <a:spcPts val="0"/>
              </a:spcAft>
              <a:buNone/>
            </a:pPr>
            <a:r>
              <a:rPr lang="en">
                <a:solidFill>
                  <a:schemeClr val="lt1"/>
                </a:solidFill>
                <a:latin typeface="Source Code Pro Light"/>
                <a:ea typeface="Source Code Pro Light"/>
                <a:cs typeface="Source Code Pro Light"/>
                <a:sym typeface="Source Code Pro Light"/>
              </a:rPr>
              <a:t>Tyler Wisniewski</a:t>
            </a:r>
            <a:endParaRPr>
              <a:solidFill>
                <a:schemeClr val="lt1"/>
              </a:solidFill>
              <a:latin typeface="Source Code Pro Light"/>
              <a:ea typeface="Source Code Pro Light"/>
              <a:cs typeface="Source Code Pro Light"/>
              <a:sym typeface="Source Code Pro Light"/>
            </a:endParaRPr>
          </a:p>
        </p:txBody>
      </p:sp>
      <p:sp>
        <p:nvSpPr>
          <p:cNvPr id="873" name="Google Shape;873;p54"/>
          <p:cNvSpPr txBox="1"/>
          <p:nvPr/>
        </p:nvSpPr>
        <p:spPr>
          <a:xfrm>
            <a:off x="6147150" y="3593300"/>
            <a:ext cx="2340900" cy="6156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lt1"/>
                </a:solidFill>
                <a:latin typeface="Source Code Pro"/>
                <a:ea typeface="Source Code Pro"/>
                <a:cs typeface="Source Code Pro"/>
                <a:sym typeface="Source Code Pro"/>
              </a:rPr>
              <a:t>Space Environment:</a:t>
            </a:r>
            <a:r>
              <a:rPr lang="en">
                <a:solidFill>
                  <a:schemeClr val="lt1"/>
                </a:solidFill>
                <a:latin typeface="Source Code Pro Light"/>
                <a:ea typeface="Source Code Pro Light"/>
                <a:cs typeface="Source Code Pro Light"/>
                <a:sym typeface="Source Code Pro Light"/>
              </a:rPr>
              <a:t> </a:t>
            </a:r>
            <a:endParaRPr>
              <a:solidFill>
                <a:schemeClr val="lt1"/>
              </a:solidFill>
              <a:latin typeface="Source Code Pro Light"/>
              <a:ea typeface="Source Code Pro Light"/>
              <a:cs typeface="Source Code Pro Light"/>
              <a:sym typeface="Source Code Pro Light"/>
            </a:endParaRPr>
          </a:p>
          <a:p>
            <a:pPr indent="0" lvl="0" marL="0" rtl="0" algn="ctr">
              <a:spcBef>
                <a:spcPts val="0"/>
              </a:spcBef>
              <a:spcAft>
                <a:spcPts val="0"/>
              </a:spcAft>
              <a:buNone/>
            </a:pPr>
            <a:r>
              <a:rPr lang="en">
                <a:solidFill>
                  <a:schemeClr val="lt1"/>
                </a:solidFill>
                <a:latin typeface="Source Code Pro Light"/>
                <a:ea typeface="Source Code Pro Light"/>
                <a:cs typeface="Source Code Pro Light"/>
                <a:sym typeface="Source Code Pro Light"/>
              </a:rPr>
              <a:t>Erik Zabalegui Lopez</a:t>
            </a:r>
            <a:endParaRPr>
              <a:solidFill>
                <a:schemeClr val="lt1"/>
              </a:solidFill>
              <a:latin typeface="Source Code Pro Light"/>
              <a:ea typeface="Source Code Pro Light"/>
              <a:cs typeface="Source Code Pro Light"/>
              <a:sym typeface="Source Code Pro Light"/>
            </a:endParaRPr>
          </a:p>
        </p:txBody>
      </p:sp>
      <p:sp>
        <p:nvSpPr>
          <p:cNvPr id="874" name="Google Shape;874;p54"/>
          <p:cNvSpPr txBox="1"/>
          <p:nvPr/>
        </p:nvSpPr>
        <p:spPr>
          <a:xfrm>
            <a:off x="3598875" y="2137600"/>
            <a:ext cx="1946400" cy="8313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lt1"/>
                </a:solidFill>
                <a:latin typeface="Source Code Pro"/>
                <a:ea typeface="Source Code Pro"/>
                <a:cs typeface="Source Code Pro"/>
                <a:sym typeface="Source Code Pro"/>
              </a:rPr>
              <a:t>Cost &amp; Schedule:</a:t>
            </a:r>
            <a:r>
              <a:rPr lang="en">
                <a:solidFill>
                  <a:schemeClr val="lt1"/>
                </a:solidFill>
                <a:latin typeface="Source Code Pro Light"/>
                <a:ea typeface="Source Code Pro Light"/>
                <a:cs typeface="Source Code Pro Light"/>
                <a:sym typeface="Source Code Pro Light"/>
              </a:rPr>
              <a:t> </a:t>
            </a:r>
            <a:endParaRPr>
              <a:solidFill>
                <a:schemeClr val="lt1"/>
              </a:solidFill>
              <a:latin typeface="Source Code Pro Light"/>
              <a:ea typeface="Source Code Pro Light"/>
              <a:cs typeface="Source Code Pro Light"/>
              <a:sym typeface="Source Code Pro Light"/>
            </a:endParaRPr>
          </a:p>
          <a:p>
            <a:pPr indent="0" lvl="0" marL="0" rtl="0" algn="ctr">
              <a:spcBef>
                <a:spcPts val="0"/>
              </a:spcBef>
              <a:spcAft>
                <a:spcPts val="0"/>
              </a:spcAft>
              <a:buNone/>
            </a:pPr>
            <a:r>
              <a:rPr lang="en">
                <a:solidFill>
                  <a:schemeClr val="lt1"/>
                </a:solidFill>
                <a:latin typeface="Source Code Pro Light"/>
                <a:ea typeface="Source Code Pro Light"/>
                <a:cs typeface="Source Code Pro Light"/>
                <a:sym typeface="Source Code Pro Light"/>
              </a:rPr>
              <a:t>Cole Zimmermann</a:t>
            </a:r>
            <a:endParaRPr>
              <a:solidFill>
                <a:schemeClr val="lt1"/>
              </a:solidFill>
              <a:latin typeface="Source Code Pro Light"/>
              <a:ea typeface="Source Code Pro Light"/>
              <a:cs typeface="Source Code Pro Light"/>
              <a:sym typeface="Source Code Pro Light"/>
            </a:endParaRPr>
          </a:p>
          <a:p>
            <a:pPr indent="0" lvl="0" marL="0" rtl="0" algn="ctr">
              <a:spcBef>
                <a:spcPts val="0"/>
              </a:spcBef>
              <a:spcAft>
                <a:spcPts val="0"/>
              </a:spcAft>
              <a:buNone/>
            </a:pPr>
            <a:r>
              <a:rPr lang="en">
                <a:solidFill>
                  <a:schemeClr val="lt1"/>
                </a:solidFill>
                <a:latin typeface="Source Code Pro Light"/>
                <a:ea typeface="Source Code Pro Light"/>
                <a:cs typeface="Source Code Pro Light"/>
                <a:sym typeface="Source Code Pro Light"/>
              </a:rPr>
              <a:t>Cameron Baxley</a:t>
            </a:r>
            <a:endParaRPr>
              <a:solidFill>
                <a:schemeClr val="lt1"/>
              </a:solidFill>
              <a:latin typeface="Source Code Pro Light"/>
              <a:ea typeface="Source Code Pro Light"/>
              <a:cs typeface="Source Code Pro Light"/>
              <a:sym typeface="Source Code Pro Light"/>
            </a:endParaRPr>
          </a:p>
        </p:txBody>
      </p:sp>
      <p:sp>
        <p:nvSpPr>
          <p:cNvPr id="875" name="Google Shape;875;p54"/>
          <p:cNvSpPr txBox="1"/>
          <p:nvPr/>
        </p:nvSpPr>
        <p:spPr>
          <a:xfrm>
            <a:off x="720000" y="3377900"/>
            <a:ext cx="2277000" cy="8313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lt1"/>
                </a:solidFill>
                <a:latin typeface="Source Code Pro"/>
                <a:ea typeface="Source Code Pro"/>
                <a:cs typeface="Source Code Pro"/>
                <a:sym typeface="Source Code Pro"/>
              </a:rPr>
              <a:t>Science &amp; Structures:</a:t>
            </a:r>
            <a:r>
              <a:rPr lang="en">
                <a:solidFill>
                  <a:schemeClr val="lt1"/>
                </a:solidFill>
                <a:latin typeface="Source Code Pro Light"/>
                <a:ea typeface="Source Code Pro Light"/>
                <a:cs typeface="Source Code Pro Light"/>
                <a:sym typeface="Source Code Pro Light"/>
              </a:rPr>
              <a:t> </a:t>
            </a:r>
            <a:endParaRPr>
              <a:solidFill>
                <a:schemeClr val="lt1"/>
              </a:solidFill>
              <a:latin typeface="Source Code Pro Light"/>
              <a:ea typeface="Source Code Pro Light"/>
              <a:cs typeface="Source Code Pro Light"/>
              <a:sym typeface="Source Code Pro Light"/>
            </a:endParaRPr>
          </a:p>
          <a:p>
            <a:pPr indent="0" lvl="0" marL="0" rtl="0" algn="ctr">
              <a:spcBef>
                <a:spcPts val="0"/>
              </a:spcBef>
              <a:spcAft>
                <a:spcPts val="0"/>
              </a:spcAft>
              <a:buNone/>
            </a:pPr>
            <a:r>
              <a:rPr lang="en">
                <a:solidFill>
                  <a:schemeClr val="lt1"/>
                </a:solidFill>
                <a:latin typeface="Source Code Pro Light"/>
                <a:ea typeface="Source Code Pro Light"/>
                <a:cs typeface="Source Code Pro Light"/>
                <a:sym typeface="Source Code Pro Light"/>
              </a:rPr>
              <a:t>Matthew Glimcher</a:t>
            </a:r>
            <a:endParaRPr>
              <a:solidFill>
                <a:schemeClr val="lt1"/>
              </a:solidFill>
              <a:latin typeface="Source Code Pro Light"/>
              <a:ea typeface="Source Code Pro Light"/>
              <a:cs typeface="Source Code Pro Light"/>
              <a:sym typeface="Source Code Pro Light"/>
            </a:endParaRPr>
          </a:p>
        </p:txBody>
      </p:sp>
      <p:sp>
        <p:nvSpPr>
          <p:cNvPr id="876" name="Google Shape;876;p54"/>
          <p:cNvSpPr txBox="1"/>
          <p:nvPr>
            <p:ph idx="12" type="sldNum"/>
          </p:nvPr>
        </p:nvSpPr>
        <p:spPr>
          <a:xfrm>
            <a:off x="8424009" y="458670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0" name="Shape 880"/>
        <p:cNvGrpSpPr/>
        <p:nvPr/>
      </p:nvGrpSpPr>
      <p:grpSpPr>
        <a:xfrm>
          <a:off x="0" y="0"/>
          <a:ext cx="0" cy="0"/>
          <a:chOff x="0" y="0"/>
          <a:chExt cx="0" cy="0"/>
        </a:xfrm>
      </p:grpSpPr>
      <p:sp>
        <p:nvSpPr>
          <p:cNvPr id="881" name="Google Shape;881;p55"/>
          <p:cNvSpPr txBox="1"/>
          <p:nvPr>
            <p:ph idx="1" type="subTitle"/>
          </p:nvPr>
        </p:nvSpPr>
        <p:spPr>
          <a:xfrm>
            <a:off x="5538925" y="2571750"/>
            <a:ext cx="1410900" cy="5526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n" sz="1600"/>
              <a:t>Zion Moss</a:t>
            </a:r>
            <a:endParaRPr sz="1600"/>
          </a:p>
        </p:txBody>
      </p:sp>
      <p:sp>
        <p:nvSpPr>
          <p:cNvPr id="882" name="Google Shape;882;p55"/>
          <p:cNvSpPr txBox="1"/>
          <p:nvPr>
            <p:ph type="title"/>
          </p:nvPr>
        </p:nvSpPr>
        <p:spPr>
          <a:xfrm>
            <a:off x="4591675" y="1461450"/>
            <a:ext cx="3305400" cy="1110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4800"/>
              <a:t>Mission Concept</a:t>
            </a:r>
            <a:endParaRPr sz="4800"/>
          </a:p>
        </p:txBody>
      </p:sp>
      <p:pic>
        <p:nvPicPr>
          <p:cNvPr id="883" name="Google Shape;883;p55"/>
          <p:cNvPicPr preferRelativeResize="0"/>
          <p:nvPr/>
        </p:nvPicPr>
        <p:blipFill>
          <a:blip r:embed="rId3">
            <a:alphaModFix/>
          </a:blip>
          <a:stretch>
            <a:fillRect/>
          </a:stretch>
        </p:blipFill>
        <p:spPr>
          <a:xfrm>
            <a:off x="-532750" y="-12"/>
            <a:ext cx="5143500" cy="5143500"/>
          </a:xfrm>
          <a:prstGeom prst="rect">
            <a:avLst/>
          </a:prstGeom>
          <a:noFill/>
          <a:ln>
            <a:noFill/>
          </a:ln>
        </p:spPr>
      </p:pic>
      <p:sp>
        <p:nvSpPr>
          <p:cNvPr id="884" name="Google Shape;884;p55"/>
          <p:cNvSpPr txBox="1"/>
          <p:nvPr>
            <p:ph idx="12" type="sldNum"/>
          </p:nvPr>
        </p:nvSpPr>
        <p:spPr>
          <a:xfrm>
            <a:off x="8424021" y="458670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8" name="Shape 888"/>
        <p:cNvGrpSpPr/>
        <p:nvPr/>
      </p:nvGrpSpPr>
      <p:grpSpPr>
        <a:xfrm>
          <a:off x="0" y="0"/>
          <a:ext cx="0" cy="0"/>
          <a:chOff x="0" y="0"/>
          <a:chExt cx="0" cy="0"/>
        </a:xfrm>
      </p:grpSpPr>
      <p:sp>
        <p:nvSpPr>
          <p:cNvPr id="889" name="Google Shape;889;p56"/>
          <p:cNvSpPr txBox="1"/>
          <p:nvPr>
            <p:ph type="title"/>
          </p:nvPr>
        </p:nvSpPr>
        <p:spPr>
          <a:xfrm>
            <a:off x="602625" y="539938"/>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Motivation: Why Uranus?</a:t>
            </a:r>
            <a:endParaRPr/>
          </a:p>
        </p:txBody>
      </p:sp>
      <p:sp>
        <p:nvSpPr>
          <p:cNvPr id="890" name="Google Shape;890;p56"/>
          <p:cNvSpPr txBox="1"/>
          <p:nvPr>
            <p:ph idx="1" type="body"/>
          </p:nvPr>
        </p:nvSpPr>
        <p:spPr>
          <a:xfrm>
            <a:off x="602625" y="1225563"/>
            <a:ext cx="7704000" cy="3378000"/>
          </a:xfrm>
          <a:prstGeom prst="rect">
            <a:avLst/>
          </a:prstGeom>
        </p:spPr>
        <p:txBody>
          <a:bodyPr anchorCtr="0" anchor="t" bIns="91425" lIns="91425" spcFirstLastPara="1" rIns="91425" wrap="square" tIns="91425">
            <a:noAutofit/>
          </a:bodyPr>
          <a:lstStyle/>
          <a:p>
            <a:pPr indent="-330200" lvl="0" marL="457200" rtl="0" algn="l">
              <a:lnSpc>
                <a:spcPct val="115000"/>
              </a:lnSpc>
              <a:spcBef>
                <a:spcPts val="0"/>
              </a:spcBef>
              <a:spcAft>
                <a:spcPts val="0"/>
              </a:spcAft>
              <a:buSzPts val="1600"/>
              <a:buChar char="●"/>
            </a:pPr>
            <a:r>
              <a:rPr lang="en" sz="1600"/>
              <a:t>Only visited once by Voyager 2</a:t>
            </a:r>
            <a:endParaRPr sz="1600"/>
          </a:p>
          <a:p>
            <a:pPr indent="-330200" lvl="0" marL="457200" rtl="0" algn="l">
              <a:lnSpc>
                <a:spcPct val="115000"/>
              </a:lnSpc>
              <a:spcBef>
                <a:spcPts val="0"/>
              </a:spcBef>
              <a:spcAft>
                <a:spcPts val="0"/>
              </a:spcAft>
              <a:buSzPts val="1600"/>
              <a:buChar char="●"/>
            </a:pPr>
            <a:r>
              <a:rPr lang="en" sz="1600"/>
              <a:t>Unique</a:t>
            </a:r>
            <a:r>
              <a:rPr lang="en" sz="1600"/>
              <a:t> characteristics:</a:t>
            </a:r>
            <a:endParaRPr sz="1600"/>
          </a:p>
          <a:p>
            <a:pPr indent="-330200" lvl="1" marL="914400" rtl="0" algn="l">
              <a:lnSpc>
                <a:spcPct val="115000"/>
              </a:lnSpc>
              <a:spcBef>
                <a:spcPts val="0"/>
              </a:spcBef>
              <a:spcAft>
                <a:spcPts val="0"/>
              </a:spcAft>
              <a:buSzPts val="1600"/>
              <a:buChar char="○"/>
            </a:pPr>
            <a:r>
              <a:rPr lang="en" sz="1600"/>
              <a:t>Extreme axial tilt</a:t>
            </a:r>
            <a:endParaRPr sz="1600"/>
          </a:p>
          <a:p>
            <a:pPr indent="-330200" lvl="1" marL="914400" rtl="0" algn="l">
              <a:lnSpc>
                <a:spcPct val="115000"/>
              </a:lnSpc>
              <a:spcBef>
                <a:spcPts val="0"/>
              </a:spcBef>
              <a:spcAft>
                <a:spcPts val="0"/>
              </a:spcAft>
              <a:buSzPts val="1600"/>
              <a:buChar char="○"/>
            </a:pPr>
            <a:r>
              <a:rPr lang="en" sz="1600"/>
              <a:t>Complex magnetic dynamo</a:t>
            </a:r>
            <a:endParaRPr sz="1600"/>
          </a:p>
          <a:p>
            <a:pPr indent="-330200" lvl="1" marL="914400" rtl="0" algn="l">
              <a:lnSpc>
                <a:spcPct val="115000"/>
              </a:lnSpc>
              <a:spcBef>
                <a:spcPts val="0"/>
              </a:spcBef>
              <a:spcAft>
                <a:spcPts val="0"/>
              </a:spcAft>
              <a:buSzPts val="1600"/>
              <a:buChar char="○"/>
            </a:pPr>
            <a:r>
              <a:rPr lang="en" sz="1600"/>
              <a:t>Low surface temperature</a:t>
            </a:r>
            <a:endParaRPr sz="1600"/>
          </a:p>
          <a:p>
            <a:pPr indent="-330200" lvl="1" marL="914400" rtl="0" algn="l">
              <a:lnSpc>
                <a:spcPct val="115000"/>
              </a:lnSpc>
              <a:spcBef>
                <a:spcPts val="0"/>
              </a:spcBef>
              <a:spcAft>
                <a:spcPts val="0"/>
              </a:spcAft>
              <a:buSzPts val="1600"/>
              <a:buChar char="○"/>
            </a:pPr>
            <a:r>
              <a:rPr lang="en" sz="1600"/>
              <a:t>Extremely dark inner moons and rings</a:t>
            </a:r>
            <a:endParaRPr sz="1600"/>
          </a:p>
          <a:p>
            <a:pPr indent="-330200" lvl="0" marL="457200" rtl="0" algn="l">
              <a:lnSpc>
                <a:spcPct val="115000"/>
              </a:lnSpc>
              <a:spcBef>
                <a:spcPts val="0"/>
              </a:spcBef>
              <a:spcAft>
                <a:spcPts val="0"/>
              </a:spcAft>
              <a:buSzPts val="1600"/>
              <a:buChar char="●"/>
            </a:pPr>
            <a:r>
              <a:rPr lang="en" sz="1600"/>
              <a:t>Large icy moons</a:t>
            </a:r>
            <a:endParaRPr sz="1600"/>
          </a:p>
          <a:p>
            <a:pPr indent="-330200" lvl="1" marL="914400" rtl="0" algn="l">
              <a:lnSpc>
                <a:spcPct val="115000"/>
              </a:lnSpc>
              <a:spcBef>
                <a:spcPts val="0"/>
              </a:spcBef>
              <a:spcAft>
                <a:spcPts val="0"/>
              </a:spcAft>
              <a:buSzPts val="1600"/>
              <a:buChar char="○"/>
            </a:pPr>
            <a:r>
              <a:rPr lang="en" sz="1600"/>
              <a:t>Potential subsurface oceans</a:t>
            </a:r>
            <a:endParaRPr sz="1600"/>
          </a:p>
          <a:p>
            <a:pPr indent="-330200" lvl="0" marL="457200" rtl="0" algn="l">
              <a:lnSpc>
                <a:spcPct val="115000"/>
              </a:lnSpc>
              <a:spcBef>
                <a:spcPts val="0"/>
              </a:spcBef>
              <a:spcAft>
                <a:spcPts val="0"/>
              </a:spcAft>
              <a:buSzPts val="1600"/>
              <a:buChar char="●"/>
            </a:pPr>
            <a:r>
              <a:rPr lang="en" sz="1600"/>
              <a:t>Analog for most common exoplanet size class</a:t>
            </a:r>
            <a:endParaRPr sz="1600"/>
          </a:p>
        </p:txBody>
      </p:sp>
      <p:sp>
        <p:nvSpPr>
          <p:cNvPr id="891" name="Google Shape;891;p56"/>
          <p:cNvSpPr txBox="1"/>
          <p:nvPr>
            <p:ph idx="12" type="sldNum"/>
          </p:nvPr>
        </p:nvSpPr>
        <p:spPr>
          <a:xfrm>
            <a:off x="8423996" y="458670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892" name="Google Shape;892;p56"/>
          <p:cNvPicPr preferRelativeResize="0"/>
          <p:nvPr/>
        </p:nvPicPr>
        <p:blipFill rotWithShape="1">
          <a:blip r:embed="rId3">
            <a:alphaModFix/>
          </a:blip>
          <a:srcRect b="6137" l="28599" r="28548" t="7536"/>
          <a:stretch/>
        </p:blipFill>
        <p:spPr>
          <a:xfrm>
            <a:off x="6181575" y="540000"/>
            <a:ext cx="2242426" cy="254107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6" name="Shape 896"/>
        <p:cNvGrpSpPr/>
        <p:nvPr/>
      </p:nvGrpSpPr>
      <p:grpSpPr>
        <a:xfrm>
          <a:off x="0" y="0"/>
          <a:ext cx="0" cy="0"/>
          <a:chOff x="0" y="0"/>
          <a:chExt cx="0" cy="0"/>
        </a:xfrm>
      </p:grpSpPr>
      <p:sp>
        <p:nvSpPr>
          <p:cNvPr id="897" name="Google Shape;897;p57"/>
          <p:cNvSpPr txBox="1"/>
          <p:nvPr>
            <p:ph type="title"/>
          </p:nvPr>
        </p:nvSpPr>
        <p:spPr>
          <a:xfrm>
            <a:off x="720000" y="5400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Purpose</a:t>
            </a:r>
            <a:endParaRPr/>
          </a:p>
        </p:txBody>
      </p:sp>
      <p:sp>
        <p:nvSpPr>
          <p:cNvPr id="898" name="Google Shape;898;p57"/>
          <p:cNvSpPr txBox="1"/>
          <p:nvPr>
            <p:ph idx="1" type="body"/>
          </p:nvPr>
        </p:nvSpPr>
        <p:spPr>
          <a:xfrm>
            <a:off x="720000" y="1712100"/>
            <a:ext cx="7704000" cy="17193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i="1" lang="en" sz="1600"/>
              <a:t>To conduct a pioneering deep space scientific exploration of Uranus, leveraging the latest advances in technology and engineering to study this mysterious and little-understood planet. By deploying an orbiter and a probe, we aim to gather new insights into the composition, atmosphere, and magnetic field of Uranus, as well as its moons and ring system.</a:t>
            </a:r>
            <a:endParaRPr i="1" sz="1600"/>
          </a:p>
        </p:txBody>
      </p:sp>
      <p:sp>
        <p:nvSpPr>
          <p:cNvPr id="899" name="Google Shape;899;p57"/>
          <p:cNvSpPr txBox="1"/>
          <p:nvPr>
            <p:ph idx="12" type="sldNum"/>
          </p:nvPr>
        </p:nvSpPr>
        <p:spPr>
          <a:xfrm>
            <a:off x="8423996" y="458670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3" name="Shape 903"/>
        <p:cNvGrpSpPr/>
        <p:nvPr/>
      </p:nvGrpSpPr>
      <p:grpSpPr>
        <a:xfrm>
          <a:off x="0" y="0"/>
          <a:ext cx="0" cy="0"/>
          <a:chOff x="0" y="0"/>
          <a:chExt cx="0" cy="0"/>
        </a:xfrm>
      </p:grpSpPr>
      <p:sp>
        <p:nvSpPr>
          <p:cNvPr id="904" name="Google Shape;904;p58"/>
          <p:cNvSpPr txBox="1"/>
          <p:nvPr>
            <p:ph type="title"/>
          </p:nvPr>
        </p:nvSpPr>
        <p:spPr>
          <a:xfrm>
            <a:off x="720000" y="5400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Mission Drivers</a:t>
            </a:r>
            <a:endParaRPr/>
          </a:p>
        </p:txBody>
      </p:sp>
      <p:sp>
        <p:nvSpPr>
          <p:cNvPr id="905" name="Google Shape;905;p58"/>
          <p:cNvSpPr txBox="1"/>
          <p:nvPr>
            <p:ph idx="1" type="body"/>
          </p:nvPr>
        </p:nvSpPr>
        <p:spPr>
          <a:xfrm>
            <a:off x="720000" y="1225625"/>
            <a:ext cx="7704000" cy="3378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650" u="sng">
                <a:latin typeface="Source Code Pro"/>
                <a:ea typeface="Source Code Pro"/>
                <a:cs typeface="Source Code Pro"/>
                <a:sym typeface="Source Code Pro"/>
              </a:rPr>
              <a:t>Task:</a:t>
            </a:r>
            <a:r>
              <a:rPr lang="en" sz="1550"/>
              <a:t> Conduct a scientific investigation of Uranus &amp; its moons</a:t>
            </a:r>
            <a:endParaRPr sz="1550"/>
          </a:p>
          <a:p>
            <a:pPr indent="0" lvl="0" marL="0" rtl="0" algn="l">
              <a:spcBef>
                <a:spcPts val="1200"/>
              </a:spcBef>
              <a:spcAft>
                <a:spcPts val="0"/>
              </a:spcAft>
              <a:buNone/>
            </a:pPr>
            <a:r>
              <a:rPr b="1" lang="en" sz="1650" u="sng">
                <a:latin typeface="Source Code Pro"/>
                <a:ea typeface="Source Code Pro"/>
                <a:cs typeface="Source Code Pro"/>
                <a:sym typeface="Source Code Pro"/>
              </a:rPr>
              <a:t>Baselines:</a:t>
            </a:r>
            <a:endParaRPr b="1" sz="1650" u="sng">
              <a:latin typeface="Source Code Pro"/>
              <a:ea typeface="Source Code Pro"/>
              <a:cs typeface="Source Code Pro"/>
              <a:sym typeface="Source Code Pro"/>
            </a:endParaRPr>
          </a:p>
          <a:p>
            <a:pPr indent="-327025" lvl="0" marL="457200" rtl="0" algn="l">
              <a:lnSpc>
                <a:spcPct val="115000"/>
              </a:lnSpc>
              <a:spcBef>
                <a:spcPts val="1200"/>
              </a:spcBef>
              <a:spcAft>
                <a:spcPts val="0"/>
              </a:spcAft>
              <a:buSzPts val="1550"/>
              <a:buChar char="●"/>
            </a:pPr>
            <a:r>
              <a:rPr lang="en" sz="1550"/>
              <a:t>Return data on </a:t>
            </a:r>
            <a:endParaRPr sz="1550"/>
          </a:p>
          <a:p>
            <a:pPr indent="-327025" lvl="1" marL="914400" rtl="0" algn="l">
              <a:lnSpc>
                <a:spcPct val="115000"/>
              </a:lnSpc>
              <a:spcBef>
                <a:spcPts val="0"/>
              </a:spcBef>
              <a:spcAft>
                <a:spcPts val="0"/>
              </a:spcAft>
              <a:buSzPts val="1550"/>
              <a:buChar char="○"/>
            </a:pPr>
            <a:r>
              <a:rPr lang="en" sz="1550"/>
              <a:t>Atmospheric composition &amp; weather patterns</a:t>
            </a:r>
            <a:endParaRPr sz="1550"/>
          </a:p>
          <a:p>
            <a:pPr indent="-327025" lvl="1" marL="914400" rtl="0" algn="l">
              <a:lnSpc>
                <a:spcPct val="115000"/>
              </a:lnSpc>
              <a:spcBef>
                <a:spcPts val="0"/>
              </a:spcBef>
              <a:spcAft>
                <a:spcPts val="0"/>
              </a:spcAft>
              <a:buSzPts val="1550"/>
              <a:buChar char="○"/>
            </a:pPr>
            <a:r>
              <a:rPr lang="en" sz="1550"/>
              <a:t>Internal structure &amp; magnetic field</a:t>
            </a:r>
            <a:endParaRPr sz="1550"/>
          </a:p>
          <a:p>
            <a:pPr indent="-327025" lvl="1" marL="914400" rtl="0" algn="l">
              <a:lnSpc>
                <a:spcPct val="115000"/>
              </a:lnSpc>
              <a:spcBef>
                <a:spcPts val="0"/>
              </a:spcBef>
              <a:spcAft>
                <a:spcPts val="0"/>
              </a:spcAft>
              <a:buSzPts val="1550"/>
              <a:buChar char="○"/>
            </a:pPr>
            <a:r>
              <a:rPr lang="en" sz="1550"/>
              <a:t>Moon composition (potential subsurface oceans)</a:t>
            </a:r>
            <a:endParaRPr sz="1550"/>
          </a:p>
          <a:p>
            <a:pPr indent="-327025" lvl="1" marL="914400" rtl="0" algn="l">
              <a:lnSpc>
                <a:spcPct val="115000"/>
              </a:lnSpc>
              <a:spcBef>
                <a:spcPts val="0"/>
              </a:spcBef>
              <a:spcAft>
                <a:spcPts val="0"/>
              </a:spcAft>
              <a:buSzPts val="1550"/>
              <a:buChar char="○"/>
            </a:pPr>
            <a:r>
              <a:rPr lang="en" sz="1550"/>
              <a:t>Ring composition &amp; formation</a:t>
            </a:r>
            <a:endParaRPr sz="1550"/>
          </a:p>
          <a:p>
            <a:pPr indent="-327025" lvl="0" marL="457200" rtl="0" algn="l">
              <a:lnSpc>
                <a:spcPct val="115000"/>
              </a:lnSpc>
              <a:spcBef>
                <a:spcPts val="0"/>
              </a:spcBef>
              <a:spcAft>
                <a:spcPts val="0"/>
              </a:spcAft>
              <a:buSzPts val="1550"/>
              <a:buChar char="●"/>
            </a:pPr>
            <a:r>
              <a:rPr lang="en" sz="1550"/>
              <a:t>1+ lunar flyby</a:t>
            </a:r>
            <a:endParaRPr sz="1550"/>
          </a:p>
          <a:p>
            <a:pPr indent="-327025" lvl="0" marL="457200" rtl="0" algn="l">
              <a:lnSpc>
                <a:spcPct val="115000"/>
              </a:lnSpc>
              <a:spcBef>
                <a:spcPts val="0"/>
              </a:spcBef>
              <a:spcAft>
                <a:spcPts val="0"/>
              </a:spcAft>
              <a:buSzPts val="1550"/>
              <a:buChar char="●"/>
            </a:pPr>
            <a:r>
              <a:rPr lang="en" sz="1550"/>
              <a:t>Demonstration of new technology at TRL 4 or 5</a:t>
            </a:r>
            <a:endParaRPr sz="1550"/>
          </a:p>
          <a:p>
            <a:pPr indent="-327025" lvl="0" marL="457200" rtl="0" algn="l">
              <a:lnSpc>
                <a:spcPct val="115000"/>
              </a:lnSpc>
              <a:spcBef>
                <a:spcPts val="0"/>
              </a:spcBef>
              <a:spcAft>
                <a:spcPts val="0"/>
              </a:spcAft>
              <a:buSzPts val="1550"/>
              <a:buChar char="●"/>
            </a:pPr>
            <a:r>
              <a:rPr lang="en" sz="1550"/>
              <a:t>Launch between 2023-2038</a:t>
            </a:r>
            <a:endParaRPr sz="1550"/>
          </a:p>
          <a:p>
            <a:pPr indent="-327025" lvl="0" marL="457200" rtl="0" algn="l">
              <a:lnSpc>
                <a:spcPct val="115000"/>
              </a:lnSpc>
              <a:spcBef>
                <a:spcPts val="0"/>
              </a:spcBef>
              <a:spcAft>
                <a:spcPts val="0"/>
              </a:spcAft>
              <a:buSzPts val="1550"/>
              <a:buChar char="●"/>
            </a:pPr>
            <a:r>
              <a:rPr lang="en" sz="1550"/>
              <a:t>Budget: $2.5 billion</a:t>
            </a:r>
            <a:endParaRPr sz="1550"/>
          </a:p>
          <a:p>
            <a:pPr indent="0" lvl="0" marL="0" rtl="0" algn="l">
              <a:spcBef>
                <a:spcPts val="1200"/>
              </a:spcBef>
              <a:spcAft>
                <a:spcPts val="0"/>
              </a:spcAft>
              <a:buNone/>
            </a:pPr>
            <a:r>
              <a:t/>
            </a:r>
            <a:endParaRPr sz="1600"/>
          </a:p>
          <a:p>
            <a:pPr indent="0" lvl="0" marL="0" rtl="0" algn="l">
              <a:spcBef>
                <a:spcPts val="1200"/>
              </a:spcBef>
              <a:spcAft>
                <a:spcPts val="1200"/>
              </a:spcAft>
              <a:buNone/>
            </a:pPr>
            <a:r>
              <a:t/>
            </a:r>
            <a:endParaRPr sz="1600"/>
          </a:p>
        </p:txBody>
      </p:sp>
      <p:sp>
        <p:nvSpPr>
          <p:cNvPr id="906" name="Google Shape;906;p58"/>
          <p:cNvSpPr txBox="1"/>
          <p:nvPr>
            <p:ph idx="12" type="sldNum"/>
          </p:nvPr>
        </p:nvSpPr>
        <p:spPr>
          <a:xfrm>
            <a:off x="8423996" y="458670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0" name="Shape 910"/>
        <p:cNvGrpSpPr/>
        <p:nvPr/>
      </p:nvGrpSpPr>
      <p:grpSpPr>
        <a:xfrm>
          <a:off x="0" y="0"/>
          <a:ext cx="0" cy="0"/>
          <a:chOff x="0" y="0"/>
          <a:chExt cx="0" cy="0"/>
        </a:xfrm>
      </p:grpSpPr>
      <p:sp>
        <p:nvSpPr>
          <p:cNvPr id="911" name="Google Shape;911;p59"/>
          <p:cNvSpPr txBox="1"/>
          <p:nvPr>
            <p:ph type="title"/>
          </p:nvPr>
        </p:nvSpPr>
        <p:spPr>
          <a:xfrm>
            <a:off x="720000" y="540000"/>
            <a:ext cx="49875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Scientific Questions &amp; Objectives</a:t>
            </a:r>
            <a:endParaRPr/>
          </a:p>
        </p:txBody>
      </p:sp>
      <p:sp>
        <p:nvSpPr>
          <p:cNvPr id="912" name="Google Shape;912;p59"/>
          <p:cNvSpPr txBox="1"/>
          <p:nvPr>
            <p:ph idx="12" type="sldNum"/>
          </p:nvPr>
        </p:nvSpPr>
        <p:spPr>
          <a:xfrm>
            <a:off x="8423996" y="458670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913" name="Google Shape;913;p59"/>
          <p:cNvSpPr/>
          <p:nvPr/>
        </p:nvSpPr>
        <p:spPr>
          <a:xfrm>
            <a:off x="356100" y="1274275"/>
            <a:ext cx="1593000" cy="719100"/>
          </a:xfrm>
          <a:prstGeom prst="ellipse">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latin typeface="Source Code Pro"/>
                <a:ea typeface="Source Code Pro"/>
                <a:cs typeface="Source Code Pro"/>
                <a:sym typeface="Source Code Pro"/>
              </a:rPr>
              <a:t>Atmosphere</a:t>
            </a:r>
            <a:endParaRPr b="1" sz="1200">
              <a:latin typeface="Source Code Pro"/>
              <a:ea typeface="Source Code Pro"/>
              <a:cs typeface="Source Code Pro"/>
              <a:sym typeface="Source Code Pro"/>
            </a:endParaRPr>
          </a:p>
        </p:txBody>
      </p:sp>
      <p:sp>
        <p:nvSpPr>
          <p:cNvPr id="914" name="Google Shape;914;p59"/>
          <p:cNvSpPr/>
          <p:nvPr/>
        </p:nvSpPr>
        <p:spPr>
          <a:xfrm>
            <a:off x="2135775" y="1274275"/>
            <a:ext cx="1505100" cy="719100"/>
          </a:xfrm>
          <a:prstGeom prst="ellipse">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latin typeface="Source Code Pro"/>
                <a:ea typeface="Source Code Pro"/>
                <a:cs typeface="Source Code Pro"/>
                <a:sym typeface="Source Code Pro"/>
              </a:rPr>
              <a:t>Interiors</a:t>
            </a:r>
            <a:endParaRPr b="1" sz="1200">
              <a:latin typeface="Source Code Pro"/>
              <a:ea typeface="Source Code Pro"/>
              <a:cs typeface="Source Code Pro"/>
              <a:sym typeface="Source Code Pro"/>
            </a:endParaRPr>
          </a:p>
        </p:txBody>
      </p:sp>
      <p:sp>
        <p:nvSpPr>
          <p:cNvPr id="915" name="Google Shape;915;p59"/>
          <p:cNvSpPr/>
          <p:nvPr/>
        </p:nvSpPr>
        <p:spPr>
          <a:xfrm>
            <a:off x="3827550" y="1274275"/>
            <a:ext cx="1695600" cy="719100"/>
          </a:xfrm>
          <a:prstGeom prst="ellipse">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000">
                <a:latin typeface="Source Code Pro"/>
                <a:ea typeface="Source Code Pro"/>
                <a:cs typeface="Source Code Pro"/>
                <a:sym typeface="Source Code Pro"/>
              </a:rPr>
              <a:t>Magnetosphere</a:t>
            </a:r>
            <a:endParaRPr b="1" sz="1000">
              <a:latin typeface="Source Code Pro"/>
              <a:ea typeface="Source Code Pro"/>
              <a:cs typeface="Source Code Pro"/>
              <a:sym typeface="Source Code Pro"/>
            </a:endParaRPr>
          </a:p>
        </p:txBody>
      </p:sp>
      <p:sp>
        <p:nvSpPr>
          <p:cNvPr id="916" name="Google Shape;916;p59"/>
          <p:cNvSpPr/>
          <p:nvPr/>
        </p:nvSpPr>
        <p:spPr>
          <a:xfrm>
            <a:off x="6194850" y="1877515"/>
            <a:ext cx="2211600" cy="719100"/>
          </a:xfrm>
          <a:prstGeom prst="ellipse">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100">
                <a:latin typeface="Source Code Pro"/>
                <a:ea typeface="Source Code Pro"/>
                <a:cs typeface="Source Code Pro"/>
                <a:sym typeface="Source Code Pro"/>
              </a:rPr>
              <a:t>Large Satellites &amp; Ocean Worlds</a:t>
            </a:r>
            <a:endParaRPr b="1" sz="1100">
              <a:latin typeface="Source Code Pro"/>
              <a:ea typeface="Source Code Pro"/>
              <a:cs typeface="Source Code Pro"/>
              <a:sym typeface="Source Code Pro"/>
            </a:endParaRPr>
          </a:p>
        </p:txBody>
      </p:sp>
      <p:sp>
        <p:nvSpPr>
          <p:cNvPr id="917" name="Google Shape;917;p59"/>
          <p:cNvSpPr/>
          <p:nvPr/>
        </p:nvSpPr>
        <p:spPr>
          <a:xfrm>
            <a:off x="6383850" y="153975"/>
            <a:ext cx="1833600" cy="572700"/>
          </a:xfrm>
          <a:prstGeom prst="ellipse">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100">
                <a:latin typeface="Source Code Pro"/>
                <a:ea typeface="Source Code Pro"/>
                <a:cs typeface="Source Code Pro"/>
                <a:sym typeface="Source Code Pro"/>
              </a:rPr>
              <a:t>Rings &amp; Small Satellites</a:t>
            </a:r>
            <a:endParaRPr b="1" sz="1100">
              <a:latin typeface="Source Code Pro"/>
              <a:ea typeface="Source Code Pro"/>
              <a:cs typeface="Source Code Pro"/>
              <a:sym typeface="Source Code Pro"/>
            </a:endParaRPr>
          </a:p>
        </p:txBody>
      </p:sp>
      <p:sp>
        <p:nvSpPr>
          <p:cNvPr id="918" name="Google Shape;918;p59"/>
          <p:cNvSpPr/>
          <p:nvPr/>
        </p:nvSpPr>
        <p:spPr>
          <a:xfrm>
            <a:off x="336150" y="2086700"/>
            <a:ext cx="1612800" cy="28029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80000"/>
              </a:lnSpc>
              <a:spcBef>
                <a:spcPts val="0"/>
              </a:spcBef>
              <a:spcAft>
                <a:spcPts val="0"/>
              </a:spcAft>
              <a:buNone/>
            </a:pPr>
            <a:r>
              <a:rPr b="1" lang="en" sz="1100">
                <a:solidFill>
                  <a:schemeClr val="lt2"/>
                </a:solidFill>
                <a:latin typeface="Source Code Pro"/>
                <a:ea typeface="Source Code Pro"/>
                <a:cs typeface="Source Code Pro"/>
                <a:sym typeface="Source Code Pro"/>
              </a:rPr>
              <a:t>A1.</a:t>
            </a:r>
            <a:r>
              <a:rPr lang="en" sz="1000">
                <a:solidFill>
                  <a:schemeClr val="lt2"/>
                </a:solidFill>
                <a:latin typeface="Source Code Pro"/>
                <a:ea typeface="Source Code Pro"/>
                <a:cs typeface="Source Code Pro"/>
                <a:sym typeface="Source Code Pro"/>
              </a:rPr>
              <a:t> How does atmospheric circulation function, from interior to thermosphere, in an ice giant?</a:t>
            </a:r>
            <a:endParaRPr sz="1000">
              <a:solidFill>
                <a:schemeClr val="lt2"/>
              </a:solidFill>
              <a:latin typeface="Source Code Pro"/>
              <a:ea typeface="Source Code Pro"/>
              <a:cs typeface="Source Code Pro"/>
              <a:sym typeface="Source Code Pro"/>
            </a:endParaRPr>
          </a:p>
          <a:p>
            <a:pPr indent="0" lvl="0" marL="0" rtl="0" algn="l">
              <a:lnSpc>
                <a:spcPct val="80000"/>
              </a:lnSpc>
              <a:spcBef>
                <a:spcPts val="1000"/>
              </a:spcBef>
              <a:spcAft>
                <a:spcPts val="0"/>
              </a:spcAft>
              <a:buNone/>
            </a:pPr>
            <a:r>
              <a:rPr b="1" lang="en" sz="1100">
                <a:solidFill>
                  <a:schemeClr val="lt2"/>
                </a:solidFill>
                <a:latin typeface="Source Code Pro"/>
                <a:ea typeface="Source Code Pro"/>
                <a:cs typeface="Source Code Pro"/>
                <a:sym typeface="Source Code Pro"/>
              </a:rPr>
              <a:t>A2.</a:t>
            </a:r>
            <a:r>
              <a:rPr lang="en" sz="1000">
                <a:solidFill>
                  <a:schemeClr val="lt2"/>
                </a:solidFill>
                <a:latin typeface="Source Code Pro"/>
                <a:ea typeface="Source Code Pro"/>
                <a:cs typeface="Source Code Pro"/>
                <a:sym typeface="Source Code Pro"/>
              </a:rPr>
              <a:t> What is the 3D atmospheric structure in the weather layer?</a:t>
            </a:r>
            <a:endParaRPr sz="1000">
              <a:solidFill>
                <a:schemeClr val="lt2"/>
              </a:solidFill>
              <a:latin typeface="Source Code Pro"/>
              <a:ea typeface="Source Code Pro"/>
              <a:cs typeface="Source Code Pro"/>
              <a:sym typeface="Source Code Pro"/>
            </a:endParaRPr>
          </a:p>
          <a:p>
            <a:pPr indent="0" lvl="0" marL="0" rtl="0" algn="l">
              <a:lnSpc>
                <a:spcPct val="80000"/>
              </a:lnSpc>
              <a:spcBef>
                <a:spcPts val="1000"/>
              </a:spcBef>
              <a:spcAft>
                <a:spcPts val="0"/>
              </a:spcAft>
              <a:buNone/>
            </a:pPr>
            <a:r>
              <a:rPr b="1" lang="en" sz="1100">
                <a:solidFill>
                  <a:schemeClr val="lt2"/>
                </a:solidFill>
                <a:latin typeface="Source Code Pro"/>
                <a:ea typeface="Source Code Pro"/>
                <a:cs typeface="Source Code Pro"/>
                <a:sym typeface="Source Code Pro"/>
              </a:rPr>
              <a:t>A3/I1.</a:t>
            </a:r>
            <a:r>
              <a:rPr lang="en" sz="1000">
                <a:solidFill>
                  <a:schemeClr val="lt2"/>
                </a:solidFill>
                <a:latin typeface="Source Code Pro"/>
                <a:ea typeface="Source Code Pro"/>
                <a:cs typeface="Source Code Pro"/>
                <a:sym typeface="Source Code Pro"/>
              </a:rPr>
              <a:t> When, where, and how did Uranus form, and how did it evolve both thermally and spatially, including migration?</a:t>
            </a:r>
            <a:endParaRPr sz="600">
              <a:solidFill>
                <a:schemeClr val="lt2"/>
              </a:solidFill>
              <a:latin typeface="Source Code Pro"/>
              <a:ea typeface="Source Code Pro"/>
              <a:cs typeface="Source Code Pro"/>
              <a:sym typeface="Source Code Pro"/>
            </a:endParaRPr>
          </a:p>
        </p:txBody>
      </p:sp>
      <p:sp>
        <p:nvSpPr>
          <p:cNvPr id="919" name="Google Shape;919;p59"/>
          <p:cNvSpPr/>
          <p:nvPr/>
        </p:nvSpPr>
        <p:spPr>
          <a:xfrm>
            <a:off x="2135775" y="2086700"/>
            <a:ext cx="1505100" cy="28029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80000"/>
              </a:lnSpc>
              <a:spcBef>
                <a:spcPts val="0"/>
              </a:spcBef>
              <a:spcAft>
                <a:spcPts val="0"/>
              </a:spcAft>
              <a:buNone/>
            </a:pPr>
            <a:r>
              <a:rPr b="1" lang="en" sz="1100">
                <a:solidFill>
                  <a:schemeClr val="lt2"/>
                </a:solidFill>
                <a:latin typeface="Source Code Pro"/>
                <a:ea typeface="Source Code Pro"/>
                <a:cs typeface="Source Code Pro"/>
                <a:sym typeface="Source Code Pro"/>
              </a:rPr>
              <a:t>I2.</a:t>
            </a:r>
            <a:r>
              <a:rPr lang="en" sz="1000">
                <a:solidFill>
                  <a:schemeClr val="lt2"/>
                </a:solidFill>
                <a:latin typeface="Source Code Pro"/>
                <a:ea typeface="Source Code Pro"/>
                <a:cs typeface="Source Code Pro"/>
                <a:sym typeface="Source Code Pro"/>
              </a:rPr>
              <a:t> What is the bulk composition and its depth dependence?</a:t>
            </a:r>
            <a:endParaRPr sz="1000">
              <a:solidFill>
                <a:schemeClr val="lt2"/>
              </a:solidFill>
              <a:latin typeface="Source Code Pro"/>
              <a:ea typeface="Source Code Pro"/>
              <a:cs typeface="Source Code Pro"/>
              <a:sym typeface="Source Code Pro"/>
            </a:endParaRPr>
          </a:p>
          <a:p>
            <a:pPr indent="0" lvl="0" marL="0" rtl="0" algn="l">
              <a:lnSpc>
                <a:spcPct val="80000"/>
              </a:lnSpc>
              <a:spcBef>
                <a:spcPts val="1000"/>
              </a:spcBef>
              <a:spcAft>
                <a:spcPts val="0"/>
              </a:spcAft>
              <a:buNone/>
            </a:pPr>
            <a:r>
              <a:rPr b="1" lang="en" sz="1100">
                <a:solidFill>
                  <a:schemeClr val="lt2"/>
                </a:solidFill>
                <a:latin typeface="Source Code Pro"/>
                <a:ea typeface="Source Code Pro"/>
                <a:cs typeface="Source Code Pro"/>
                <a:sym typeface="Source Code Pro"/>
              </a:rPr>
              <a:t>I3.</a:t>
            </a:r>
            <a:r>
              <a:rPr lang="en" sz="1000">
                <a:solidFill>
                  <a:schemeClr val="lt2"/>
                </a:solidFill>
                <a:latin typeface="Source Code Pro"/>
                <a:ea typeface="Source Code Pro"/>
                <a:cs typeface="Source Code Pro"/>
                <a:sym typeface="Source Code Pro"/>
              </a:rPr>
              <a:t> Does Uranus have discrete layers or fuzzy core, and can this be tied to its formation and tilt?</a:t>
            </a:r>
            <a:endParaRPr sz="1000">
              <a:solidFill>
                <a:schemeClr val="lt2"/>
              </a:solidFill>
              <a:latin typeface="Source Code Pro"/>
              <a:ea typeface="Source Code Pro"/>
              <a:cs typeface="Source Code Pro"/>
              <a:sym typeface="Source Code Pro"/>
            </a:endParaRPr>
          </a:p>
          <a:p>
            <a:pPr indent="0" lvl="0" marL="0" rtl="0" algn="l">
              <a:lnSpc>
                <a:spcPct val="80000"/>
              </a:lnSpc>
              <a:spcBef>
                <a:spcPts val="1000"/>
              </a:spcBef>
              <a:spcAft>
                <a:spcPts val="0"/>
              </a:spcAft>
              <a:buNone/>
            </a:pPr>
            <a:r>
              <a:rPr b="1" lang="en" sz="1100">
                <a:solidFill>
                  <a:schemeClr val="lt2"/>
                </a:solidFill>
                <a:latin typeface="Source Code Pro"/>
                <a:ea typeface="Source Code Pro"/>
                <a:cs typeface="Source Code Pro"/>
                <a:sym typeface="Source Code Pro"/>
              </a:rPr>
              <a:t>I4.</a:t>
            </a:r>
            <a:r>
              <a:rPr lang="en" sz="1000">
                <a:solidFill>
                  <a:schemeClr val="lt2"/>
                </a:solidFill>
                <a:latin typeface="Source Code Pro"/>
                <a:ea typeface="Source Code Pro"/>
                <a:cs typeface="Source Code Pro"/>
                <a:sym typeface="Source Code Pro"/>
              </a:rPr>
              <a:t> What is the true rotation rate of Uranus, does it rotate uniformly, and how deep are the winds?</a:t>
            </a:r>
            <a:endParaRPr>
              <a:solidFill>
                <a:schemeClr val="lt2"/>
              </a:solidFill>
            </a:endParaRPr>
          </a:p>
        </p:txBody>
      </p:sp>
      <p:sp>
        <p:nvSpPr>
          <p:cNvPr id="920" name="Google Shape;920;p59"/>
          <p:cNvSpPr/>
          <p:nvPr/>
        </p:nvSpPr>
        <p:spPr>
          <a:xfrm>
            <a:off x="3935400" y="2086700"/>
            <a:ext cx="1505100" cy="28029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80000"/>
              </a:lnSpc>
              <a:spcBef>
                <a:spcPts val="0"/>
              </a:spcBef>
              <a:spcAft>
                <a:spcPts val="0"/>
              </a:spcAft>
              <a:buNone/>
            </a:pPr>
            <a:r>
              <a:rPr b="1" lang="en" sz="1100">
                <a:solidFill>
                  <a:schemeClr val="lt2"/>
                </a:solidFill>
                <a:latin typeface="Source Code Pro"/>
                <a:ea typeface="Source Code Pro"/>
                <a:cs typeface="Source Code Pro"/>
                <a:sym typeface="Source Code Pro"/>
              </a:rPr>
              <a:t>M1.</a:t>
            </a:r>
            <a:r>
              <a:rPr lang="en" sz="1000">
                <a:solidFill>
                  <a:schemeClr val="lt2"/>
                </a:solidFill>
                <a:latin typeface="Source Code Pro"/>
                <a:ea typeface="Source Code Pro"/>
                <a:cs typeface="Source Code Pro"/>
                <a:sym typeface="Source Code Pro"/>
              </a:rPr>
              <a:t> What dynamo process produces Uranus's complex magnetic field?</a:t>
            </a:r>
            <a:endParaRPr sz="1000">
              <a:solidFill>
                <a:schemeClr val="lt2"/>
              </a:solidFill>
              <a:latin typeface="Source Code Pro"/>
              <a:ea typeface="Source Code Pro"/>
              <a:cs typeface="Source Code Pro"/>
              <a:sym typeface="Source Code Pro"/>
            </a:endParaRPr>
          </a:p>
          <a:p>
            <a:pPr indent="0" lvl="0" marL="0" rtl="0" algn="l">
              <a:lnSpc>
                <a:spcPct val="80000"/>
              </a:lnSpc>
              <a:spcBef>
                <a:spcPts val="1000"/>
              </a:spcBef>
              <a:spcAft>
                <a:spcPts val="0"/>
              </a:spcAft>
              <a:buNone/>
            </a:pPr>
            <a:r>
              <a:rPr b="1" lang="en" sz="1100">
                <a:solidFill>
                  <a:schemeClr val="lt2"/>
                </a:solidFill>
                <a:latin typeface="Source Code Pro"/>
                <a:ea typeface="Source Code Pro"/>
                <a:cs typeface="Source Code Pro"/>
                <a:sym typeface="Source Code Pro"/>
              </a:rPr>
              <a:t>M2.</a:t>
            </a:r>
            <a:r>
              <a:rPr lang="en" sz="1000">
                <a:solidFill>
                  <a:schemeClr val="lt2"/>
                </a:solidFill>
                <a:latin typeface="Source Code Pro"/>
                <a:ea typeface="Source Code Pro"/>
                <a:cs typeface="Source Code Pro"/>
                <a:sym typeface="Source Code Pro"/>
              </a:rPr>
              <a:t> What are the plasma sources &amp; dynamics of Uranus' magnetosphere and how does it interact with the solar wind?</a:t>
            </a:r>
            <a:endParaRPr sz="1000">
              <a:solidFill>
                <a:schemeClr val="lt2"/>
              </a:solidFill>
              <a:latin typeface="Source Code Pro"/>
              <a:ea typeface="Source Code Pro"/>
              <a:cs typeface="Source Code Pro"/>
              <a:sym typeface="Source Code Pro"/>
            </a:endParaRPr>
          </a:p>
          <a:p>
            <a:pPr indent="0" lvl="0" marL="0" rtl="0" algn="l">
              <a:lnSpc>
                <a:spcPct val="80000"/>
              </a:lnSpc>
              <a:spcBef>
                <a:spcPts val="1000"/>
              </a:spcBef>
              <a:spcAft>
                <a:spcPts val="0"/>
              </a:spcAft>
              <a:buNone/>
            </a:pPr>
            <a:r>
              <a:rPr b="1" lang="en" sz="1100">
                <a:solidFill>
                  <a:schemeClr val="lt2"/>
                </a:solidFill>
                <a:latin typeface="Source Code Pro"/>
                <a:ea typeface="Source Code Pro"/>
                <a:cs typeface="Source Code Pro"/>
                <a:sym typeface="Source Code Pro"/>
              </a:rPr>
              <a:t>M3.</a:t>
            </a:r>
            <a:r>
              <a:rPr lang="en" sz="1000">
                <a:solidFill>
                  <a:schemeClr val="lt2"/>
                </a:solidFill>
                <a:latin typeface="Source Code Pro"/>
                <a:ea typeface="Source Code Pro"/>
                <a:cs typeface="Source Code Pro"/>
                <a:sym typeface="Source Code Pro"/>
              </a:rPr>
              <a:t> How does the magnetosphere interact with Uranus's upper atmosphere and satellite surfaces?</a:t>
            </a:r>
            <a:endParaRPr>
              <a:solidFill>
                <a:schemeClr val="lt2"/>
              </a:solidFill>
            </a:endParaRPr>
          </a:p>
        </p:txBody>
      </p:sp>
      <p:sp>
        <p:nvSpPr>
          <p:cNvPr id="921" name="Google Shape;921;p59"/>
          <p:cNvSpPr/>
          <p:nvPr/>
        </p:nvSpPr>
        <p:spPr>
          <a:xfrm>
            <a:off x="5707350" y="830050"/>
            <a:ext cx="3186600" cy="9441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80000"/>
              </a:lnSpc>
              <a:spcBef>
                <a:spcPts val="0"/>
              </a:spcBef>
              <a:spcAft>
                <a:spcPts val="0"/>
              </a:spcAft>
              <a:buNone/>
            </a:pPr>
            <a:r>
              <a:rPr b="1" lang="en" sz="1100">
                <a:solidFill>
                  <a:schemeClr val="lt2"/>
                </a:solidFill>
                <a:latin typeface="Source Code Pro"/>
                <a:ea typeface="Source Code Pro"/>
                <a:cs typeface="Source Code Pro"/>
                <a:sym typeface="Source Code Pro"/>
              </a:rPr>
              <a:t>R1.</a:t>
            </a:r>
            <a:r>
              <a:rPr lang="en" sz="1000">
                <a:solidFill>
                  <a:schemeClr val="lt2"/>
                </a:solidFill>
                <a:latin typeface="Source Code Pro"/>
                <a:ea typeface="Source Code Pro"/>
                <a:cs typeface="Source Code Pro"/>
                <a:sym typeface="Source Code Pro"/>
              </a:rPr>
              <a:t> What processes sculpted the ice giant rings and small moons into their current configuration?</a:t>
            </a:r>
            <a:endParaRPr sz="1000">
              <a:solidFill>
                <a:schemeClr val="lt2"/>
              </a:solidFill>
              <a:latin typeface="Source Code Pro"/>
              <a:ea typeface="Source Code Pro"/>
              <a:cs typeface="Source Code Pro"/>
              <a:sym typeface="Source Code Pro"/>
            </a:endParaRPr>
          </a:p>
          <a:p>
            <a:pPr indent="0" lvl="0" marL="0" rtl="0" algn="l">
              <a:lnSpc>
                <a:spcPct val="80000"/>
              </a:lnSpc>
              <a:spcBef>
                <a:spcPts val="1000"/>
              </a:spcBef>
              <a:spcAft>
                <a:spcPts val="0"/>
              </a:spcAft>
              <a:buNone/>
            </a:pPr>
            <a:r>
              <a:rPr b="1" lang="en" sz="1100">
                <a:solidFill>
                  <a:schemeClr val="lt2"/>
                </a:solidFill>
                <a:latin typeface="Source Code Pro"/>
                <a:ea typeface="Source Code Pro"/>
                <a:cs typeface="Source Code Pro"/>
                <a:sym typeface="Source Code Pro"/>
              </a:rPr>
              <a:t>R2.</a:t>
            </a:r>
            <a:r>
              <a:rPr lang="en" sz="1000">
                <a:solidFill>
                  <a:schemeClr val="lt2"/>
                </a:solidFill>
                <a:latin typeface="Source Code Pro"/>
                <a:ea typeface="Source Code Pro"/>
                <a:cs typeface="Source Code Pro"/>
                <a:sym typeface="Source Code Pro"/>
              </a:rPr>
              <a:t> What are the compositions, origins and history of the Uranian rings and inner small moons?</a:t>
            </a:r>
            <a:endParaRPr sz="1000">
              <a:solidFill>
                <a:schemeClr val="lt2"/>
              </a:solidFill>
              <a:latin typeface="Source Code Pro"/>
              <a:ea typeface="Source Code Pro"/>
              <a:cs typeface="Source Code Pro"/>
              <a:sym typeface="Source Code Pro"/>
            </a:endParaRPr>
          </a:p>
        </p:txBody>
      </p:sp>
      <p:sp>
        <p:nvSpPr>
          <p:cNvPr id="922" name="Google Shape;922;p59"/>
          <p:cNvSpPr/>
          <p:nvPr/>
        </p:nvSpPr>
        <p:spPr>
          <a:xfrm>
            <a:off x="5707350" y="2699975"/>
            <a:ext cx="3186600" cy="22803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80000"/>
              </a:lnSpc>
              <a:spcBef>
                <a:spcPts val="0"/>
              </a:spcBef>
              <a:spcAft>
                <a:spcPts val="0"/>
              </a:spcAft>
              <a:buNone/>
            </a:pPr>
            <a:r>
              <a:rPr b="1" lang="en" sz="1100">
                <a:solidFill>
                  <a:schemeClr val="lt2"/>
                </a:solidFill>
                <a:latin typeface="Source Code Pro"/>
                <a:ea typeface="Source Code Pro"/>
                <a:cs typeface="Source Code Pro"/>
                <a:sym typeface="Source Code Pro"/>
              </a:rPr>
              <a:t>S1.</a:t>
            </a:r>
            <a:r>
              <a:rPr lang="en" sz="1000">
                <a:solidFill>
                  <a:schemeClr val="lt2"/>
                </a:solidFill>
                <a:latin typeface="Source Code Pro"/>
                <a:ea typeface="Source Code Pro"/>
                <a:cs typeface="Source Code Pro"/>
                <a:sym typeface="Source Code Pro"/>
              </a:rPr>
              <a:t> What are the internal structures and rock-to-ice ratios of the large Uranian moons? Which ones possess substantial internal heat sources or possible oceans?</a:t>
            </a:r>
            <a:endParaRPr sz="1000">
              <a:solidFill>
                <a:schemeClr val="lt2"/>
              </a:solidFill>
              <a:latin typeface="Source Code Pro"/>
              <a:ea typeface="Source Code Pro"/>
              <a:cs typeface="Source Code Pro"/>
              <a:sym typeface="Source Code Pro"/>
            </a:endParaRPr>
          </a:p>
          <a:p>
            <a:pPr indent="0" lvl="0" marL="0" rtl="0" algn="l">
              <a:lnSpc>
                <a:spcPct val="80000"/>
              </a:lnSpc>
              <a:spcBef>
                <a:spcPts val="1000"/>
              </a:spcBef>
              <a:spcAft>
                <a:spcPts val="0"/>
              </a:spcAft>
              <a:buNone/>
            </a:pPr>
            <a:r>
              <a:rPr b="1" lang="en" sz="1100">
                <a:solidFill>
                  <a:schemeClr val="lt2"/>
                </a:solidFill>
                <a:latin typeface="Source Code Pro"/>
                <a:ea typeface="Source Code Pro"/>
                <a:cs typeface="Source Code Pro"/>
                <a:sym typeface="Source Code Pro"/>
              </a:rPr>
              <a:t>S2.</a:t>
            </a:r>
            <a:r>
              <a:rPr lang="en" sz="1000">
                <a:solidFill>
                  <a:schemeClr val="lt2"/>
                </a:solidFill>
                <a:latin typeface="Source Code Pro"/>
                <a:ea typeface="Source Code Pro"/>
                <a:cs typeface="Source Code Pro"/>
                <a:sym typeface="Source Code Pro"/>
              </a:rPr>
              <a:t> How do the compositions and properties of the Uranian moons and ring system constrain their formation and evolution?</a:t>
            </a:r>
            <a:endParaRPr sz="1000">
              <a:solidFill>
                <a:schemeClr val="lt2"/>
              </a:solidFill>
              <a:latin typeface="Source Code Pro"/>
              <a:ea typeface="Source Code Pro"/>
              <a:cs typeface="Source Code Pro"/>
              <a:sym typeface="Source Code Pro"/>
            </a:endParaRPr>
          </a:p>
          <a:p>
            <a:pPr indent="0" lvl="0" marL="0" rtl="0" algn="l">
              <a:lnSpc>
                <a:spcPct val="80000"/>
              </a:lnSpc>
              <a:spcBef>
                <a:spcPts val="1000"/>
              </a:spcBef>
              <a:spcAft>
                <a:spcPts val="0"/>
              </a:spcAft>
              <a:buNone/>
            </a:pPr>
            <a:r>
              <a:rPr b="1" lang="en" sz="1100">
                <a:solidFill>
                  <a:schemeClr val="lt2"/>
                </a:solidFill>
                <a:latin typeface="Source Code Pro"/>
                <a:ea typeface="Source Code Pro"/>
                <a:cs typeface="Source Code Pro"/>
                <a:sym typeface="Source Code Pro"/>
              </a:rPr>
              <a:t>S3.</a:t>
            </a:r>
            <a:r>
              <a:rPr lang="en" sz="1000">
                <a:solidFill>
                  <a:schemeClr val="lt2"/>
                </a:solidFill>
                <a:latin typeface="Source Code Pro"/>
                <a:ea typeface="Source Code Pro"/>
                <a:cs typeface="Source Code Pro"/>
                <a:sym typeface="Source Code Pro"/>
              </a:rPr>
              <a:t> What geological history and processes do the surfaces record and how can they inform outer solar system impactor populations?</a:t>
            </a:r>
            <a:endParaRPr sz="1000">
              <a:solidFill>
                <a:schemeClr val="lt2"/>
              </a:solidFill>
              <a:latin typeface="Source Code Pro"/>
              <a:ea typeface="Source Code Pro"/>
              <a:cs typeface="Source Code Pro"/>
              <a:sym typeface="Source Code Pro"/>
            </a:endParaRPr>
          </a:p>
          <a:p>
            <a:pPr indent="0" lvl="0" marL="0" rtl="0" algn="l">
              <a:lnSpc>
                <a:spcPct val="80000"/>
              </a:lnSpc>
              <a:spcBef>
                <a:spcPts val="1000"/>
              </a:spcBef>
              <a:spcAft>
                <a:spcPts val="0"/>
              </a:spcAft>
              <a:buNone/>
            </a:pPr>
            <a:r>
              <a:rPr b="1" lang="en" sz="1100">
                <a:solidFill>
                  <a:schemeClr val="lt2"/>
                </a:solidFill>
                <a:latin typeface="Source Code Pro"/>
                <a:ea typeface="Source Code Pro"/>
                <a:cs typeface="Source Code Pro"/>
                <a:sym typeface="Source Code Pro"/>
              </a:rPr>
              <a:t>S4.</a:t>
            </a:r>
            <a:r>
              <a:rPr lang="en" sz="1000">
                <a:solidFill>
                  <a:schemeClr val="lt2"/>
                </a:solidFill>
                <a:latin typeface="Source Code Pro"/>
                <a:ea typeface="Source Code Pro"/>
                <a:cs typeface="Source Code Pro"/>
                <a:sym typeface="Source Code Pro"/>
              </a:rPr>
              <a:t> What evidence of exogenic interactions do the surfaces contain?</a:t>
            </a:r>
            <a:endParaRPr sz="1000">
              <a:solidFill>
                <a:schemeClr val="lt2"/>
              </a:solidFill>
              <a:latin typeface="Source Code Pro"/>
              <a:ea typeface="Source Code Pro"/>
              <a:cs typeface="Source Code Pro"/>
              <a:sym typeface="Source Code Pro"/>
            </a:endParaRPr>
          </a:p>
        </p:txBody>
      </p:sp>
      <p:cxnSp>
        <p:nvCxnSpPr>
          <p:cNvPr id="923" name="Google Shape;923;p59"/>
          <p:cNvCxnSpPr/>
          <p:nvPr/>
        </p:nvCxnSpPr>
        <p:spPr>
          <a:xfrm flipH="1">
            <a:off x="2021100" y="1633825"/>
            <a:ext cx="4200" cy="3302100"/>
          </a:xfrm>
          <a:prstGeom prst="straightConnector1">
            <a:avLst/>
          </a:prstGeom>
          <a:noFill/>
          <a:ln cap="flat" cmpd="sng" w="28575">
            <a:solidFill>
              <a:schemeClr val="lt1"/>
            </a:solidFill>
            <a:prstDash val="solid"/>
            <a:round/>
            <a:headEnd len="med" w="med" type="none"/>
            <a:tailEnd len="med" w="med" type="none"/>
          </a:ln>
        </p:spPr>
      </p:cxnSp>
      <p:cxnSp>
        <p:nvCxnSpPr>
          <p:cNvPr id="924" name="Google Shape;924;p59"/>
          <p:cNvCxnSpPr/>
          <p:nvPr/>
        </p:nvCxnSpPr>
        <p:spPr>
          <a:xfrm flipH="1">
            <a:off x="3715350" y="1633825"/>
            <a:ext cx="4200" cy="3302100"/>
          </a:xfrm>
          <a:prstGeom prst="straightConnector1">
            <a:avLst/>
          </a:prstGeom>
          <a:noFill/>
          <a:ln cap="flat" cmpd="sng" w="28575">
            <a:solidFill>
              <a:schemeClr val="lt1"/>
            </a:solidFill>
            <a:prstDash val="solid"/>
            <a:round/>
            <a:headEnd len="med" w="med" type="none"/>
            <a:tailEnd len="med" w="med" type="none"/>
          </a:ln>
        </p:spPr>
      </p:cxnSp>
      <p:cxnSp>
        <p:nvCxnSpPr>
          <p:cNvPr id="925" name="Google Shape;925;p59"/>
          <p:cNvCxnSpPr/>
          <p:nvPr/>
        </p:nvCxnSpPr>
        <p:spPr>
          <a:xfrm flipH="1">
            <a:off x="5599350" y="1633825"/>
            <a:ext cx="4200" cy="3302100"/>
          </a:xfrm>
          <a:prstGeom prst="straightConnector1">
            <a:avLst/>
          </a:prstGeom>
          <a:noFill/>
          <a:ln cap="flat" cmpd="sng" w="28575">
            <a:solidFill>
              <a:schemeClr val="lt1"/>
            </a:solidFill>
            <a:prstDash val="solid"/>
            <a:round/>
            <a:headEnd len="med" w="med" type="none"/>
            <a:tailEnd len="med" w="med" type="none"/>
          </a:ln>
        </p:spPr>
      </p:cxn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9" name="Shape 929"/>
        <p:cNvGrpSpPr/>
        <p:nvPr/>
      </p:nvGrpSpPr>
      <p:grpSpPr>
        <a:xfrm>
          <a:off x="0" y="0"/>
          <a:ext cx="0" cy="0"/>
          <a:chOff x="0" y="0"/>
          <a:chExt cx="0" cy="0"/>
        </a:xfrm>
      </p:grpSpPr>
      <p:sp>
        <p:nvSpPr>
          <p:cNvPr id="930" name="Google Shape;930;p60"/>
          <p:cNvSpPr txBox="1"/>
          <p:nvPr>
            <p:ph type="title"/>
          </p:nvPr>
        </p:nvSpPr>
        <p:spPr>
          <a:xfrm>
            <a:off x="720000" y="5400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Work Breakdown Structure</a:t>
            </a:r>
            <a:endParaRPr/>
          </a:p>
        </p:txBody>
      </p:sp>
      <p:sp>
        <p:nvSpPr>
          <p:cNvPr id="931" name="Google Shape;931;p60"/>
          <p:cNvSpPr txBox="1"/>
          <p:nvPr>
            <p:ph idx="12" type="sldNum"/>
          </p:nvPr>
        </p:nvSpPr>
        <p:spPr>
          <a:xfrm>
            <a:off x="8424009" y="458670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932" name="Google Shape;932;p60"/>
          <p:cNvSpPr txBox="1"/>
          <p:nvPr/>
        </p:nvSpPr>
        <p:spPr>
          <a:xfrm>
            <a:off x="4016225" y="1384225"/>
            <a:ext cx="1072800" cy="4002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lt1"/>
                </a:solidFill>
                <a:latin typeface="Source Code Pro Light"/>
                <a:ea typeface="Source Code Pro Light"/>
                <a:cs typeface="Source Code Pro Light"/>
                <a:sym typeface="Source Code Pro Light"/>
              </a:rPr>
              <a:t>TACOS-U </a:t>
            </a:r>
            <a:endParaRPr>
              <a:solidFill>
                <a:schemeClr val="lt1"/>
              </a:solidFill>
              <a:latin typeface="Source Code Pro Light"/>
              <a:ea typeface="Source Code Pro Light"/>
              <a:cs typeface="Source Code Pro Light"/>
              <a:sym typeface="Source Code Pro Light"/>
            </a:endParaRPr>
          </a:p>
        </p:txBody>
      </p:sp>
      <p:sp>
        <p:nvSpPr>
          <p:cNvPr id="933" name="Google Shape;933;p60"/>
          <p:cNvSpPr txBox="1"/>
          <p:nvPr/>
        </p:nvSpPr>
        <p:spPr>
          <a:xfrm>
            <a:off x="190600" y="2005675"/>
            <a:ext cx="1569600" cy="3693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sz="1200">
                <a:solidFill>
                  <a:schemeClr val="lt1"/>
                </a:solidFill>
                <a:latin typeface="Source Code Pro Light"/>
                <a:ea typeface="Source Code Pro Light"/>
                <a:cs typeface="Source Code Pro Light"/>
                <a:sym typeface="Source Code Pro Light"/>
              </a:rPr>
              <a:t>1. </a:t>
            </a:r>
            <a:r>
              <a:rPr lang="en" sz="1200">
                <a:solidFill>
                  <a:schemeClr val="lt1"/>
                </a:solidFill>
                <a:latin typeface="Source Code Pro Light"/>
                <a:ea typeface="Source Code Pro Light"/>
                <a:cs typeface="Source Code Pro Light"/>
                <a:sym typeface="Source Code Pro Light"/>
              </a:rPr>
              <a:t>Orbiter Bus</a:t>
            </a:r>
            <a:endParaRPr sz="1200">
              <a:solidFill>
                <a:schemeClr val="lt1"/>
              </a:solidFill>
              <a:latin typeface="Source Code Pro Light"/>
              <a:ea typeface="Source Code Pro Light"/>
              <a:cs typeface="Source Code Pro Light"/>
              <a:sym typeface="Source Code Pro Light"/>
            </a:endParaRPr>
          </a:p>
        </p:txBody>
      </p:sp>
      <p:sp>
        <p:nvSpPr>
          <p:cNvPr id="934" name="Google Shape;934;p60"/>
          <p:cNvSpPr txBox="1"/>
          <p:nvPr/>
        </p:nvSpPr>
        <p:spPr>
          <a:xfrm>
            <a:off x="2141950" y="2005675"/>
            <a:ext cx="1261500" cy="3693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sz="1200">
                <a:solidFill>
                  <a:schemeClr val="lt1"/>
                </a:solidFill>
                <a:latin typeface="Source Code Pro Light"/>
                <a:ea typeface="Source Code Pro Light"/>
                <a:cs typeface="Source Code Pro Light"/>
                <a:sym typeface="Source Code Pro Light"/>
              </a:rPr>
              <a:t>2. Payload</a:t>
            </a:r>
            <a:endParaRPr sz="1200">
              <a:solidFill>
                <a:schemeClr val="lt1"/>
              </a:solidFill>
              <a:latin typeface="Source Code Pro Light"/>
              <a:ea typeface="Source Code Pro Light"/>
              <a:cs typeface="Source Code Pro Light"/>
              <a:sym typeface="Source Code Pro Light"/>
            </a:endParaRPr>
          </a:p>
        </p:txBody>
      </p:sp>
      <p:sp>
        <p:nvSpPr>
          <p:cNvPr id="935" name="Google Shape;935;p60"/>
          <p:cNvSpPr txBox="1"/>
          <p:nvPr/>
        </p:nvSpPr>
        <p:spPr>
          <a:xfrm>
            <a:off x="1639275" y="2466275"/>
            <a:ext cx="2312100" cy="12930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lt1"/>
                </a:solidFill>
                <a:latin typeface="Source Code Pro Light"/>
                <a:ea typeface="Source Code Pro Light"/>
                <a:cs typeface="Source Code Pro Light"/>
                <a:sym typeface="Source Code Pro Light"/>
              </a:rPr>
              <a:t>Scientific Instruments (</a:t>
            </a:r>
            <a:r>
              <a:rPr lang="en" sz="1200">
                <a:solidFill>
                  <a:schemeClr val="lt1"/>
                </a:solidFill>
                <a:latin typeface="Source Code Pro Light"/>
                <a:ea typeface="Source Code Pro Light"/>
                <a:cs typeface="Source Code Pro Light"/>
                <a:sym typeface="Source Code Pro Light"/>
              </a:rPr>
              <a:t>Orbiter</a:t>
            </a:r>
            <a:r>
              <a:rPr lang="en" sz="1200">
                <a:solidFill>
                  <a:schemeClr val="lt1"/>
                </a:solidFill>
                <a:latin typeface="Source Code Pro Light"/>
                <a:ea typeface="Source Code Pro Light"/>
                <a:cs typeface="Source Code Pro Light"/>
                <a:sym typeface="Source Code Pro Light"/>
              </a:rPr>
              <a:t>)</a:t>
            </a:r>
            <a:endParaRPr sz="1200">
              <a:solidFill>
                <a:schemeClr val="lt1"/>
              </a:solidFill>
              <a:latin typeface="Source Code Pro Light"/>
              <a:ea typeface="Source Code Pro Light"/>
              <a:cs typeface="Source Code Pro Light"/>
              <a:sym typeface="Source Code Pro Light"/>
            </a:endParaRPr>
          </a:p>
          <a:p>
            <a:pPr indent="0" lvl="0" marL="0" rtl="0" algn="l">
              <a:spcBef>
                <a:spcPts val="0"/>
              </a:spcBef>
              <a:spcAft>
                <a:spcPts val="0"/>
              </a:spcAft>
              <a:buNone/>
            </a:pPr>
            <a:r>
              <a:rPr lang="en" sz="1200">
                <a:solidFill>
                  <a:schemeClr val="lt1"/>
                </a:solidFill>
                <a:latin typeface="Source Code Pro Light"/>
                <a:ea typeface="Source Code Pro Light"/>
                <a:cs typeface="Source Code Pro Light"/>
                <a:sym typeface="Source Code Pro Light"/>
              </a:rPr>
              <a:t>Scientific</a:t>
            </a:r>
            <a:r>
              <a:rPr lang="en" sz="1200">
                <a:solidFill>
                  <a:schemeClr val="lt1"/>
                </a:solidFill>
                <a:latin typeface="Source Code Pro Light"/>
                <a:ea typeface="Source Code Pro Light"/>
                <a:cs typeface="Source Code Pro Light"/>
                <a:sym typeface="Source Code Pro Light"/>
              </a:rPr>
              <a:t> I</a:t>
            </a:r>
            <a:r>
              <a:rPr lang="en" sz="1200">
                <a:solidFill>
                  <a:schemeClr val="lt1"/>
                </a:solidFill>
                <a:latin typeface="Source Code Pro Light"/>
                <a:ea typeface="Source Code Pro Light"/>
                <a:cs typeface="Source Code Pro Light"/>
                <a:sym typeface="Source Code Pro Light"/>
              </a:rPr>
              <a:t>nstruments</a:t>
            </a:r>
            <a:endParaRPr sz="1200">
              <a:solidFill>
                <a:schemeClr val="lt1"/>
              </a:solidFill>
              <a:latin typeface="Source Code Pro Light"/>
              <a:ea typeface="Source Code Pro Light"/>
              <a:cs typeface="Source Code Pro Light"/>
              <a:sym typeface="Source Code Pro Light"/>
            </a:endParaRPr>
          </a:p>
          <a:p>
            <a:pPr indent="0" lvl="0" marL="0" rtl="0" algn="l">
              <a:spcBef>
                <a:spcPts val="0"/>
              </a:spcBef>
              <a:spcAft>
                <a:spcPts val="0"/>
              </a:spcAft>
              <a:buNone/>
            </a:pPr>
            <a:r>
              <a:rPr lang="en" sz="1200">
                <a:solidFill>
                  <a:schemeClr val="lt1"/>
                </a:solidFill>
                <a:latin typeface="Source Code Pro Light"/>
                <a:ea typeface="Source Code Pro Light"/>
                <a:cs typeface="Source Code Pro Light"/>
                <a:sym typeface="Source Code Pro Light"/>
              </a:rPr>
              <a:t>(Probe)</a:t>
            </a:r>
            <a:r>
              <a:rPr lang="en" sz="1200">
                <a:solidFill>
                  <a:schemeClr val="lt1"/>
                </a:solidFill>
                <a:latin typeface="Source Code Pro Light"/>
                <a:ea typeface="Source Code Pro Light"/>
                <a:cs typeface="Source Code Pro Light"/>
                <a:sym typeface="Source Code Pro Light"/>
              </a:rPr>
              <a:t> </a:t>
            </a:r>
            <a:endParaRPr sz="1200">
              <a:solidFill>
                <a:schemeClr val="lt1"/>
              </a:solidFill>
              <a:latin typeface="Source Code Pro Light"/>
              <a:ea typeface="Source Code Pro Light"/>
              <a:cs typeface="Source Code Pro Light"/>
              <a:sym typeface="Source Code Pro Light"/>
            </a:endParaRPr>
          </a:p>
          <a:p>
            <a:pPr indent="0" lvl="0" marL="0" rtl="0" algn="l">
              <a:spcBef>
                <a:spcPts val="0"/>
              </a:spcBef>
              <a:spcAft>
                <a:spcPts val="0"/>
              </a:spcAft>
              <a:buNone/>
            </a:pPr>
            <a:r>
              <a:rPr lang="en" sz="1200">
                <a:solidFill>
                  <a:schemeClr val="lt1"/>
                </a:solidFill>
                <a:latin typeface="Source Code Pro Light"/>
                <a:ea typeface="Source Code Pro Light"/>
                <a:cs typeface="Source Code Pro Light"/>
                <a:sym typeface="Source Code Pro Light"/>
              </a:rPr>
              <a:t>Communications</a:t>
            </a:r>
            <a:endParaRPr sz="1200">
              <a:solidFill>
                <a:schemeClr val="lt1"/>
              </a:solidFill>
              <a:latin typeface="Source Code Pro Light"/>
              <a:ea typeface="Source Code Pro Light"/>
              <a:cs typeface="Source Code Pro Light"/>
              <a:sym typeface="Source Code Pro Light"/>
            </a:endParaRPr>
          </a:p>
          <a:p>
            <a:pPr indent="0" lvl="0" marL="0" rtl="0" algn="l">
              <a:spcBef>
                <a:spcPts val="0"/>
              </a:spcBef>
              <a:spcAft>
                <a:spcPts val="0"/>
              </a:spcAft>
              <a:buNone/>
            </a:pPr>
            <a:r>
              <a:rPr lang="en" sz="1200">
                <a:solidFill>
                  <a:schemeClr val="lt1"/>
                </a:solidFill>
                <a:latin typeface="Source Code Pro Light"/>
                <a:ea typeface="Source Code Pro Light"/>
                <a:cs typeface="Source Code Pro Light"/>
                <a:sym typeface="Source Code Pro Light"/>
              </a:rPr>
              <a:t>Mission Software</a:t>
            </a:r>
            <a:endParaRPr>
              <a:solidFill>
                <a:schemeClr val="lt1"/>
              </a:solidFill>
              <a:latin typeface="Source Code Pro Light"/>
              <a:ea typeface="Source Code Pro Light"/>
              <a:cs typeface="Source Code Pro Light"/>
              <a:sym typeface="Source Code Pro Light"/>
            </a:endParaRPr>
          </a:p>
        </p:txBody>
      </p:sp>
      <p:sp>
        <p:nvSpPr>
          <p:cNvPr id="936" name="Google Shape;936;p60"/>
          <p:cNvSpPr txBox="1"/>
          <p:nvPr/>
        </p:nvSpPr>
        <p:spPr>
          <a:xfrm>
            <a:off x="366400" y="2466275"/>
            <a:ext cx="1218000" cy="12930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lt1"/>
                </a:solidFill>
                <a:latin typeface="Source Code Pro Light"/>
                <a:ea typeface="Source Code Pro Light"/>
                <a:cs typeface="Source Code Pro Light"/>
                <a:sym typeface="Source Code Pro Light"/>
              </a:rPr>
              <a:t>Structures</a:t>
            </a:r>
            <a:endParaRPr sz="1200">
              <a:solidFill>
                <a:schemeClr val="lt1"/>
              </a:solidFill>
              <a:latin typeface="Source Code Pro Light"/>
              <a:ea typeface="Source Code Pro Light"/>
              <a:cs typeface="Source Code Pro Light"/>
              <a:sym typeface="Source Code Pro Light"/>
            </a:endParaRPr>
          </a:p>
          <a:p>
            <a:pPr indent="0" lvl="0" marL="0" rtl="0" algn="l">
              <a:spcBef>
                <a:spcPts val="0"/>
              </a:spcBef>
              <a:spcAft>
                <a:spcPts val="0"/>
              </a:spcAft>
              <a:buNone/>
            </a:pPr>
            <a:r>
              <a:rPr lang="en" sz="1200">
                <a:solidFill>
                  <a:schemeClr val="lt1"/>
                </a:solidFill>
                <a:latin typeface="Source Code Pro Light"/>
                <a:ea typeface="Source Code Pro Light"/>
                <a:cs typeface="Source Code Pro Light"/>
                <a:sym typeface="Source Code Pro Light"/>
              </a:rPr>
              <a:t>Thermal</a:t>
            </a:r>
            <a:endParaRPr sz="1200">
              <a:solidFill>
                <a:schemeClr val="lt1"/>
              </a:solidFill>
              <a:latin typeface="Source Code Pro Light"/>
              <a:ea typeface="Source Code Pro Light"/>
              <a:cs typeface="Source Code Pro Light"/>
              <a:sym typeface="Source Code Pro Light"/>
            </a:endParaRPr>
          </a:p>
          <a:p>
            <a:pPr indent="0" lvl="0" marL="0" rtl="0" algn="l">
              <a:spcBef>
                <a:spcPts val="0"/>
              </a:spcBef>
              <a:spcAft>
                <a:spcPts val="0"/>
              </a:spcAft>
              <a:buNone/>
            </a:pPr>
            <a:r>
              <a:rPr lang="en" sz="1200">
                <a:solidFill>
                  <a:schemeClr val="lt1"/>
                </a:solidFill>
                <a:latin typeface="Source Code Pro Light"/>
                <a:ea typeface="Source Code Pro Light"/>
                <a:cs typeface="Source Code Pro Light"/>
                <a:sym typeface="Source Code Pro Light"/>
              </a:rPr>
              <a:t>ADCS</a:t>
            </a:r>
            <a:endParaRPr sz="1200">
              <a:solidFill>
                <a:schemeClr val="lt1"/>
              </a:solidFill>
              <a:latin typeface="Source Code Pro Light"/>
              <a:ea typeface="Source Code Pro Light"/>
              <a:cs typeface="Source Code Pro Light"/>
              <a:sym typeface="Source Code Pro Light"/>
            </a:endParaRPr>
          </a:p>
          <a:p>
            <a:pPr indent="0" lvl="0" marL="0" rtl="0" algn="l">
              <a:spcBef>
                <a:spcPts val="0"/>
              </a:spcBef>
              <a:spcAft>
                <a:spcPts val="0"/>
              </a:spcAft>
              <a:buNone/>
            </a:pPr>
            <a:r>
              <a:rPr lang="en" sz="1200">
                <a:solidFill>
                  <a:schemeClr val="lt1"/>
                </a:solidFill>
                <a:latin typeface="Source Code Pro Light"/>
                <a:ea typeface="Source Code Pro Light"/>
                <a:cs typeface="Source Code Pro Light"/>
                <a:sym typeface="Source Code Pro Light"/>
              </a:rPr>
              <a:t>Power</a:t>
            </a:r>
            <a:endParaRPr sz="1200">
              <a:solidFill>
                <a:schemeClr val="lt1"/>
              </a:solidFill>
              <a:latin typeface="Source Code Pro Light"/>
              <a:ea typeface="Source Code Pro Light"/>
              <a:cs typeface="Source Code Pro Light"/>
              <a:sym typeface="Source Code Pro Light"/>
            </a:endParaRPr>
          </a:p>
          <a:p>
            <a:pPr indent="0" lvl="0" marL="0" rtl="0" algn="l">
              <a:spcBef>
                <a:spcPts val="0"/>
              </a:spcBef>
              <a:spcAft>
                <a:spcPts val="0"/>
              </a:spcAft>
              <a:buNone/>
            </a:pPr>
            <a:r>
              <a:rPr lang="en" sz="1200">
                <a:solidFill>
                  <a:schemeClr val="lt1"/>
                </a:solidFill>
                <a:latin typeface="Source Code Pro Light"/>
                <a:ea typeface="Source Code Pro Light"/>
                <a:cs typeface="Source Code Pro Light"/>
                <a:sym typeface="Source Code Pro Light"/>
              </a:rPr>
              <a:t>Propulsion</a:t>
            </a:r>
            <a:endParaRPr sz="1200">
              <a:solidFill>
                <a:schemeClr val="lt1"/>
              </a:solidFill>
              <a:latin typeface="Source Code Pro Light"/>
              <a:ea typeface="Source Code Pro Light"/>
              <a:cs typeface="Source Code Pro Light"/>
              <a:sym typeface="Source Code Pro Light"/>
            </a:endParaRPr>
          </a:p>
          <a:p>
            <a:pPr indent="0" lvl="0" marL="0" rtl="0" algn="l">
              <a:spcBef>
                <a:spcPts val="0"/>
              </a:spcBef>
              <a:spcAft>
                <a:spcPts val="0"/>
              </a:spcAft>
              <a:buNone/>
            </a:pPr>
            <a:r>
              <a:rPr lang="en" sz="1200">
                <a:solidFill>
                  <a:schemeClr val="lt1"/>
                </a:solidFill>
                <a:latin typeface="Source Code Pro Light"/>
                <a:ea typeface="Source Code Pro Light"/>
                <a:cs typeface="Source Code Pro Light"/>
                <a:sym typeface="Source Code Pro Light"/>
              </a:rPr>
              <a:t>TT&amp;C</a:t>
            </a:r>
            <a:endParaRPr sz="1200">
              <a:solidFill>
                <a:schemeClr val="lt1"/>
              </a:solidFill>
              <a:latin typeface="Source Code Pro Light"/>
              <a:ea typeface="Source Code Pro Light"/>
              <a:cs typeface="Source Code Pro Light"/>
              <a:sym typeface="Source Code Pro Light"/>
            </a:endParaRPr>
          </a:p>
        </p:txBody>
      </p:sp>
      <p:sp>
        <p:nvSpPr>
          <p:cNvPr id="937" name="Google Shape;937;p60"/>
          <p:cNvSpPr txBox="1"/>
          <p:nvPr/>
        </p:nvSpPr>
        <p:spPr>
          <a:xfrm>
            <a:off x="7189400" y="2650925"/>
            <a:ext cx="1764000" cy="3693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lt1"/>
                </a:solidFill>
                <a:latin typeface="Source Code Pro Light"/>
                <a:ea typeface="Source Code Pro Light"/>
                <a:cs typeface="Source Code Pro Light"/>
                <a:sym typeface="Source Code Pro Light"/>
              </a:rPr>
              <a:t>6. Launch Vehicle</a:t>
            </a:r>
            <a:endParaRPr sz="1200">
              <a:solidFill>
                <a:schemeClr val="lt1"/>
              </a:solidFill>
              <a:latin typeface="Source Code Pro Light"/>
              <a:ea typeface="Source Code Pro Light"/>
              <a:cs typeface="Source Code Pro Light"/>
              <a:sym typeface="Source Code Pro Light"/>
            </a:endParaRPr>
          </a:p>
        </p:txBody>
      </p:sp>
      <p:sp>
        <p:nvSpPr>
          <p:cNvPr id="938" name="Google Shape;938;p60"/>
          <p:cNvSpPr txBox="1"/>
          <p:nvPr/>
        </p:nvSpPr>
        <p:spPr>
          <a:xfrm>
            <a:off x="5369502" y="2005675"/>
            <a:ext cx="1655400" cy="3693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sz="1200">
                <a:solidFill>
                  <a:schemeClr val="lt1"/>
                </a:solidFill>
                <a:latin typeface="Source Code Pro Light"/>
                <a:ea typeface="Source Code Pro Light"/>
                <a:cs typeface="Source Code Pro Light"/>
                <a:sym typeface="Source Code Pro Light"/>
              </a:rPr>
              <a:t>4. Program Level</a:t>
            </a:r>
            <a:endParaRPr sz="1200">
              <a:solidFill>
                <a:schemeClr val="lt1"/>
              </a:solidFill>
              <a:latin typeface="Source Code Pro Light"/>
              <a:ea typeface="Source Code Pro Light"/>
              <a:cs typeface="Source Code Pro Light"/>
              <a:sym typeface="Source Code Pro Light"/>
            </a:endParaRPr>
          </a:p>
        </p:txBody>
      </p:sp>
      <p:sp>
        <p:nvSpPr>
          <p:cNvPr id="939" name="Google Shape;939;p60"/>
          <p:cNvSpPr txBox="1"/>
          <p:nvPr/>
        </p:nvSpPr>
        <p:spPr>
          <a:xfrm>
            <a:off x="5205000" y="2466275"/>
            <a:ext cx="1932300" cy="9234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lt1"/>
                </a:solidFill>
                <a:latin typeface="Source Code Pro Light"/>
                <a:ea typeface="Source Code Pro Light"/>
                <a:cs typeface="Source Code Pro Light"/>
                <a:sym typeface="Source Code Pro Light"/>
              </a:rPr>
              <a:t>Systems Engineering</a:t>
            </a:r>
            <a:endParaRPr sz="1200">
              <a:solidFill>
                <a:schemeClr val="lt1"/>
              </a:solidFill>
              <a:latin typeface="Source Code Pro Light"/>
              <a:ea typeface="Source Code Pro Light"/>
              <a:cs typeface="Source Code Pro Light"/>
              <a:sym typeface="Source Code Pro Light"/>
            </a:endParaRPr>
          </a:p>
          <a:p>
            <a:pPr indent="0" lvl="0" marL="0" rtl="0" algn="l">
              <a:spcBef>
                <a:spcPts val="0"/>
              </a:spcBef>
              <a:spcAft>
                <a:spcPts val="0"/>
              </a:spcAft>
              <a:buNone/>
            </a:pPr>
            <a:r>
              <a:rPr lang="en" sz="1200">
                <a:solidFill>
                  <a:schemeClr val="lt1"/>
                </a:solidFill>
                <a:latin typeface="Source Code Pro Light"/>
                <a:ea typeface="Source Code Pro Light"/>
                <a:cs typeface="Source Code Pro Light"/>
                <a:sym typeface="Source Code Pro Light"/>
              </a:rPr>
              <a:t>Program </a:t>
            </a:r>
            <a:r>
              <a:rPr lang="en" sz="1200">
                <a:solidFill>
                  <a:schemeClr val="lt1"/>
                </a:solidFill>
                <a:latin typeface="Source Code Pro Light"/>
                <a:ea typeface="Source Code Pro Light"/>
                <a:cs typeface="Source Code Pro Light"/>
                <a:sym typeface="Source Code Pro Light"/>
              </a:rPr>
              <a:t>Management</a:t>
            </a:r>
            <a:endParaRPr sz="1200">
              <a:solidFill>
                <a:schemeClr val="lt1"/>
              </a:solidFill>
              <a:latin typeface="Source Code Pro Light"/>
              <a:ea typeface="Source Code Pro Light"/>
              <a:cs typeface="Source Code Pro Light"/>
              <a:sym typeface="Source Code Pro Light"/>
            </a:endParaRPr>
          </a:p>
          <a:p>
            <a:pPr indent="0" lvl="0" marL="0" rtl="0" algn="l">
              <a:spcBef>
                <a:spcPts val="0"/>
              </a:spcBef>
              <a:spcAft>
                <a:spcPts val="0"/>
              </a:spcAft>
              <a:buNone/>
            </a:pPr>
            <a:r>
              <a:rPr lang="en" sz="1200">
                <a:solidFill>
                  <a:schemeClr val="lt1"/>
                </a:solidFill>
                <a:latin typeface="Source Code Pro Light"/>
                <a:ea typeface="Source Code Pro Light"/>
                <a:cs typeface="Source Code Pro Light"/>
                <a:sym typeface="Source Code Pro Light"/>
              </a:rPr>
              <a:t>Testing/Integration</a:t>
            </a:r>
            <a:endParaRPr sz="1200">
              <a:solidFill>
                <a:schemeClr val="lt1"/>
              </a:solidFill>
              <a:latin typeface="Source Code Pro Light"/>
              <a:ea typeface="Source Code Pro Light"/>
              <a:cs typeface="Source Code Pro Light"/>
              <a:sym typeface="Source Code Pro Light"/>
            </a:endParaRPr>
          </a:p>
          <a:p>
            <a:pPr indent="0" lvl="0" marL="0" rtl="0" algn="l">
              <a:spcBef>
                <a:spcPts val="0"/>
              </a:spcBef>
              <a:spcAft>
                <a:spcPts val="0"/>
              </a:spcAft>
              <a:buNone/>
            </a:pPr>
            <a:r>
              <a:rPr lang="en" sz="1200">
                <a:solidFill>
                  <a:schemeClr val="lt1"/>
                </a:solidFill>
                <a:latin typeface="Source Code Pro Light"/>
                <a:ea typeface="Source Code Pro Light"/>
                <a:cs typeface="Source Code Pro Light"/>
                <a:sym typeface="Source Code Pro Light"/>
              </a:rPr>
              <a:t>Product Assurance</a:t>
            </a:r>
            <a:endParaRPr sz="1200">
              <a:solidFill>
                <a:schemeClr val="lt1"/>
              </a:solidFill>
              <a:latin typeface="Source Code Pro Light"/>
              <a:ea typeface="Source Code Pro Light"/>
              <a:cs typeface="Source Code Pro Light"/>
              <a:sym typeface="Source Code Pro Light"/>
            </a:endParaRPr>
          </a:p>
        </p:txBody>
      </p:sp>
      <p:sp>
        <p:nvSpPr>
          <p:cNvPr id="940" name="Google Shape;940;p60"/>
          <p:cNvSpPr txBox="1"/>
          <p:nvPr/>
        </p:nvSpPr>
        <p:spPr>
          <a:xfrm>
            <a:off x="7189400" y="3142375"/>
            <a:ext cx="1764000" cy="5541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lt1"/>
                </a:solidFill>
                <a:latin typeface="Source Code Pro Light"/>
                <a:ea typeface="Source Code Pro Light"/>
                <a:cs typeface="Source Code Pro Light"/>
                <a:sym typeface="Source Code Pro Light"/>
              </a:rPr>
              <a:t>7. Ground Control</a:t>
            </a:r>
            <a:endParaRPr sz="1200">
              <a:solidFill>
                <a:schemeClr val="lt1"/>
              </a:solidFill>
              <a:latin typeface="Source Code Pro Light"/>
              <a:ea typeface="Source Code Pro Light"/>
              <a:cs typeface="Source Code Pro Light"/>
              <a:sym typeface="Source Code Pro Light"/>
            </a:endParaRPr>
          </a:p>
          <a:p>
            <a:pPr indent="0" lvl="0" marL="0" rtl="0" algn="l">
              <a:spcBef>
                <a:spcPts val="0"/>
              </a:spcBef>
              <a:spcAft>
                <a:spcPts val="0"/>
              </a:spcAft>
              <a:buNone/>
            </a:pPr>
            <a:r>
              <a:rPr lang="en" sz="1200">
                <a:solidFill>
                  <a:schemeClr val="lt1"/>
                </a:solidFill>
                <a:latin typeface="Source Code Pro Light"/>
                <a:ea typeface="Source Code Pro Light"/>
                <a:cs typeface="Source Code Pro Light"/>
                <a:sym typeface="Source Code Pro Light"/>
              </a:rPr>
              <a:t>and Command</a:t>
            </a:r>
            <a:endParaRPr sz="1200">
              <a:solidFill>
                <a:schemeClr val="lt1"/>
              </a:solidFill>
              <a:latin typeface="Source Code Pro Light"/>
              <a:ea typeface="Source Code Pro Light"/>
              <a:cs typeface="Source Code Pro Light"/>
              <a:sym typeface="Source Code Pro Light"/>
            </a:endParaRPr>
          </a:p>
        </p:txBody>
      </p:sp>
      <p:sp>
        <p:nvSpPr>
          <p:cNvPr id="941" name="Google Shape;941;p60"/>
          <p:cNvSpPr txBox="1"/>
          <p:nvPr/>
        </p:nvSpPr>
        <p:spPr>
          <a:xfrm>
            <a:off x="7189400" y="1974675"/>
            <a:ext cx="1764000" cy="5541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lt1"/>
                </a:solidFill>
                <a:latin typeface="Source Code Pro Light"/>
                <a:ea typeface="Source Code Pro Light"/>
                <a:cs typeface="Source Code Pro Light"/>
                <a:sym typeface="Source Code Pro Light"/>
              </a:rPr>
              <a:t>5. Aerospace   Ground Equipment</a:t>
            </a:r>
            <a:endParaRPr sz="1200">
              <a:solidFill>
                <a:schemeClr val="lt1"/>
              </a:solidFill>
              <a:latin typeface="Source Code Pro Light"/>
              <a:ea typeface="Source Code Pro Light"/>
              <a:cs typeface="Source Code Pro Light"/>
              <a:sym typeface="Source Code Pro Light"/>
            </a:endParaRPr>
          </a:p>
        </p:txBody>
      </p:sp>
      <p:sp>
        <p:nvSpPr>
          <p:cNvPr id="942" name="Google Shape;942;p60"/>
          <p:cNvSpPr txBox="1"/>
          <p:nvPr/>
        </p:nvSpPr>
        <p:spPr>
          <a:xfrm>
            <a:off x="3744600" y="2013225"/>
            <a:ext cx="1460400" cy="3693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sz="1200">
                <a:solidFill>
                  <a:schemeClr val="lt1"/>
                </a:solidFill>
                <a:latin typeface="Source Code Pro Light"/>
                <a:ea typeface="Source Code Pro Light"/>
                <a:cs typeface="Source Code Pro Light"/>
                <a:sym typeface="Source Code Pro Light"/>
              </a:rPr>
              <a:t>3. Operations</a:t>
            </a:r>
            <a:endParaRPr sz="1200">
              <a:solidFill>
                <a:schemeClr val="lt1"/>
              </a:solidFill>
              <a:latin typeface="Source Code Pro Light"/>
              <a:ea typeface="Source Code Pro Light"/>
              <a:cs typeface="Source Code Pro Light"/>
              <a:sym typeface="Source Code Pro Light"/>
            </a:endParaRPr>
          </a:p>
        </p:txBody>
      </p:sp>
      <p:sp>
        <p:nvSpPr>
          <p:cNvPr id="943" name="Google Shape;943;p60"/>
          <p:cNvSpPr txBox="1"/>
          <p:nvPr/>
        </p:nvSpPr>
        <p:spPr>
          <a:xfrm>
            <a:off x="4016225" y="2477450"/>
            <a:ext cx="1137900" cy="5541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lt1"/>
                </a:solidFill>
                <a:latin typeface="Source Code Pro Light"/>
                <a:ea typeface="Source Code Pro Light"/>
                <a:cs typeface="Source Code Pro Light"/>
                <a:sym typeface="Source Code Pro Light"/>
              </a:rPr>
              <a:t>Space</a:t>
            </a:r>
            <a:endParaRPr sz="1200">
              <a:solidFill>
                <a:schemeClr val="lt1"/>
              </a:solidFill>
              <a:latin typeface="Source Code Pro Light"/>
              <a:ea typeface="Source Code Pro Light"/>
              <a:cs typeface="Source Code Pro Light"/>
              <a:sym typeface="Source Code Pro Light"/>
            </a:endParaRPr>
          </a:p>
          <a:p>
            <a:pPr indent="0" lvl="0" marL="0" rtl="0" algn="l">
              <a:spcBef>
                <a:spcPts val="0"/>
              </a:spcBef>
              <a:spcAft>
                <a:spcPts val="0"/>
              </a:spcAft>
              <a:buNone/>
            </a:pPr>
            <a:r>
              <a:rPr lang="en" sz="1200">
                <a:solidFill>
                  <a:schemeClr val="lt1"/>
                </a:solidFill>
                <a:latin typeface="Source Code Pro Light"/>
                <a:ea typeface="Source Code Pro Light"/>
                <a:cs typeface="Source Code Pro Light"/>
                <a:sym typeface="Source Code Pro Light"/>
              </a:rPr>
              <a:t>Ground</a:t>
            </a:r>
            <a:endParaRPr sz="1200">
              <a:solidFill>
                <a:schemeClr val="lt1"/>
              </a:solidFill>
              <a:latin typeface="Source Code Pro Light"/>
              <a:ea typeface="Source Code Pro Light"/>
              <a:cs typeface="Source Code Pro Light"/>
              <a:sym typeface="Source Code Pro Light"/>
            </a:endParaRPr>
          </a:p>
        </p:txBody>
      </p:sp>
      <p:cxnSp>
        <p:nvCxnSpPr>
          <p:cNvPr id="944" name="Google Shape;944;p60"/>
          <p:cNvCxnSpPr>
            <a:stCxn id="932" idx="1"/>
            <a:endCxn id="933" idx="0"/>
          </p:cNvCxnSpPr>
          <p:nvPr/>
        </p:nvCxnSpPr>
        <p:spPr>
          <a:xfrm flipH="1">
            <a:off x="975425" y="1584325"/>
            <a:ext cx="3040800" cy="421500"/>
          </a:xfrm>
          <a:prstGeom prst="straightConnector1">
            <a:avLst/>
          </a:prstGeom>
          <a:noFill/>
          <a:ln cap="flat" cmpd="sng" w="19050">
            <a:solidFill>
              <a:schemeClr val="lt1"/>
            </a:solidFill>
            <a:prstDash val="solid"/>
            <a:round/>
            <a:headEnd len="med" w="med" type="none"/>
            <a:tailEnd len="med" w="med" type="none"/>
          </a:ln>
        </p:spPr>
      </p:cxnSp>
      <p:cxnSp>
        <p:nvCxnSpPr>
          <p:cNvPr id="945" name="Google Shape;945;p60"/>
          <p:cNvCxnSpPr>
            <a:stCxn id="941" idx="0"/>
            <a:endCxn id="932" idx="3"/>
          </p:cNvCxnSpPr>
          <p:nvPr/>
        </p:nvCxnSpPr>
        <p:spPr>
          <a:xfrm rot="10800000">
            <a:off x="5089100" y="1584375"/>
            <a:ext cx="2982300" cy="390300"/>
          </a:xfrm>
          <a:prstGeom prst="straightConnector1">
            <a:avLst/>
          </a:prstGeom>
          <a:noFill/>
          <a:ln cap="flat" cmpd="sng" w="19050">
            <a:solidFill>
              <a:schemeClr val="lt1"/>
            </a:solidFill>
            <a:prstDash val="solid"/>
            <a:round/>
            <a:headEnd len="med" w="med" type="none"/>
            <a:tailEnd len="med" w="med" type="none"/>
          </a:ln>
        </p:spPr>
      </p:cxnSp>
      <p:cxnSp>
        <p:nvCxnSpPr>
          <p:cNvPr id="946" name="Google Shape;946;p60"/>
          <p:cNvCxnSpPr>
            <a:stCxn id="932" idx="1"/>
            <a:endCxn id="934" idx="0"/>
          </p:cNvCxnSpPr>
          <p:nvPr/>
        </p:nvCxnSpPr>
        <p:spPr>
          <a:xfrm flipH="1">
            <a:off x="2772725" y="1584325"/>
            <a:ext cx="1243500" cy="421500"/>
          </a:xfrm>
          <a:prstGeom prst="straightConnector1">
            <a:avLst/>
          </a:prstGeom>
          <a:noFill/>
          <a:ln cap="flat" cmpd="sng" w="19050">
            <a:solidFill>
              <a:schemeClr val="lt1"/>
            </a:solidFill>
            <a:prstDash val="solid"/>
            <a:round/>
            <a:headEnd len="med" w="med" type="none"/>
            <a:tailEnd len="med" w="med" type="none"/>
          </a:ln>
        </p:spPr>
      </p:cxnSp>
      <p:cxnSp>
        <p:nvCxnSpPr>
          <p:cNvPr id="947" name="Google Shape;947;p60"/>
          <p:cNvCxnSpPr>
            <a:stCxn id="932" idx="2"/>
            <a:endCxn id="942" idx="0"/>
          </p:cNvCxnSpPr>
          <p:nvPr/>
        </p:nvCxnSpPr>
        <p:spPr>
          <a:xfrm flipH="1">
            <a:off x="4474925" y="1784425"/>
            <a:ext cx="77700" cy="228900"/>
          </a:xfrm>
          <a:prstGeom prst="straightConnector1">
            <a:avLst/>
          </a:prstGeom>
          <a:noFill/>
          <a:ln cap="flat" cmpd="sng" w="19050">
            <a:solidFill>
              <a:schemeClr val="lt1"/>
            </a:solidFill>
            <a:prstDash val="solid"/>
            <a:round/>
            <a:headEnd len="med" w="med" type="none"/>
            <a:tailEnd len="med" w="med" type="none"/>
          </a:ln>
        </p:spPr>
      </p:cxnSp>
      <p:cxnSp>
        <p:nvCxnSpPr>
          <p:cNvPr id="948" name="Google Shape;948;p60"/>
          <p:cNvCxnSpPr>
            <a:stCxn id="932" idx="3"/>
            <a:endCxn id="938" idx="0"/>
          </p:cNvCxnSpPr>
          <p:nvPr/>
        </p:nvCxnSpPr>
        <p:spPr>
          <a:xfrm>
            <a:off x="5089025" y="1584325"/>
            <a:ext cx="1108200" cy="421500"/>
          </a:xfrm>
          <a:prstGeom prst="straightConnector1">
            <a:avLst/>
          </a:prstGeom>
          <a:noFill/>
          <a:ln cap="flat" cmpd="sng" w="19050">
            <a:solidFill>
              <a:schemeClr val="lt1"/>
            </a:solidFill>
            <a:prstDash val="solid"/>
            <a:round/>
            <a:headEnd len="med" w="med" type="none"/>
            <a:tailEnd len="med" w="med" type="none"/>
          </a:ln>
        </p:spPr>
      </p:cxn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2" name="Shape 952"/>
        <p:cNvGrpSpPr/>
        <p:nvPr/>
      </p:nvGrpSpPr>
      <p:grpSpPr>
        <a:xfrm>
          <a:off x="0" y="0"/>
          <a:ext cx="0" cy="0"/>
          <a:chOff x="0" y="0"/>
          <a:chExt cx="0" cy="0"/>
        </a:xfrm>
      </p:grpSpPr>
      <p:sp>
        <p:nvSpPr>
          <p:cNvPr id="953" name="Google Shape;953;p61"/>
          <p:cNvSpPr txBox="1"/>
          <p:nvPr>
            <p:ph type="title"/>
          </p:nvPr>
        </p:nvSpPr>
        <p:spPr>
          <a:xfrm>
            <a:off x="720000" y="5400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Top-Level Requirements</a:t>
            </a:r>
            <a:endParaRPr/>
          </a:p>
        </p:txBody>
      </p:sp>
      <p:graphicFrame>
        <p:nvGraphicFramePr>
          <p:cNvPr id="954" name="Google Shape;954;p61"/>
          <p:cNvGraphicFramePr/>
          <p:nvPr/>
        </p:nvGraphicFramePr>
        <p:xfrm>
          <a:off x="952500" y="1213325"/>
          <a:ext cx="3000000" cy="3000000"/>
        </p:xfrm>
        <a:graphic>
          <a:graphicData uri="http://schemas.openxmlformats.org/drawingml/2006/table">
            <a:tbl>
              <a:tblPr>
                <a:noFill/>
                <a:tableStyleId>{A4F9142B-5A3B-41C4-B733-20C184AEE8D0}</a:tableStyleId>
              </a:tblPr>
              <a:tblGrid>
                <a:gridCol w="1102000"/>
                <a:gridCol w="6137000"/>
              </a:tblGrid>
              <a:tr h="517050">
                <a:tc>
                  <a:txBody>
                    <a:bodyPr/>
                    <a:lstStyle/>
                    <a:p>
                      <a:pPr indent="0" lvl="0" marL="0" rtl="0" algn="l">
                        <a:lnSpc>
                          <a:spcPct val="115000"/>
                        </a:lnSpc>
                        <a:spcBef>
                          <a:spcPts val="0"/>
                        </a:spcBef>
                        <a:spcAft>
                          <a:spcPts val="0"/>
                        </a:spcAft>
                        <a:buNone/>
                      </a:pPr>
                      <a:r>
                        <a:rPr b="1" lang="en">
                          <a:solidFill>
                            <a:schemeClr val="lt1"/>
                          </a:solidFill>
                          <a:latin typeface="Source Code Pro"/>
                          <a:ea typeface="Source Code Pro"/>
                          <a:cs typeface="Source Code Pro"/>
                          <a:sym typeface="Source Code Pro"/>
                        </a:rPr>
                        <a:t>MIS-100</a:t>
                      </a:r>
                      <a:endParaRPr b="1">
                        <a:solidFill>
                          <a:schemeClr val="lt1"/>
                        </a:solidFill>
                        <a:latin typeface="Source Code Pro"/>
                        <a:ea typeface="Source Code Pro"/>
                        <a:cs typeface="Source Code Pro"/>
                        <a:sym typeface="Source Code Pro"/>
                      </a:endParaRPr>
                    </a:p>
                  </a:txBody>
                  <a:tcPr marT="19050" marB="19050" marR="28575" marL="28575"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a:solidFill>
                            <a:schemeClr val="lt1"/>
                          </a:solidFill>
                          <a:latin typeface="Source Code Pro Light"/>
                          <a:ea typeface="Source Code Pro Light"/>
                          <a:cs typeface="Source Code Pro Light"/>
                          <a:sym typeface="Source Code Pro Light"/>
                        </a:rPr>
                        <a:t>The mission shall target Uranus for scientific study</a:t>
                      </a:r>
                      <a:endParaRPr>
                        <a:solidFill>
                          <a:schemeClr val="lt1"/>
                        </a:solidFill>
                        <a:latin typeface="Source Code Pro Light"/>
                        <a:ea typeface="Source Code Pro Light"/>
                        <a:cs typeface="Source Code Pro Light"/>
                        <a:sym typeface="Source Code Pro Light"/>
                      </a:endParaRPr>
                    </a:p>
                  </a:txBody>
                  <a:tcPr marT="19050" marB="19050" marR="28575" marL="28575"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r>
              <a:tr h="517975">
                <a:tc>
                  <a:txBody>
                    <a:bodyPr/>
                    <a:lstStyle/>
                    <a:p>
                      <a:pPr indent="0" lvl="0" marL="0" rtl="0" algn="l">
                        <a:lnSpc>
                          <a:spcPct val="115000"/>
                        </a:lnSpc>
                        <a:spcBef>
                          <a:spcPts val="0"/>
                        </a:spcBef>
                        <a:spcAft>
                          <a:spcPts val="0"/>
                        </a:spcAft>
                        <a:buNone/>
                      </a:pPr>
                      <a:r>
                        <a:rPr b="1" lang="en">
                          <a:solidFill>
                            <a:schemeClr val="lt1"/>
                          </a:solidFill>
                          <a:latin typeface="Source Code Pro"/>
                          <a:ea typeface="Source Code Pro"/>
                          <a:cs typeface="Source Code Pro"/>
                          <a:sym typeface="Source Code Pro"/>
                        </a:rPr>
                        <a:t>MIS-200</a:t>
                      </a:r>
                      <a:endParaRPr b="1">
                        <a:solidFill>
                          <a:schemeClr val="lt1"/>
                        </a:solidFill>
                        <a:latin typeface="Source Code Pro"/>
                        <a:ea typeface="Source Code Pro"/>
                        <a:cs typeface="Source Code Pro"/>
                        <a:sym typeface="Source Code Pro"/>
                      </a:endParaRPr>
                    </a:p>
                  </a:txBody>
                  <a:tcPr marT="19050" marB="19050" marR="28575" marL="28575"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a:solidFill>
                            <a:schemeClr val="lt1"/>
                          </a:solidFill>
                          <a:latin typeface="Source Code Pro Light"/>
                          <a:ea typeface="Source Code Pro Light"/>
                          <a:cs typeface="Source Code Pro Light"/>
                          <a:sym typeface="Source Code Pro Light"/>
                        </a:rPr>
                        <a:t>The mission shall launch between 2028 and 2038</a:t>
                      </a:r>
                      <a:endParaRPr>
                        <a:solidFill>
                          <a:schemeClr val="lt1"/>
                        </a:solidFill>
                        <a:latin typeface="Source Code Pro Light"/>
                        <a:ea typeface="Source Code Pro Light"/>
                        <a:cs typeface="Source Code Pro Light"/>
                        <a:sym typeface="Source Code Pro Light"/>
                      </a:endParaRPr>
                    </a:p>
                  </a:txBody>
                  <a:tcPr marT="19050" marB="19050" marR="28575" marL="28575"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r>
              <a:tr h="561450">
                <a:tc>
                  <a:txBody>
                    <a:bodyPr/>
                    <a:lstStyle/>
                    <a:p>
                      <a:pPr indent="0" lvl="0" marL="0" rtl="0" algn="l">
                        <a:lnSpc>
                          <a:spcPct val="115000"/>
                        </a:lnSpc>
                        <a:spcBef>
                          <a:spcPts val="0"/>
                        </a:spcBef>
                        <a:spcAft>
                          <a:spcPts val="0"/>
                        </a:spcAft>
                        <a:buNone/>
                      </a:pPr>
                      <a:r>
                        <a:rPr b="1" lang="en">
                          <a:solidFill>
                            <a:schemeClr val="lt1"/>
                          </a:solidFill>
                          <a:latin typeface="Source Code Pro"/>
                          <a:ea typeface="Source Code Pro"/>
                          <a:cs typeface="Source Code Pro"/>
                          <a:sym typeface="Source Code Pro"/>
                        </a:rPr>
                        <a:t>MIS-300</a:t>
                      </a:r>
                      <a:endParaRPr b="1">
                        <a:solidFill>
                          <a:schemeClr val="lt1"/>
                        </a:solidFill>
                        <a:latin typeface="Source Code Pro"/>
                        <a:ea typeface="Source Code Pro"/>
                        <a:cs typeface="Source Code Pro"/>
                        <a:sym typeface="Source Code Pro"/>
                      </a:endParaRPr>
                    </a:p>
                  </a:txBody>
                  <a:tcPr marT="19050" marB="19050" marR="28575" marL="28575"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a:solidFill>
                            <a:schemeClr val="lt1"/>
                          </a:solidFill>
                          <a:latin typeface="Source Code Pro Light"/>
                          <a:ea typeface="Source Code Pro Light"/>
                          <a:cs typeface="Source Code Pro Light"/>
                          <a:sym typeface="Source Code Pro Light"/>
                        </a:rPr>
                        <a:t>The mission shall be completed in no more than 20 years</a:t>
                      </a:r>
                      <a:endParaRPr>
                        <a:solidFill>
                          <a:schemeClr val="lt1"/>
                        </a:solidFill>
                        <a:latin typeface="Source Code Pro Light"/>
                        <a:ea typeface="Source Code Pro Light"/>
                        <a:cs typeface="Source Code Pro Light"/>
                        <a:sym typeface="Source Code Pro Light"/>
                      </a:endParaRPr>
                    </a:p>
                  </a:txBody>
                  <a:tcPr marT="19050" marB="19050" marR="28575" marL="28575"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r>
              <a:tr h="865200">
                <a:tc>
                  <a:txBody>
                    <a:bodyPr/>
                    <a:lstStyle/>
                    <a:p>
                      <a:pPr indent="0" lvl="0" marL="0" rtl="0" algn="l">
                        <a:lnSpc>
                          <a:spcPct val="115000"/>
                        </a:lnSpc>
                        <a:spcBef>
                          <a:spcPts val="0"/>
                        </a:spcBef>
                        <a:spcAft>
                          <a:spcPts val="0"/>
                        </a:spcAft>
                        <a:buNone/>
                      </a:pPr>
                      <a:r>
                        <a:rPr b="1" lang="en">
                          <a:solidFill>
                            <a:schemeClr val="lt1"/>
                          </a:solidFill>
                          <a:latin typeface="Source Code Pro"/>
                          <a:ea typeface="Source Code Pro"/>
                          <a:cs typeface="Source Code Pro"/>
                          <a:sym typeface="Source Code Pro"/>
                        </a:rPr>
                        <a:t>MIS-400</a:t>
                      </a:r>
                      <a:endParaRPr b="1">
                        <a:solidFill>
                          <a:schemeClr val="lt1"/>
                        </a:solidFill>
                        <a:latin typeface="Source Code Pro"/>
                        <a:ea typeface="Source Code Pro"/>
                        <a:cs typeface="Source Code Pro"/>
                        <a:sym typeface="Source Code Pro"/>
                      </a:endParaRPr>
                    </a:p>
                  </a:txBody>
                  <a:tcPr marT="19050" marB="19050" marR="28575" marL="28575"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a:solidFill>
                            <a:schemeClr val="lt1"/>
                          </a:solidFill>
                          <a:latin typeface="Source Code Pro Light"/>
                          <a:ea typeface="Source Code Pro Light"/>
                          <a:cs typeface="Source Code Pro Light"/>
                          <a:sym typeface="Source Code Pro Light"/>
                        </a:rPr>
                        <a:t>The mission shall only employ technologies of at least TRL 6, with the exception of one lower TRL (4-5) technology for flight demonstration</a:t>
                      </a:r>
                      <a:endParaRPr>
                        <a:solidFill>
                          <a:schemeClr val="lt1"/>
                        </a:solidFill>
                        <a:latin typeface="Source Code Pro Light"/>
                        <a:ea typeface="Source Code Pro Light"/>
                        <a:cs typeface="Source Code Pro Light"/>
                        <a:sym typeface="Source Code Pro Light"/>
                      </a:endParaRPr>
                    </a:p>
                  </a:txBody>
                  <a:tcPr marT="19050" marB="19050" marR="28575" marL="28575"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r>
              <a:tr h="439100">
                <a:tc>
                  <a:txBody>
                    <a:bodyPr/>
                    <a:lstStyle/>
                    <a:p>
                      <a:pPr indent="0" lvl="0" marL="0" rtl="0" algn="l">
                        <a:lnSpc>
                          <a:spcPct val="115000"/>
                        </a:lnSpc>
                        <a:spcBef>
                          <a:spcPts val="0"/>
                        </a:spcBef>
                        <a:spcAft>
                          <a:spcPts val="0"/>
                        </a:spcAft>
                        <a:buNone/>
                      </a:pPr>
                      <a:r>
                        <a:rPr b="1" lang="en">
                          <a:solidFill>
                            <a:schemeClr val="lt1"/>
                          </a:solidFill>
                          <a:latin typeface="Source Code Pro"/>
                          <a:ea typeface="Source Code Pro"/>
                          <a:cs typeface="Source Code Pro"/>
                          <a:sym typeface="Source Code Pro"/>
                        </a:rPr>
                        <a:t>MIS-500</a:t>
                      </a:r>
                      <a:endParaRPr b="1">
                        <a:solidFill>
                          <a:schemeClr val="lt1"/>
                        </a:solidFill>
                        <a:latin typeface="Source Code Pro"/>
                        <a:ea typeface="Source Code Pro"/>
                        <a:cs typeface="Source Code Pro"/>
                        <a:sym typeface="Source Code Pro"/>
                      </a:endParaRPr>
                    </a:p>
                  </a:txBody>
                  <a:tcPr marT="19050" marB="19050" marR="28575" marL="28575"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a:solidFill>
                            <a:schemeClr val="lt1"/>
                          </a:solidFill>
                          <a:latin typeface="Source Code Pro Light"/>
                          <a:ea typeface="Source Code Pro Light"/>
                          <a:cs typeface="Source Code Pro Light"/>
                          <a:sym typeface="Source Code Pro Light"/>
                        </a:rPr>
                        <a:t>The cost of the mission shall not exceed $2.5 billion</a:t>
                      </a:r>
                      <a:endParaRPr>
                        <a:solidFill>
                          <a:schemeClr val="lt1"/>
                        </a:solidFill>
                        <a:latin typeface="Source Code Pro Light"/>
                        <a:ea typeface="Source Code Pro Light"/>
                        <a:cs typeface="Source Code Pro Light"/>
                        <a:sym typeface="Source Code Pro Light"/>
                      </a:endParaRPr>
                    </a:p>
                  </a:txBody>
                  <a:tcPr marT="19050" marB="19050" marR="28575" marL="28575"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r>
              <a:tr h="721850">
                <a:tc>
                  <a:txBody>
                    <a:bodyPr/>
                    <a:lstStyle/>
                    <a:p>
                      <a:pPr indent="0" lvl="0" marL="0" rtl="0" algn="l">
                        <a:lnSpc>
                          <a:spcPct val="115000"/>
                        </a:lnSpc>
                        <a:spcBef>
                          <a:spcPts val="0"/>
                        </a:spcBef>
                        <a:spcAft>
                          <a:spcPts val="0"/>
                        </a:spcAft>
                        <a:buNone/>
                      </a:pPr>
                      <a:r>
                        <a:rPr b="1" lang="en">
                          <a:solidFill>
                            <a:schemeClr val="lt1"/>
                          </a:solidFill>
                          <a:latin typeface="Source Code Pro"/>
                          <a:ea typeface="Source Code Pro"/>
                          <a:cs typeface="Source Code Pro"/>
                          <a:sym typeface="Source Code Pro"/>
                        </a:rPr>
                        <a:t>MIS-600</a:t>
                      </a:r>
                      <a:endParaRPr b="1">
                        <a:solidFill>
                          <a:schemeClr val="lt1"/>
                        </a:solidFill>
                        <a:latin typeface="Source Code Pro"/>
                        <a:ea typeface="Source Code Pro"/>
                        <a:cs typeface="Source Code Pro"/>
                        <a:sym typeface="Source Code Pro"/>
                      </a:endParaRPr>
                    </a:p>
                  </a:txBody>
                  <a:tcPr marT="19050" marB="19050" marR="28575" marL="28575"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a:solidFill>
                            <a:schemeClr val="lt1"/>
                          </a:solidFill>
                          <a:latin typeface="Source Code Pro Light"/>
                          <a:ea typeface="Source Code Pro Light"/>
                          <a:cs typeface="Source Code Pro Light"/>
                          <a:sym typeface="Source Code Pro Light"/>
                        </a:rPr>
                        <a:t>The spacecraft shall perform a flyby of at least one Uranian moon</a:t>
                      </a:r>
                      <a:endParaRPr>
                        <a:solidFill>
                          <a:schemeClr val="lt1"/>
                        </a:solidFill>
                        <a:latin typeface="Source Code Pro Light"/>
                        <a:ea typeface="Source Code Pro Light"/>
                        <a:cs typeface="Source Code Pro Light"/>
                        <a:sym typeface="Source Code Pro Light"/>
                      </a:endParaRPr>
                    </a:p>
                  </a:txBody>
                  <a:tcPr marT="19050" marB="19050" marR="28575" marL="28575"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r>
            </a:tbl>
          </a:graphicData>
        </a:graphic>
      </p:graphicFrame>
      <p:sp>
        <p:nvSpPr>
          <p:cNvPr id="955" name="Google Shape;955;p61"/>
          <p:cNvSpPr txBox="1"/>
          <p:nvPr>
            <p:ph idx="12" type="sldNum"/>
          </p:nvPr>
        </p:nvSpPr>
        <p:spPr>
          <a:xfrm>
            <a:off x="8423996" y="458670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9" name="Shape 959"/>
        <p:cNvGrpSpPr/>
        <p:nvPr/>
      </p:nvGrpSpPr>
      <p:grpSpPr>
        <a:xfrm>
          <a:off x="0" y="0"/>
          <a:ext cx="0" cy="0"/>
          <a:chOff x="0" y="0"/>
          <a:chExt cx="0" cy="0"/>
        </a:xfrm>
      </p:grpSpPr>
      <p:sp>
        <p:nvSpPr>
          <p:cNvPr id="960" name="Google Shape;960;p62"/>
          <p:cNvSpPr txBox="1"/>
          <p:nvPr>
            <p:ph idx="1" type="subTitle"/>
          </p:nvPr>
        </p:nvSpPr>
        <p:spPr>
          <a:xfrm>
            <a:off x="4905175" y="2571750"/>
            <a:ext cx="2285400" cy="5526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n" sz="1600"/>
              <a:t>Jerry Varghese</a:t>
            </a:r>
            <a:endParaRPr sz="1600"/>
          </a:p>
        </p:txBody>
      </p:sp>
      <p:sp>
        <p:nvSpPr>
          <p:cNvPr id="961" name="Google Shape;961;p62"/>
          <p:cNvSpPr txBox="1"/>
          <p:nvPr>
            <p:ph type="title"/>
          </p:nvPr>
        </p:nvSpPr>
        <p:spPr>
          <a:xfrm>
            <a:off x="4591675" y="1461450"/>
            <a:ext cx="3305400" cy="1110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4800"/>
              <a:t>Mission Design</a:t>
            </a:r>
            <a:endParaRPr sz="4800"/>
          </a:p>
        </p:txBody>
      </p:sp>
      <p:pic>
        <p:nvPicPr>
          <p:cNvPr id="962" name="Google Shape;962;p62"/>
          <p:cNvPicPr preferRelativeResize="0"/>
          <p:nvPr/>
        </p:nvPicPr>
        <p:blipFill>
          <a:blip r:embed="rId3">
            <a:alphaModFix/>
          </a:blip>
          <a:stretch>
            <a:fillRect/>
          </a:stretch>
        </p:blipFill>
        <p:spPr>
          <a:xfrm>
            <a:off x="-532750" y="-12"/>
            <a:ext cx="5143500" cy="5143500"/>
          </a:xfrm>
          <a:prstGeom prst="rect">
            <a:avLst/>
          </a:prstGeom>
          <a:noFill/>
          <a:ln>
            <a:noFill/>
          </a:ln>
        </p:spPr>
      </p:pic>
      <p:sp>
        <p:nvSpPr>
          <p:cNvPr id="963" name="Google Shape;963;p62"/>
          <p:cNvSpPr txBox="1"/>
          <p:nvPr>
            <p:ph idx="12" type="sldNum"/>
          </p:nvPr>
        </p:nvSpPr>
        <p:spPr>
          <a:xfrm>
            <a:off x="8424021" y="458670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7" name="Shape 967"/>
        <p:cNvGrpSpPr/>
        <p:nvPr/>
      </p:nvGrpSpPr>
      <p:grpSpPr>
        <a:xfrm>
          <a:off x="0" y="0"/>
          <a:ext cx="0" cy="0"/>
          <a:chOff x="0" y="0"/>
          <a:chExt cx="0" cy="0"/>
        </a:xfrm>
      </p:grpSpPr>
      <p:sp>
        <p:nvSpPr>
          <p:cNvPr id="968" name="Google Shape;968;p63"/>
          <p:cNvSpPr txBox="1"/>
          <p:nvPr>
            <p:ph type="title"/>
          </p:nvPr>
        </p:nvSpPr>
        <p:spPr>
          <a:xfrm>
            <a:off x="720000" y="5400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Mission Design</a:t>
            </a:r>
            <a:r>
              <a:rPr lang="en"/>
              <a:t> Requirements</a:t>
            </a:r>
            <a:endParaRPr/>
          </a:p>
        </p:txBody>
      </p:sp>
      <p:graphicFrame>
        <p:nvGraphicFramePr>
          <p:cNvPr id="969" name="Google Shape;969;p63"/>
          <p:cNvGraphicFramePr/>
          <p:nvPr/>
        </p:nvGraphicFramePr>
        <p:xfrm>
          <a:off x="729863" y="1295292"/>
          <a:ext cx="3000000" cy="3000000"/>
        </p:xfrm>
        <a:graphic>
          <a:graphicData uri="http://schemas.openxmlformats.org/drawingml/2006/table">
            <a:tbl>
              <a:tblPr>
                <a:noFill/>
                <a:tableStyleId>{A4F9142B-5A3B-41C4-B733-20C184AEE8D0}</a:tableStyleId>
              </a:tblPr>
              <a:tblGrid>
                <a:gridCol w="936300"/>
                <a:gridCol w="6747975"/>
              </a:tblGrid>
              <a:tr h="317250">
                <a:tc>
                  <a:txBody>
                    <a:bodyPr/>
                    <a:lstStyle/>
                    <a:p>
                      <a:pPr indent="0" lvl="0" marL="0" rtl="0" algn="l">
                        <a:lnSpc>
                          <a:spcPct val="115000"/>
                        </a:lnSpc>
                        <a:spcBef>
                          <a:spcPts val="0"/>
                        </a:spcBef>
                        <a:spcAft>
                          <a:spcPts val="0"/>
                        </a:spcAft>
                        <a:buNone/>
                      </a:pPr>
                      <a:r>
                        <a:rPr b="1" lang="en" sz="1200">
                          <a:solidFill>
                            <a:schemeClr val="lt1"/>
                          </a:solidFill>
                          <a:latin typeface="Source Code Pro"/>
                          <a:ea typeface="Source Code Pro"/>
                          <a:cs typeface="Source Code Pro"/>
                          <a:sym typeface="Source Code Pro"/>
                        </a:rPr>
                        <a:t>TRJ-100</a:t>
                      </a:r>
                      <a:endParaRPr b="1" sz="1200">
                        <a:solidFill>
                          <a:schemeClr val="lt1"/>
                        </a:solidFill>
                        <a:latin typeface="Source Code Pro"/>
                        <a:ea typeface="Source Code Pro"/>
                        <a:cs typeface="Source Code Pro"/>
                        <a:sym typeface="Source Code Pro"/>
                      </a:endParaRPr>
                    </a:p>
                  </a:txBody>
                  <a:tcPr marT="19050" marB="19050" marR="28575" marL="2857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200">
                          <a:solidFill>
                            <a:schemeClr val="lt1"/>
                          </a:solidFill>
                          <a:latin typeface="Source Code Pro Light"/>
                          <a:ea typeface="Source Code Pro Light"/>
                          <a:cs typeface="Source Code Pro Light"/>
                          <a:sym typeface="Source Code Pro Light"/>
                        </a:rPr>
                        <a:t>The spacecraft shall take no more than 16 years to arrive at Uranus</a:t>
                      </a:r>
                      <a:endParaRPr sz="1200">
                        <a:solidFill>
                          <a:schemeClr val="lt1"/>
                        </a:solidFill>
                        <a:latin typeface="Source Code Pro Light"/>
                        <a:ea typeface="Source Code Pro Light"/>
                        <a:cs typeface="Source Code Pro Light"/>
                        <a:sym typeface="Source Code Pro Light"/>
                      </a:endParaRPr>
                    </a:p>
                  </a:txBody>
                  <a:tcPr marT="19050" marB="19050" marR="28575" marL="2857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r>
              <a:tr h="323975">
                <a:tc>
                  <a:txBody>
                    <a:bodyPr/>
                    <a:lstStyle/>
                    <a:p>
                      <a:pPr indent="0" lvl="0" marL="0" rtl="0" algn="l">
                        <a:lnSpc>
                          <a:spcPct val="115000"/>
                        </a:lnSpc>
                        <a:spcBef>
                          <a:spcPts val="0"/>
                        </a:spcBef>
                        <a:spcAft>
                          <a:spcPts val="0"/>
                        </a:spcAft>
                        <a:buNone/>
                      </a:pPr>
                      <a:r>
                        <a:rPr b="1" lang="en" sz="1200">
                          <a:solidFill>
                            <a:schemeClr val="lt1"/>
                          </a:solidFill>
                          <a:latin typeface="Source Code Pro"/>
                          <a:ea typeface="Source Code Pro"/>
                          <a:cs typeface="Source Code Pro"/>
                          <a:sym typeface="Source Code Pro"/>
                        </a:rPr>
                        <a:t>TRJ-200</a:t>
                      </a:r>
                      <a:endParaRPr b="1" sz="1200">
                        <a:solidFill>
                          <a:schemeClr val="lt1"/>
                        </a:solidFill>
                        <a:latin typeface="Source Code Pro"/>
                        <a:ea typeface="Source Code Pro"/>
                        <a:cs typeface="Source Code Pro"/>
                        <a:sym typeface="Source Code Pro"/>
                      </a:endParaRPr>
                    </a:p>
                  </a:txBody>
                  <a:tcPr marT="19050" marB="19050" marR="28575" marL="2857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200">
                          <a:solidFill>
                            <a:schemeClr val="lt1"/>
                          </a:solidFill>
                          <a:latin typeface="Source Code Pro Light"/>
                          <a:ea typeface="Source Code Pro Light"/>
                          <a:cs typeface="Source Code Pro Light"/>
                          <a:sym typeface="Source Code Pro Light"/>
                        </a:rPr>
                        <a:t>All flybys shall have a periapsis of at least 1.1R</a:t>
                      </a:r>
                      <a:endParaRPr sz="1200">
                        <a:solidFill>
                          <a:schemeClr val="lt1"/>
                        </a:solidFill>
                        <a:latin typeface="Source Code Pro Light"/>
                        <a:ea typeface="Source Code Pro Light"/>
                        <a:cs typeface="Source Code Pro Light"/>
                        <a:sym typeface="Source Code Pro Light"/>
                      </a:endParaRPr>
                    </a:p>
                  </a:txBody>
                  <a:tcPr marT="19050" marB="19050" marR="28575" marL="2857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r>
              <a:tr h="316350">
                <a:tc>
                  <a:txBody>
                    <a:bodyPr/>
                    <a:lstStyle/>
                    <a:p>
                      <a:pPr indent="0" lvl="0" marL="0" rtl="0" algn="l">
                        <a:lnSpc>
                          <a:spcPct val="115000"/>
                        </a:lnSpc>
                        <a:spcBef>
                          <a:spcPts val="0"/>
                        </a:spcBef>
                        <a:spcAft>
                          <a:spcPts val="0"/>
                        </a:spcAft>
                        <a:buNone/>
                      </a:pPr>
                      <a:r>
                        <a:rPr b="1" lang="en" sz="1200">
                          <a:solidFill>
                            <a:schemeClr val="lt1"/>
                          </a:solidFill>
                          <a:latin typeface="Source Code Pro"/>
                          <a:ea typeface="Source Code Pro"/>
                          <a:cs typeface="Source Code Pro"/>
                          <a:sym typeface="Source Code Pro"/>
                        </a:rPr>
                        <a:t>TRJ-300</a:t>
                      </a:r>
                      <a:endParaRPr b="1" sz="1200">
                        <a:solidFill>
                          <a:schemeClr val="lt1"/>
                        </a:solidFill>
                        <a:latin typeface="Source Code Pro"/>
                        <a:ea typeface="Source Code Pro"/>
                        <a:cs typeface="Source Code Pro"/>
                        <a:sym typeface="Source Code Pro"/>
                      </a:endParaRPr>
                    </a:p>
                  </a:txBody>
                  <a:tcPr marT="19050" marB="19050" marR="28575" marL="2857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200">
                          <a:solidFill>
                            <a:schemeClr val="lt1"/>
                          </a:solidFill>
                          <a:latin typeface="Source Code Pro Light"/>
                          <a:ea typeface="Source Code Pro Light"/>
                          <a:cs typeface="Source Code Pro Light"/>
                          <a:sym typeface="Source Code Pro Light"/>
                        </a:rPr>
                        <a:t>A Jupiter flyby shall have a periapsis of at least 8R</a:t>
                      </a:r>
                      <a:endParaRPr sz="1200">
                        <a:solidFill>
                          <a:schemeClr val="lt1"/>
                        </a:solidFill>
                        <a:latin typeface="Source Code Pro Light"/>
                        <a:ea typeface="Source Code Pro Light"/>
                        <a:cs typeface="Source Code Pro Light"/>
                        <a:sym typeface="Source Code Pro Light"/>
                      </a:endParaRPr>
                    </a:p>
                  </a:txBody>
                  <a:tcPr marT="19050" marB="19050" marR="28575" marL="2857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r>
              <a:tr h="389975">
                <a:tc>
                  <a:txBody>
                    <a:bodyPr/>
                    <a:lstStyle/>
                    <a:p>
                      <a:pPr indent="0" lvl="0" marL="0" rtl="0" algn="l">
                        <a:lnSpc>
                          <a:spcPct val="115000"/>
                        </a:lnSpc>
                        <a:spcBef>
                          <a:spcPts val="0"/>
                        </a:spcBef>
                        <a:spcAft>
                          <a:spcPts val="0"/>
                        </a:spcAft>
                        <a:buNone/>
                      </a:pPr>
                      <a:r>
                        <a:rPr b="1" lang="en" sz="1200">
                          <a:solidFill>
                            <a:schemeClr val="lt1"/>
                          </a:solidFill>
                          <a:latin typeface="Source Code Pro"/>
                          <a:ea typeface="Source Code Pro"/>
                          <a:cs typeface="Source Code Pro"/>
                          <a:sym typeface="Source Code Pro"/>
                        </a:rPr>
                        <a:t>TRJ-400</a:t>
                      </a:r>
                      <a:endParaRPr b="1" sz="1200">
                        <a:solidFill>
                          <a:schemeClr val="lt1"/>
                        </a:solidFill>
                        <a:latin typeface="Source Code Pro"/>
                        <a:ea typeface="Source Code Pro"/>
                        <a:cs typeface="Source Code Pro"/>
                        <a:sym typeface="Source Code Pro"/>
                      </a:endParaRPr>
                    </a:p>
                  </a:txBody>
                  <a:tcPr marT="19050" marB="19050" marR="28575" marL="2857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200">
                          <a:solidFill>
                            <a:schemeClr val="lt1"/>
                          </a:solidFill>
                          <a:latin typeface="Source Code Pro Light"/>
                          <a:ea typeface="Source Code Pro Light"/>
                          <a:cs typeface="Source Code Pro Light"/>
                          <a:sym typeface="Source Code Pro Light"/>
                        </a:rPr>
                        <a:t>The initial Uranus science orbit shall have a period of at least 28 days</a:t>
                      </a:r>
                      <a:endParaRPr sz="1200">
                        <a:solidFill>
                          <a:schemeClr val="lt1"/>
                        </a:solidFill>
                        <a:latin typeface="Source Code Pro Light"/>
                        <a:ea typeface="Source Code Pro Light"/>
                        <a:cs typeface="Source Code Pro Light"/>
                        <a:sym typeface="Source Code Pro Light"/>
                      </a:endParaRPr>
                    </a:p>
                  </a:txBody>
                  <a:tcPr marT="19050" marB="19050" marR="28575" marL="2857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r>
              <a:tr h="335025">
                <a:tc>
                  <a:txBody>
                    <a:bodyPr/>
                    <a:lstStyle/>
                    <a:p>
                      <a:pPr indent="0" lvl="0" marL="0" rtl="0" algn="l">
                        <a:lnSpc>
                          <a:spcPct val="115000"/>
                        </a:lnSpc>
                        <a:spcBef>
                          <a:spcPts val="0"/>
                        </a:spcBef>
                        <a:spcAft>
                          <a:spcPts val="0"/>
                        </a:spcAft>
                        <a:buNone/>
                      </a:pPr>
                      <a:r>
                        <a:rPr b="1" lang="en" sz="1200">
                          <a:solidFill>
                            <a:schemeClr val="lt1"/>
                          </a:solidFill>
                          <a:latin typeface="Source Code Pro"/>
                          <a:ea typeface="Source Code Pro"/>
                          <a:cs typeface="Source Code Pro"/>
                          <a:sym typeface="Source Code Pro"/>
                        </a:rPr>
                        <a:t>TRJ-500</a:t>
                      </a:r>
                      <a:endParaRPr b="1" sz="1200">
                        <a:solidFill>
                          <a:schemeClr val="lt1"/>
                        </a:solidFill>
                        <a:latin typeface="Source Code Pro"/>
                        <a:ea typeface="Source Code Pro"/>
                        <a:cs typeface="Source Code Pro"/>
                        <a:sym typeface="Source Code Pro"/>
                      </a:endParaRPr>
                    </a:p>
                  </a:txBody>
                  <a:tcPr marT="19050" marB="19050" marR="28575" marL="2857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200">
                          <a:solidFill>
                            <a:schemeClr val="lt1"/>
                          </a:solidFill>
                          <a:latin typeface="Source Code Pro Light"/>
                          <a:ea typeface="Source Code Pro Light"/>
                          <a:cs typeface="Source Code Pro Light"/>
                          <a:sym typeface="Source Code Pro Light"/>
                        </a:rPr>
                        <a:t>The initial science orbit apoapsis shall have a view of Uranus’ day side</a:t>
                      </a:r>
                      <a:endParaRPr sz="1200">
                        <a:solidFill>
                          <a:schemeClr val="lt1"/>
                        </a:solidFill>
                        <a:latin typeface="Source Code Pro Light"/>
                        <a:ea typeface="Source Code Pro Light"/>
                        <a:cs typeface="Source Code Pro Light"/>
                        <a:sym typeface="Source Code Pro Light"/>
                      </a:endParaRPr>
                    </a:p>
                  </a:txBody>
                  <a:tcPr marT="19050" marB="19050" marR="28575" marL="2857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r>
              <a:tr h="303600">
                <a:tc>
                  <a:txBody>
                    <a:bodyPr/>
                    <a:lstStyle/>
                    <a:p>
                      <a:pPr indent="0" lvl="0" marL="0" rtl="0" algn="l">
                        <a:lnSpc>
                          <a:spcPct val="115000"/>
                        </a:lnSpc>
                        <a:spcBef>
                          <a:spcPts val="0"/>
                        </a:spcBef>
                        <a:spcAft>
                          <a:spcPts val="0"/>
                        </a:spcAft>
                        <a:buNone/>
                      </a:pPr>
                      <a:r>
                        <a:rPr b="1" lang="en" sz="1200">
                          <a:solidFill>
                            <a:schemeClr val="lt1"/>
                          </a:solidFill>
                          <a:latin typeface="Source Code Pro"/>
                          <a:ea typeface="Source Code Pro"/>
                          <a:cs typeface="Source Code Pro"/>
                          <a:sym typeface="Source Code Pro"/>
                        </a:rPr>
                        <a:t>TRJ-600</a:t>
                      </a:r>
                      <a:endParaRPr b="1" sz="1200">
                        <a:solidFill>
                          <a:schemeClr val="lt1"/>
                        </a:solidFill>
                        <a:latin typeface="Source Code Pro"/>
                        <a:ea typeface="Source Code Pro"/>
                        <a:cs typeface="Source Code Pro"/>
                        <a:sym typeface="Source Code Pro"/>
                      </a:endParaRPr>
                    </a:p>
                  </a:txBody>
                  <a:tcPr marT="19050" marB="19050" marR="28575" marL="2857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200">
                          <a:solidFill>
                            <a:schemeClr val="lt1"/>
                          </a:solidFill>
                          <a:latin typeface="Source Code Pro Light"/>
                          <a:ea typeface="Source Code Pro Light"/>
                          <a:cs typeface="Source Code Pro Light"/>
                          <a:sym typeface="Source Code Pro Light"/>
                        </a:rPr>
                        <a:t>The moon tour shall take no longer than 3 years</a:t>
                      </a:r>
                      <a:endParaRPr sz="1200">
                        <a:solidFill>
                          <a:schemeClr val="lt1"/>
                        </a:solidFill>
                        <a:latin typeface="Source Code Pro Light"/>
                        <a:ea typeface="Source Code Pro Light"/>
                        <a:cs typeface="Source Code Pro Light"/>
                        <a:sym typeface="Source Code Pro Light"/>
                      </a:endParaRPr>
                    </a:p>
                  </a:txBody>
                  <a:tcPr marT="19050" marB="19050" marR="28575" marL="2857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r>
              <a:tr h="332975">
                <a:tc>
                  <a:txBody>
                    <a:bodyPr/>
                    <a:lstStyle/>
                    <a:p>
                      <a:pPr indent="0" lvl="0" marL="0" rtl="0" algn="l">
                        <a:lnSpc>
                          <a:spcPct val="115000"/>
                        </a:lnSpc>
                        <a:spcBef>
                          <a:spcPts val="0"/>
                        </a:spcBef>
                        <a:spcAft>
                          <a:spcPts val="0"/>
                        </a:spcAft>
                        <a:buNone/>
                      </a:pPr>
                      <a:r>
                        <a:rPr b="1" lang="en" sz="1200">
                          <a:solidFill>
                            <a:schemeClr val="lt1"/>
                          </a:solidFill>
                          <a:latin typeface="Source Code Pro"/>
                          <a:ea typeface="Source Code Pro"/>
                          <a:cs typeface="Source Code Pro"/>
                          <a:sym typeface="Source Code Pro"/>
                        </a:rPr>
                        <a:t>TRJ-700</a:t>
                      </a:r>
                      <a:endParaRPr b="1" sz="1200">
                        <a:solidFill>
                          <a:schemeClr val="lt1"/>
                        </a:solidFill>
                        <a:latin typeface="Source Code Pro"/>
                        <a:ea typeface="Source Code Pro"/>
                        <a:cs typeface="Source Code Pro"/>
                        <a:sym typeface="Source Code Pro"/>
                      </a:endParaRPr>
                    </a:p>
                  </a:txBody>
                  <a:tcPr marT="19050" marB="19050" marR="28575" marL="2857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200">
                          <a:solidFill>
                            <a:schemeClr val="lt1"/>
                          </a:solidFill>
                          <a:latin typeface="Source Code Pro Light"/>
                          <a:ea typeface="Source Code Pro Light"/>
                          <a:cs typeface="Source Code Pro Light"/>
                          <a:sym typeface="Source Code Pro Light"/>
                        </a:rPr>
                        <a:t>The spacecraft shall avoid Uranus’ rings</a:t>
                      </a:r>
                      <a:endParaRPr sz="1200">
                        <a:solidFill>
                          <a:schemeClr val="lt1"/>
                        </a:solidFill>
                        <a:latin typeface="Source Code Pro Light"/>
                        <a:ea typeface="Source Code Pro Light"/>
                        <a:cs typeface="Source Code Pro Light"/>
                        <a:sym typeface="Source Code Pro Light"/>
                      </a:endParaRPr>
                    </a:p>
                  </a:txBody>
                  <a:tcPr marT="19050" marB="19050" marR="28575" marL="2857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r>
              <a:tr h="333000">
                <a:tc>
                  <a:txBody>
                    <a:bodyPr/>
                    <a:lstStyle/>
                    <a:p>
                      <a:pPr indent="0" lvl="0" marL="0" rtl="0" algn="l">
                        <a:lnSpc>
                          <a:spcPct val="115000"/>
                        </a:lnSpc>
                        <a:spcBef>
                          <a:spcPts val="0"/>
                        </a:spcBef>
                        <a:spcAft>
                          <a:spcPts val="0"/>
                        </a:spcAft>
                        <a:buNone/>
                      </a:pPr>
                      <a:r>
                        <a:rPr b="1" lang="en" sz="1200">
                          <a:solidFill>
                            <a:schemeClr val="lt1"/>
                          </a:solidFill>
                          <a:latin typeface="Source Code Pro"/>
                          <a:ea typeface="Source Code Pro"/>
                          <a:cs typeface="Source Code Pro"/>
                          <a:sym typeface="Source Code Pro"/>
                        </a:rPr>
                        <a:t>TRJ-900</a:t>
                      </a:r>
                      <a:endParaRPr b="1" sz="1200">
                        <a:solidFill>
                          <a:schemeClr val="lt1"/>
                        </a:solidFill>
                        <a:latin typeface="Source Code Pro"/>
                        <a:ea typeface="Source Code Pro"/>
                        <a:cs typeface="Source Code Pro"/>
                        <a:sym typeface="Source Code Pro"/>
                      </a:endParaRPr>
                    </a:p>
                  </a:txBody>
                  <a:tcPr marT="19050" marB="19050" marR="28575" marL="2857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200">
                          <a:solidFill>
                            <a:schemeClr val="lt1"/>
                          </a:solidFill>
                          <a:latin typeface="Source Code Pro Light"/>
                          <a:ea typeface="Source Code Pro Light"/>
                          <a:cs typeface="Source Code Pro Light"/>
                          <a:sym typeface="Source Code Pro Light"/>
                        </a:rPr>
                        <a:t>Scientific flybys should have a periapsis no greater than 5R</a:t>
                      </a:r>
                      <a:endParaRPr sz="1200">
                        <a:solidFill>
                          <a:schemeClr val="lt1"/>
                        </a:solidFill>
                        <a:latin typeface="Source Code Pro Light"/>
                        <a:ea typeface="Source Code Pro Light"/>
                        <a:cs typeface="Source Code Pro Light"/>
                        <a:sym typeface="Source Code Pro Light"/>
                      </a:endParaRPr>
                    </a:p>
                  </a:txBody>
                  <a:tcPr marT="19050" marB="19050" marR="28575" marL="2857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r>
              <a:tr h="465250">
                <a:tc>
                  <a:txBody>
                    <a:bodyPr/>
                    <a:lstStyle/>
                    <a:p>
                      <a:pPr indent="0" lvl="0" marL="0" rtl="0" algn="l">
                        <a:lnSpc>
                          <a:spcPct val="115000"/>
                        </a:lnSpc>
                        <a:spcBef>
                          <a:spcPts val="0"/>
                        </a:spcBef>
                        <a:spcAft>
                          <a:spcPts val="0"/>
                        </a:spcAft>
                        <a:buNone/>
                      </a:pPr>
                      <a:r>
                        <a:rPr b="1" lang="en" sz="1200">
                          <a:solidFill>
                            <a:schemeClr val="lt1"/>
                          </a:solidFill>
                          <a:latin typeface="Source Code Pro"/>
                          <a:ea typeface="Source Code Pro"/>
                          <a:cs typeface="Source Code Pro"/>
                          <a:sym typeface="Source Code Pro"/>
                        </a:rPr>
                        <a:t>TRJ-1000</a:t>
                      </a:r>
                      <a:endParaRPr sz="1200">
                        <a:solidFill>
                          <a:schemeClr val="lt1"/>
                        </a:solidFill>
                        <a:latin typeface="Source Code Pro Light"/>
                        <a:ea typeface="Source Code Pro Light"/>
                        <a:cs typeface="Source Code Pro Light"/>
                        <a:sym typeface="Source Code Pro Light"/>
                      </a:endParaRPr>
                    </a:p>
                    <a:p>
                      <a:pPr indent="0" lvl="0" marL="0" rtl="0" algn="l">
                        <a:lnSpc>
                          <a:spcPct val="115000"/>
                        </a:lnSpc>
                        <a:spcBef>
                          <a:spcPts val="0"/>
                        </a:spcBef>
                        <a:spcAft>
                          <a:spcPts val="0"/>
                        </a:spcAft>
                        <a:buNone/>
                      </a:pPr>
                      <a:r>
                        <a:t/>
                      </a:r>
                      <a:endParaRPr b="1" sz="1200">
                        <a:solidFill>
                          <a:schemeClr val="lt1"/>
                        </a:solidFill>
                        <a:latin typeface="Source Code Pro"/>
                        <a:ea typeface="Source Code Pro"/>
                        <a:cs typeface="Source Code Pro"/>
                        <a:sym typeface="Source Code Pro"/>
                      </a:endParaRPr>
                    </a:p>
                  </a:txBody>
                  <a:tcPr marT="19050" marB="19050" marR="28575" marL="2857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200">
                          <a:solidFill>
                            <a:schemeClr val="lt1"/>
                          </a:solidFill>
                          <a:latin typeface="Source Code Pro Light"/>
                          <a:ea typeface="Source Code Pro Light"/>
                          <a:cs typeface="Source Code Pro Light"/>
                          <a:sym typeface="Source Code Pro Light"/>
                        </a:rPr>
                        <a:t>Probe atmospheric interface should be at least 1.5 hours before the capture burn</a:t>
                      </a:r>
                      <a:endParaRPr sz="1200">
                        <a:solidFill>
                          <a:schemeClr val="lt1"/>
                        </a:solidFill>
                        <a:latin typeface="Source Code Pro Light"/>
                        <a:ea typeface="Source Code Pro Light"/>
                        <a:cs typeface="Source Code Pro Light"/>
                        <a:sym typeface="Source Code Pro Light"/>
                      </a:endParaRPr>
                    </a:p>
                  </a:txBody>
                  <a:tcPr marT="19050" marB="19050" marR="28575" marL="2857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r>
              <a:tr h="318300">
                <a:tc>
                  <a:txBody>
                    <a:bodyPr/>
                    <a:lstStyle/>
                    <a:p>
                      <a:pPr indent="0" lvl="0" marL="0" rtl="0" algn="l">
                        <a:lnSpc>
                          <a:spcPct val="115000"/>
                        </a:lnSpc>
                        <a:spcBef>
                          <a:spcPts val="0"/>
                        </a:spcBef>
                        <a:spcAft>
                          <a:spcPts val="0"/>
                        </a:spcAft>
                        <a:buNone/>
                      </a:pPr>
                      <a:r>
                        <a:rPr b="1" lang="en" sz="1200">
                          <a:solidFill>
                            <a:schemeClr val="lt1"/>
                          </a:solidFill>
                          <a:latin typeface="Source Code Pro"/>
                          <a:ea typeface="Source Code Pro"/>
                          <a:cs typeface="Source Code Pro"/>
                          <a:sym typeface="Source Code Pro"/>
                        </a:rPr>
                        <a:t>TRJ-1100</a:t>
                      </a:r>
                      <a:endParaRPr b="1" sz="1200">
                        <a:solidFill>
                          <a:schemeClr val="lt1"/>
                        </a:solidFill>
                        <a:latin typeface="Source Code Pro"/>
                        <a:ea typeface="Source Code Pro"/>
                        <a:cs typeface="Source Code Pro"/>
                        <a:sym typeface="Source Code Pro"/>
                      </a:endParaRPr>
                    </a:p>
                  </a:txBody>
                  <a:tcPr marT="19050" marB="19050" marR="28575" marL="2857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200">
                          <a:solidFill>
                            <a:schemeClr val="lt1"/>
                          </a:solidFill>
                          <a:latin typeface="Source Code Pro Light"/>
                          <a:ea typeface="Source Code Pro Light"/>
                          <a:cs typeface="Source Code Pro Light"/>
                          <a:sym typeface="Source Code Pro Light"/>
                        </a:rPr>
                        <a:t>Probe atmospheric interface should occur at an angle of 8 degrees below the horizon at 1 Uranian radii</a:t>
                      </a:r>
                      <a:endParaRPr sz="1200">
                        <a:solidFill>
                          <a:schemeClr val="lt1"/>
                        </a:solidFill>
                        <a:latin typeface="Source Code Pro Light"/>
                        <a:ea typeface="Source Code Pro Light"/>
                        <a:cs typeface="Source Code Pro Light"/>
                        <a:sym typeface="Source Code Pro Light"/>
                      </a:endParaRPr>
                    </a:p>
                  </a:txBody>
                  <a:tcPr marT="19050" marB="19050" marR="28575" marL="2857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r>
            </a:tbl>
          </a:graphicData>
        </a:graphic>
      </p:graphicFrame>
      <p:sp>
        <p:nvSpPr>
          <p:cNvPr id="970" name="Google Shape;970;p63"/>
          <p:cNvSpPr txBox="1"/>
          <p:nvPr>
            <p:ph idx="12" type="sldNum"/>
          </p:nvPr>
        </p:nvSpPr>
        <p:spPr>
          <a:xfrm>
            <a:off x="8423996" y="46097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4" name="Shape 974"/>
        <p:cNvGrpSpPr/>
        <p:nvPr/>
      </p:nvGrpSpPr>
      <p:grpSpPr>
        <a:xfrm>
          <a:off x="0" y="0"/>
          <a:ext cx="0" cy="0"/>
          <a:chOff x="0" y="0"/>
          <a:chExt cx="0" cy="0"/>
        </a:xfrm>
      </p:grpSpPr>
      <p:sp>
        <p:nvSpPr>
          <p:cNvPr id="975" name="Google Shape;975;p64"/>
          <p:cNvSpPr txBox="1"/>
          <p:nvPr>
            <p:ph idx="12" type="sldNum"/>
          </p:nvPr>
        </p:nvSpPr>
        <p:spPr>
          <a:xfrm>
            <a:off x="8423996" y="458670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976" name="Google Shape;976;p64"/>
          <p:cNvPicPr preferRelativeResize="0"/>
          <p:nvPr/>
        </p:nvPicPr>
        <p:blipFill>
          <a:blip r:embed="rId3">
            <a:alphaModFix/>
          </a:blip>
          <a:stretch>
            <a:fillRect/>
          </a:stretch>
        </p:blipFill>
        <p:spPr>
          <a:xfrm>
            <a:off x="940128" y="257500"/>
            <a:ext cx="7263737" cy="4628502"/>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0" name="Shape 980"/>
        <p:cNvGrpSpPr/>
        <p:nvPr/>
      </p:nvGrpSpPr>
      <p:grpSpPr>
        <a:xfrm>
          <a:off x="0" y="0"/>
          <a:ext cx="0" cy="0"/>
          <a:chOff x="0" y="0"/>
          <a:chExt cx="0" cy="0"/>
        </a:xfrm>
      </p:grpSpPr>
      <p:sp>
        <p:nvSpPr>
          <p:cNvPr id="981" name="Google Shape;981;p65"/>
          <p:cNvSpPr txBox="1"/>
          <p:nvPr>
            <p:ph type="title"/>
          </p:nvPr>
        </p:nvSpPr>
        <p:spPr>
          <a:xfrm>
            <a:off x="720000" y="5400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Mission Timeline</a:t>
            </a:r>
            <a:endParaRPr/>
          </a:p>
        </p:txBody>
      </p:sp>
      <p:sp>
        <p:nvSpPr>
          <p:cNvPr id="982" name="Google Shape;982;p65"/>
          <p:cNvSpPr txBox="1"/>
          <p:nvPr>
            <p:ph idx="12" type="sldNum"/>
          </p:nvPr>
        </p:nvSpPr>
        <p:spPr>
          <a:xfrm>
            <a:off x="8423996" y="458670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graphicFrame>
        <p:nvGraphicFramePr>
          <p:cNvPr id="983" name="Google Shape;983;p65"/>
          <p:cNvGraphicFramePr/>
          <p:nvPr/>
        </p:nvGraphicFramePr>
        <p:xfrm>
          <a:off x="952500" y="1398900"/>
          <a:ext cx="3000000" cy="3000000"/>
        </p:xfrm>
        <a:graphic>
          <a:graphicData uri="http://schemas.openxmlformats.org/drawingml/2006/table">
            <a:tbl>
              <a:tblPr>
                <a:noFill/>
                <a:tableStyleId>{A4F9142B-5A3B-41C4-B733-20C184AEE8D0}</a:tableStyleId>
              </a:tblPr>
              <a:tblGrid>
                <a:gridCol w="1479950"/>
                <a:gridCol w="3742750"/>
                <a:gridCol w="2016300"/>
              </a:tblGrid>
              <a:tr h="352750">
                <a:tc>
                  <a:txBody>
                    <a:bodyPr/>
                    <a:lstStyle/>
                    <a:p>
                      <a:pPr indent="0" lvl="0" marL="0" rtl="0" algn="ctr">
                        <a:spcBef>
                          <a:spcPts val="0"/>
                        </a:spcBef>
                        <a:spcAft>
                          <a:spcPts val="0"/>
                        </a:spcAft>
                        <a:buNone/>
                      </a:pPr>
                      <a:r>
                        <a:rPr b="1" lang="en" sz="1300">
                          <a:solidFill>
                            <a:schemeClr val="lt1"/>
                          </a:solidFill>
                          <a:latin typeface="Source Code Pro"/>
                          <a:ea typeface="Source Code Pro"/>
                          <a:cs typeface="Source Code Pro"/>
                          <a:sym typeface="Source Code Pro"/>
                        </a:rPr>
                        <a:t>DATE</a:t>
                      </a:r>
                      <a:endParaRPr b="1" sz="1300">
                        <a:solidFill>
                          <a:schemeClr val="lt1"/>
                        </a:solidFill>
                        <a:latin typeface="Source Code Pro"/>
                        <a:ea typeface="Source Code Pro"/>
                        <a:cs typeface="Source Code Pro"/>
                        <a:sym typeface="Source Code Pro"/>
                      </a:endParaRPr>
                    </a:p>
                  </a:txBody>
                  <a:tcPr marT="91425" marB="91425" marR="91425" marL="91425"/>
                </a:tc>
                <a:tc>
                  <a:txBody>
                    <a:bodyPr/>
                    <a:lstStyle/>
                    <a:p>
                      <a:pPr indent="0" lvl="0" marL="0" rtl="0" algn="ctr">
                        <a:spcBef>
                          <a:spcPts val="0"/>
                        </a:spcBef>
                        <a:spcAft>
                          <a:spcPts val="0"/>
                        </a:spcAft>
                        <a:buNone/>
                      </a:pPr>
                      <a:r>
                        <a:rPr b="1" lang="en" sz="1300">
                          <a:solidFill>
                            <a:schemeClr val="lt1"/>
                          </a:solidFill>
                          <a:latin typeface="Source Code Pro"/>
                          <a:ea typeface="Source Code Pro"/>
                          <a:cs typeface="Source Code Pro"/>
                          <a:sym typeface="Source Code Pro"/>
                        </a:rPr>
                        <a:t>EVENT</a:t>
                      </a:r>
                      <a:endParaRPr b="1" sz="1300">
                        <a:latin typeface="Source Code Pro"/>
                        <a:ea typeface="Source Code Pro"/>
                        <a:cs typeface="Source Code Pro"/>
                        <a:sym typeface="Source Code Pro"/>
                      </a:endParaRPr>
                    </a:p>
                  </a:txBody>
                  <a:tcPr marT="91425" marB="91425" marR="91425" marL="91425"/>
                </a:tc>
                <a:tc>
                  <a:txBody>
                    <a:bodyPr/>
                    <a:lstStyle/>
                    <a:p>
                      <a:pPr indent="0" lvl="0" marL="0" rtl="0" algn="ctr">
                        <a:spcBef>
                          <a:spcPts val="0"/>
                        </a:spcBef>
                        <a:spcAft>
                          <a:spcPts val="0"/>
                        </a:spcAft>
                        <a:buNone/>
                      </a:pPr>
                      <a:r>
                        <a:rPr b="1" lang="en" sz="1300">
                          <a:solidFill>
                            <a:schemeClr val="lt1"/>
                          </a:solidFill>
                          <a:latin typeface="Source Code Pro"/>
                          <a:ea typeface="Source Code Pro"/>
                          <a:cs typeface="Source Code Pro"/>
                          <a:sym typeface="Source Code Pro"/>
                        </a:rPr>
                        <a:t>DELTA V (km/s)</a:t>
                      </a:r>
                      <a:endParaRPr b="1" sz="1300">
                        <a:latin typeface="Source Code Pro"/>
                        <a:ea typeface="Source Code Pro"/>
                        <a:cs typeface="Source Code Pro"/>
                        <a:sym typeface="Source Code Pro"/>
                      </a:endParaRPr>
                    </a:p>
                  </a:txBody>
                  <a:tcPr marT="91425" marB="91425" marR="91425" marL="91425"/>
                </a:tc>
              </a:tr>
              <a:tr h="352750">
                <a:tc>
                  <a:txBody>
                    <a:bodyPr/>
                    <a:lstStyle/>
                    <a:p>
                      <a:pPr indent="0" lvl="0" marL="0" rtl="0" algn="ctr">
                        <a:spcBef>
                          <a:spcPts val="0"/>
                        </a:spcBef>
                        <a:spcAft>
                          <a:spcPts val="0"/>
                        </a:spcAft>
                        <a:buNone/>
                      </a:pPr>
                      <a:r>
                        <a:t/>
                      </a:r>
                      <a:endParaRPr sz="1300">
                        <a:solidFill>
                          <a:schemeClr val="lt1"/>
                        </a:solidFill>
                        <a:latin typeface="Source Code Pro"/>
                        <a:ea typeface="Source Code Pro"/>
                        <a:cs typeface="Source Code Pro"/>
                        <a:sym typeface="Source Code Pro"/>
                      </a:endParaRPr>
                    </a:p>
                  </a:txBody>
                  <a:tcPr marT="91425" marB="91425" marR="91425" marL="91425"/>
                </a:tc>
                <a:tc>
                  <a:txBody>
                    <a:bodyPr/>
                    <a:lstStyle/>
                    <a:p>
                      <a:pPr indent="0" lvl="0" marL="0" rtl="0" algn="ctr">
                        <a:spcBef>
                          <a:spcPts val="0"/>
                        </a:spcBef>
                        <a:spcAft>
                          <a:spcPts val="0"/>
                        </a:spcAft>
                        <a:buNone/>
                      </a:pPr>
                      <a:r>
                        <a:rPr lang="en" sz="1300">
                          <a:solidFill>
                            <a:schemeClr val="lt1"/>
                          </a:solidFill>
                          <a:latin typeface="Source Code Pro"/>
                          <a:ea typeface="Source Code Pro"/>
                          <a:cs typeface="Source Code Pro"/>
                          <a:sym typeface="Source Code Pro"/>
                        </a:rPr>
                        <a:t>Launch</a:t>
                      </a:r>
                      <a:r>
                        <a:rPr lang="en" sz="1300">
                          <a:solidFill>
                            <a:schemeClr val="lt1"/>
                          </a:solidFill>
                          <a:latin typeface="Source Code Pro"/>
                          <a:ea typeface="Source Code Pro"/>
                          <a:cs typeface="Source Code Pro"/>
                          <a:sym typeface="Source Code Pro"/>
                        </a:rPr>
                        <a:t> to LEO</a:t>
                      </a:r>
                      <a:endParaRPr sz="1300">
                        <a:solidFill>
                          <a:schemeClr val="lt1"/>
                        </a:solidFill>
                        <a:latin typeface="Source Code Pro"/>
                        <a:ea typeface="Source Code Pro"/>
                        <a:cs typeface="Source Code Pro"/>
                        <a:sym typeface="Source Code Pro"/>
                      </a:endParaRPr>
                    </a:p>
                  </a:txBody>
                  <a:tcPr marT="91425" marB="91425" marR="91425" marL="91425"/>
                </a:tc>
                <a:tc>
                  <a:txBody>
                    <a:bodyPr/>
                    <a:lstStyle/>
                    <a:p>
                      <a:pPr indent="0" lvl="0" marL="0" rtl="0" algn="ctr">
                        <a:spcBef>
                          <a:spcPts val="0"/>
                        </a:spcBef>
                        <a:spcAft>
                          <a:spcPts val="0"/>
                        </a:spcAft>
                        <a:buNone/>
                      </a:pPr>
                      <a:r>
                        <a:rPr lang="en" sz="1300">
                          <a:solidFill>
                            <a:schemeClr val="lt1"/>
                          </a:solidFill>
                          <a:latin typeface="Source Code Pro"/>
                          <a:ea typeface="Source Code Pro"/>
                          <a:cs typeface="Source Code Pro"/>
                          <a:sym typeface="Source Code Pro"/>
                        </a:rPr>
                        <a:t>7.778</a:t>
                      </a:r>
                      <a:endParaRPr sz="1300">
                        <a:solidFill>
                          <a:schemeClr val="lt1"/>
                        </a:solidFill>
                        <a:latin typeface="Source Code Pro"/>
                        <a:ea typeface="Source Code Pro"/>
                        <a:cs typeface="Source Code Pro"/>
                        <a:sym typeface="Source Code Pro"/>
                      </a:endParaRPr>
                    </a:p>
                  </a:txBody>
                  <a:tcPr marT="91425" marB="91425" marR="91425" marL="91425"/>
                </a:tc>
              </a:tr>
              <a:tr h="352750">
                <a:tc>
                  <a:txBody>
                    <a:bodyPr/>
                    <a:lstStyle/>
                    <a:p>
                      <a:pPr indent="0" lvl="0" marL="0" rtl="0" algn="ctr">
                        <a:spcBef>
                          <a:spcPts val="0"/>
                        </a:spcBef>
                        <a:spcAft>
                          <a:spcPts val="0"/>
                        </a:spcAft>
                        <a:buNone/>
                      </a:pPr>
                      <a:r>
                        <a:rPr lang="en" sz="1300">
                          <a:solidFill>
                            <a:schemeClr val="lt1"/>
                          </a:solidFill>
                          <a:latin typeface="Source Code Pro"/>
                          <a:ea typeface="Source Code Pro"/>
                          <a:cs typeface="Source Code Pro"/>
                          <a:sym typeface="Source Code Pro"/>
                        </a:rPr>
                        <a:t>Jun 16, 2034</a:t>
                      </a:r>
                      <a:endParaRPr sz="1300">
                        <a:solidFill>
                          <a:schemeClr val="lt1"/>
                        </a:solidFill>
                        <a:latin typeface="Source Code Pro"/>
                        <a:ea typeface="Source Code Pro"/>
                        <a:cs typeface="Source Code Pro"/>
                        <a:sym typeface="Source Code Pro"/>
                      </a:endParaRPr>
                    </a:p>
                  </a:txBody>
                  <a:tcPr marT="91425" marB="91425" marR="91425" marL="91425"/>
                </a:tc>
                <a:tc>
                  <a:txBody>
                    <a:bodyPr/>
                    <a:lstStyle/>
                    <a:p>
                      <a:pPr indent="0" lvl="0" marL="0" rtl="0" algn="ctr">
                        <a:spcBef>
                          <a:spcPts val="0"/>
                        </a:spcBef>
                        <a:spcAft>
                          <a:spcPts val="0"/>
                        </a:spcAft>
                        <a:buNone/>
                      </a:pPr>
                      <a:r>
                        <a:rPr lang="en" sz="1300">
                          <a:solidFill>
                            <a:schemeClr val="lt1"/>
                          </a:solidFill>
                          <a:latin typeface="Source Code Pro"/>
                          <a:ea typeface="Source Code Pro"/>
                          <a:cs typeface="Source Code Pro"/>
                          <a:sym typeface="Source Code Pro"/>
                        </a:rPr>
                        <a:t>Starship interplanetary injection</a:t>
                      </a:r>
                      <a:endParaRPr sz="1300">
                        <a:solidFill>
                          <a:schemeClr val="lt1"/>
                        </a:solidFill>
                        <a:latin typeface="Source Code Pro"/>
                        <a:ea typeface="Source Code Pro"/>
                        <a:cs typeface="Source Code Pro"/>
                        <a:sym typeface="Source Code Pro"/>
                      </a:endParaRPr>
                    </a:p>
                  </a:txBody>
                  <a:tcPr marT="91425" marB="91425" marR="91425" marL="91425"/>
                </a:tc>
                <a:tc>
                  <a:txBody>
                    <a:bodyPr/>
                    <a:lstStyle/>
                    <a:p>
                      <a:pPr indent="0" lvl="0" marL="0" rtl="0" algn="ctr">
                        <a:spcBef>
                          <a:spcPts val="0"/>
                        </a:spcBef>
                        <a:spcAft>
                          <a:spcPts val="0"/>
                        </a:spcAft>
                        <a:buNone/>
                      </a:pPr>
                      <a:r>
                        <a:rPr lang="en" sz="1300">
                          <a:solidFill>
                            <a:schemeClr val="lt1"/>
                          </a:solidFill>
                          <a:latin typeface="Source Code Pro"/>
                          <a:ea typeface="Source Code Pro"/>
                          <a:cs typeface="Source Code Pro"/>
                          <a:sym typeface="Source Code Pro"/>
                        </a:rPr>
                        <a:t>6.60</a:t>
                      </a:r>
                      <a:endParaRPr sz="1300">
                        <a:solidFill>
                          <a:schemeClr val="lt1"/>
                        </a:solidFill>
                        <a:latin typeface="Source Code Pro"/>
                        <a:ea typeface="Source Code Pro"/>
                        <a:cs typeface="Source Code Pro"/>
                        <a:sym typeface="Source Code Pro"/>
                      </a:endParaRPr>
                    </a:p>
                  </a:txBody>
                  <a:tcPr marT="91425" marB="91425" marR="91425" marL="91425"/>
                </a:tc>
              </a:tr>
              <a:tr h="352750">
                <a:tc>
                  <a:txBody>
                    <a:bodyPr/>
                    <a:lstStyle/>
                    <a:p>
                      <a:pPr indent="0" lvl="0" marL="0" rtl="0" algn="ctr">
                        <a:spcBef>
                          <a:spcPts val="0"/>
                        </a:spcBef>
                        <a:spcAft>
                          <a:spcPts val="0"/>
                        </a:spcAft>
                        <a:buNone/>
                      </a:pPr>
                      <a:r>
                        <a:rPr lang="en" sz="1300">
                          <a:solidFill>
                            <a:schemeClr val="lt1"/>
                          </a:solidFill>
                          <a:latin typeface="Source Code Pro"/>
                          <a:ea typeface="Source Code Pro"/>
                          <a:cs typeface="Source Code Pro"/>
                          <a:sym typeface="Source Code Pro"/>
                        </a:rPr>
                        <a:t>May 7, 2036</a:t>
                      </a:r>
                      <a:endParaRPr sz="1300">
                        <a:solidFill>
                          <a:schemeClr val="lt1"/>
                        </a:solidFill>
                        <a:latin typeface="Source Code Pro"/>
                        <a:ea typeface="Source Code Pro"/>
                        <a:cs typeface="Source Code Pro"/>
                        <a:sym typeface="Source Code Pro"/>
                      </a:endParaRPr>
                    </a:p>
                  </a:txBody>
                  <a:tcPr marT="91425" marB="91425" marR="91425" marL="91425"/>
                </a:tc>
                <a:tc>
                  <a:txBody>
                    <a:bodyPr/>
                    <a:lstStyle/>
                    <a:p>
                      <a:pPr indent="0" lvl="0" marL="0" rtl="0" algn="ctr">
                        <a:spcBef>
                          <a:spcPts val="0"/>
                        </a:spcBef>
                        <a:spcAft>
                          <a:spcPts val="0"/>
                        </a:spcAft>
                        <a:buNone/>
                      </a:pPr>
                      <a:r>
                        <a:rPr lang="en" sz="1300">
                          <a:solidFill>
                            <a:schemeClr val="lt1"/>
                          </a:solidFill>
                          <a:latin typeface="Source Code Pro"/>
                          <a:ea typeface="Source Code Pro"/>
                          <a:cs typeface="Source Code Pro"/>
                          <a:sym typeface="Source Code Pro"/>
                        </a:rPr>
                        <a:t>Jupiter </a:t>
                      </a:r>
                      <a:r>
                        <a:rPr lang="en" sz="1300">
                          <a:solidFill>
                            <a:schemeClr val="lt1"/>
                          </a:solidFill>
                          <a:latin typeface="Source Code Pro"/>
                          <a:ea typeface="Source Code Pro"/>
                          <a:cs typeface="Source Code Pro"/>
                          <a:sym typeface="Source Code Pro"/>
                        </a:rPr>
                        <a:t>encounter</a:t>
                      </a:r>
                      <a:r>
                        <a:rPr lang="en" sz="1300">
                          <a:solidFill>
                            <a:schemeClr val="lt1"/>
                          </a:solidFill>
                          <a:latin typeface="Source Code Pro"/>
                          <a:ea typeface="Source Code Pro"/>
                          <a:cs typeface="Source Code Pro"/>
                          <a:sym typeface="Source Code Pro"/>
                        </a:rPr>
                        <a:t> </a:t>
                      </a:r>
                      <a:endParaRPr sz="1300">
                        <a:solidFill>
                          <a:schemeClr val="lt1"/>
                        </a:solidFill>
                        <a:latin typeface="Source Code Pro"/>
                        <a:ea typeface="Source Code Pro"/>
                        <a:cs typeface="Source Code Pro"/>
                        <a:sym typeface="Source Code Pro"/>
                      </a:endParaRPr>
                    </a:p>
                  </a:txBody>
                  <a:tcPr marT="91425" marB="91425" marR="91425" marL="91425"/>
                </a:tc>
                <a:tc>
                  <a:txBody>
                    <a:bodyPr/>
                    <a:lstStyle/>
                    <a:p>
                      <a:pPr indent="0" lvl="0" marL="0" rtl="0" algn="ctr">
                        <a:spcBef>
                          <a:spcPts val="0"/>
                        </a:spcBef>
                        <a:spcAft>
                          <a:spcPts val="0"/>
                        </a:spcAft>
                        <a:buNone/>
                      </a:pPr>
                      <a:r>
                        <a:rPr lang="en" sz="1300">
                          <a:solidFill>
                            <a:schemeClr val="lt1"/>
                          </a:solidFill>
                          <a:latin typeface="Source Code Pro"/>
                          <a:ea typeface="Source Code Pro"/>
                          <a:cs typeface="Source Code Pro"/>
                          <a:sym typeface="Source Code Pro"/>
                        </a:rPr>
                        <a:t>0.00</a:t>
                      </a:r>
                      <a:endParaRPr sz="1300">
                        <a:solidFill>
                          <a:schemeClr val="lt1"/>
                        </a:solidFill>
                        <a:latin typeface="Source Code Pro"/>
                        <a:ea typeface="Source Code Pro"/>
                        <a:cs typeface="Source Code Pro"/>
                        <a:sym typeface="Source Code Pro"/>
                      </a:endParaRPr>
                    </a:p>
                  </a:txBody>
                  <a:tcPr marT="91425" marB="91425" marR="91425" marL="91425"/>
                </a:tc>
              </a:tr>
              <a:tr h="352750">
                <a:tc>
                  <a:txBody>
                    <a:bodyPr/>
                    <a:lstStyle/>
                    <a:p>
                      <a:pPr indent="0" lvl="0" marL="0" rtl="0" algn="ctr">
                        <a:spcBef>
                          <a:spcPts val="0"/>
                        </a:spcBef>
                        <a:spcAft>
                          <a:spcPts val="0"/>
                        </a:spcAft>
                        <a:buNone/>
                      </a:pPr>
                      <a:r>
                        <a:rPr lang="en" sz="1300">
                          <a:solidFill>
                            <a:schemeClr val="lt1"/>
                          </a:solidFill>
                          <a:latin typeface="Source Code Pro"/>
                          <a:ea typeface="Source Code Pro"/>
                          <a:cs typeface="Source Code Pro"/>
                          <a:sym typeface="Source Code Pro"/>
                        </a:rPr>
                        <a:t>Dec 14, 2045</a:t>
                      </a:r>
                      <a:endParaRPr sz="1300">
                        <a:solidFill>
                          <a:schemeClr val="lt1"/>
                        </a:solidFill>
                        <a:latin typeface="Source Code Pro"/>
                        <a:ea typeface="Source Code Pro"/>
                        <a:cs typeface="Source Code Pro"/>
                        <a:sym typeface="Source Code Pro"/>
                      </a:endParaRPr>
                    </a:p>
                  </a:txBody>
                  <a:tcPr marT="91425" marB="91425" marR="91425" marL="91425"/>
                </a:tc>
                <a:tc>
                  <a:txBody>
                    <a:bodyPr/>
                    <a:lstStyle/>
                    <a:p>
                      <a:pPr indent="0" lvl="0" marL="0" rtl="0" algn="ctr">
                        <a:spcBef>
                          <a:spcPts val="0"/>
                        </a:spcBef>
                        <a:spcAft>
                          <a:spcPts val="0"/>
                        </a:spcAft>
                        <a:buNone/>
                      </a:pPr>
                      <a:r>
                        <a:rPr lang="en" sz="1300">
                          <a:solidFill>
                            <a:schemeClr val="lt1"/>
                          </a:solidFill>
                          <a:latin typeface="Source Code Pro"/>
                          <a:ea typeface="Source Code Pro"/>
                          <a:cs typeface="Source Code Pro"/>
                          <a:sym typeface="Source Code Pro"/>
                        </a:rPr>
                        <a:t>Probe release</a:t>
                      </a:r>
                      <a:endParaRPr sz="1300">
                        <a:solidFill>
                          <a:schemeClr val="lt1"/>
                        </a:solidFill>
                        <a:latin typeface="Source Code Pro"/>
                        <a:ea typeface="Source Code Pro"/>
                        <a:cs typeface="Source Code Pro"/>
                        <a:sym typeface="Source Code Pro"/>
                      </a:endParaRPr>
                    </a:p>
                  </a:txBody>
                  <a:tcPr marT="91425" marB="91425" marR="91425" marL="91425"/>
                </a:tc>
                <a:tc>
                  <a:txBody>
                    <a:bodyPr/>
                    <a:lstStyle/>
                    <a:p>
                      <a:pPr indent="0" lvl="0" marL="0" rtl="0" algn="ctr">
                        <a:spcBef>
                          <a:spcPts val="0"/>
                        </a:spcBef>
                        <a:spcAft>
                          <a:spcPts val="0"/>
                        </a:spcAft>
                        <a:buNone/>
                      </a:pPr>
                      <a:r>
                        <a:rPr lang="en" sz="1300">
                          <a:solidFill>
                            <a:schemeClr val="lt1"/>
                          </a:solidFill>
                          <a:latin typeface="Source Code Pro"/>
                          <a:ea typeface="Source Code Pro"/>
                          <a:cs typeface="Source Code Pro"/>
                          <a:sym typeface="Source Code Pro"/>
                        </a:rPr>
                        <a:t>0.44</a:t>
                      </a:r>
                      <a:endParaRPr sz="1300">
                        <a:solidFill>
                          <a:schemeClr val="lt1"/>
                        </a:solidFill>
                        <a:latin typeface="Source Code Pro"/>
                        <a:ea typeface="Source Code Pro"/>
                        <a:cs typeface="Source Code Pro"/>
                        <a:sym typeface="Source Code Pro"/>
                      </a:endParaRPr>
                    </a:p>
                  </a:txBody>
                  <a:tcPr marT="91425" marB="91425" marR="91425" marL="91425"/>
                </a:tc>
              </a:tr>
              <a:tr h="352750">
                <a:tc>
                  <a:txBody>
                    <a:bodyPr/>
                    <a:lstStyle/>
                    <a:p>
                      <a:pPr indent="0" lvl="0" marL="0" rtl="0" algn="ctr">
                        <a:spcBef>
                          <a:spcPts val="0"/>
                        </a:spcBef>
                        <a:spcAft>
                          <a:spcPts val="0"/>
                        </a:spcAft>
                        <a:buNone/>
                      </a:pPr>
                      <a:r>
                        <a:rPr lang="en" sz="1300">
                          <a:solidFill>
                            <a:schemeClr val="lt1"/>
                          </a:solidFill>
                          <a:latin typeface="Source Code Pro"/>
                          <a:ea typeface="Source Code Pro"/>
                          <a:cs typeface="Source Code Pro"/>
                          <a:sym typeface="Source Code Pro"/>
                        </a:rPr>
                        <a:t>Jun 12, 2046</a:t>
                      </a:r>
                      <a:endParaRPr sz="1300">
                        <a:solidFill>
                          <a:schemeClr val="lt1"/>
                        </a:solidFill>
                        <a:latin typeface="Source Code Pro"/>
                        <a:ea typeface="Source Code Pro"/>
                        <a:cs typeface="Source Code Pro"/>
                        <a:sym typeface="Source Code Pro"/>
                      </a:endParaRPr>
                    </a:p>
                  </a:txBody>
                  <a:tcPr marT="91425" marB="91425" marR="91425" marL="91425"/>
                </a:tc>
                <a:tc>
                  <a:txBody>
                    <a:bodyPr/>
                    <a:lstStyle/>
                    <a:p>
                      <a:pPr indent="0" lvl="0" marL="0" rtl="0" algn="ctr">
                        <a:spcBef>
                          <a:spcPts val="0"/>
                        </a:spcBef>
                        <a:spcAft>
                          <a:spcPts val="0"/>
                        </a:spcAft>
                        <a:buNone/>
                      </a:pPr>
                      <a:r>
                        <a:rPr lang="en" sz="1300">
                          <a:solidFill>
                            <a:schemeClr val="lt1"/>
                          </a:solidFill>
                          <a:latin typeface="Source Code Pro"/>
                          <a:ea typeface="Source Code Pro"/>
                          <a:cs typeface="Source Code Pro"/>
                          <a:sym typeface="Source Code Pro"/>
                        </a:rPr>
                        <a:t>Uranus science orbit capture burn</a:t>
                      </a:r>
                      <a:endParaRPr sz="1300">
                        <a:solidFill>
                          <a:schemeClr val="lt1"/>
                        </a:solidFill>
                        <a:latin typeface="Source Code Pro"/>
                        <a:ea typeface="Source Code Pro"/>
                        <a:cs typeface="Source Code Pro"/>
                        <a:sym typeface="Source Code Pro"/>
                      </a:endParaRPr>
                    </a:p>
                  </a:txBody>
                  <a:tcPr marT="91425" marB="91425" marR="91425" marL="91425"/>
                </a:tc>
                <a:tc>
                  <a:txBody>
                    <a:bodyPr/>
                    <a:lstStyle/>
                    <a:p>
                      <a:pPr indent="0" lvl="0" marL="0" rtl="0" algn="ctr">
                        <a:spcBef>
                          <a:spcPts val="0"/>
                        </a:spcBef>
                        <a:spcAft>
                          <a:spcPts val="0"/>
                        </a:spcAft>
                        <a:buNone/>
                      </a:pPr>
                      <a:r>
                        <a:rPr lang="en" sz="1300">
                          <a:solidFill>
                            <a:schemeClr val="lt1"/>
                          </a:solidFill>
                          <a:latin typeface="Source Code Pro"/>
                          <a:ea typeface="Source Code Pro"/>
                          <a:cs typeface="Source Code Pro"/>
                          <a:sym typeface="Source Code Pro"/>
                        </a:rPr>
                        <a:t>0.82</a:t>
                      </a:r>
                      <a:endParaRPr sz="1300">
                        <a:solidFill>
                          <a:schemeClr val="lt1"/>
                        </a:solidFill>
                        <a:latin typeface="Source Code Pro"/>
                        <a:ea typeface="Source Code Pro"/>
                        <a:cs typeface="Source Code Pro"/>
                        <a:sym typeface="Source Code Pro"/>
                      </a:endParaRPr>
                    </a:p>
                  </a:txBody>
                  <a:tcPr marT="91425" marB="91425" marR="91425" marL="91425"/>
                </a:tc>
              </a:tr>
              <a:tr h="352750">
                <a:tc>
                  <a:txBody>
                    <a:bodyPr/>
                    <a:lstStyle/>
                    <a:p>
                      <a:pPr indent="0" lvl="0" marL="0" rtl="0" algn="ctr">
                        <a:spcBef>
                          <a:spcPts val="0"/>
                        </a:spcBef>
                        <a:spcAft>
                          <a:spcPts val="0"/>
                        </a:spcAft>
                        <a:buNone/>
                      </a:pPr>
                      <a:r>
                        <a:rPr lang="en" sz="1300">
                          <a:solidFill>
                            <a:schemeClr val="lt1"/>
                          </a:solidFill>
                          <a:latin typeface="Source Code Pro"/>
                          <a:ea typeface="Source Code Pro"/>
                          <a:cs typeface="Source Code Pro"/>
                          <a:sym typeface="Source Code Pro"/>
                        </a:rPr>
                        <a:t>Jun 12, 2046</a:t>
                      </a:r>
                      <a:endParaRPr sz="1300">
                        <a:solidFill>
                          <a:schemeClr val="lt1"/>
                        </a:solidFill>
                        <a:latin typeface="Source Code Pro"/>
                        <a:ea typeface="Source Code Pro"/>
                        <a:cs typeface="Source Code Pro"/>
                        <a:sym typeface="Source Code Pro"/>
                      </a:endParaRPr>
                    </a:p>
                  </a:txBody>
                  <a:tcPr marT="91425" marB="91425" marR="91425" marL="91425"/>
                </a:tc>
                <a:tc>
                  <a:txBody>
                    <a:bodyPr/>
                    <a:lstStyle/>
                    <a:p>
                      <a:pPr indent="0" lvl="0" marL="0" rtl="0" algn="ctr">
                        <a:spcBef>
                          <a:spcPts val="0"/>
                        </a:spcBef>
                        <a:spcAft>
                          <a:spcPts val="0"/>
                        </a:spcAft>
                        <a:buNone/>
                      </a:pPr>
                      <a:r>
                        <a:rPr lang="en" sz="1300">
                          <a:solidFill>
                            <a:schemeClr val="lt1"/>
                          </a:solidFill>
                          <a:latin typeface="Source Code Pro"/>
                          <a:ea typeface="Source Code Pro"/>
                          <a:cs typeface="Source Code Pro"/>
                          <a:sym typeface="Source Code Pro"/>
                        </a:rPr>
                        <a:t>Probe entry</a:t>
                      </a:r>
                      <a:endParaRPr sz="1300">
                        <a:solidFill>
                          <a:schemeClr val="lt1"/>
                        </a:solidFill>
                        <a:latin typeface="Source Code Pro"/>
                        <a:ea typeface="Source Code Pro"/>
                        <a:cs typeface="Source Code Pro"/>
                        <a:sym typeface="Source Code Pro"/>
                      </a:endParaRPr>
                    </a:p>
                  </a:txBody>
                  <a:tcPr marT="91425" marB="91425" marR="91425" marL="91425"/>
                </a:tc>
                <a:tc>
                  <a:txBody>
                    <a:bodyPr/>
                    <a:lstStyle/>
                    <a:p>
                      <a:pPr indent="0" lvl="0" marL="0" rtl="0" algn="ctr">
                        <a:spcBef>
                          <a:spcPts val="0"/>
                        </a:spcBef>
                        <a:spcAft>
                          <a:spcPts val="0"/>
                        </a:spcAft>
                        <a:buNone/>
                      </a:pPr>
                      <a:r>
                        <a:t/>
                      </a:r>
                      <a:endParaRPr sz="1300">
                        <a:solidFill>
                          <a:schemeClr val="lt1"/>
                        </a:solidFill>
                        <a:latin typeface="Source Code Pro"/>
                        <a:ea typeface="Source Code Pro"/>
                        <a:cs typeface="Source Code Pro"/>
                        <a:sym typeface="Source Code Pro"/>
                      </a:endParaRPr>
                    </a:p>
                  </a:txBody>
                  <a:tcPr marT="91425" marB="91425" marR="91425" marL="91425"/>
                </a:tc>
              </a:tr>
              <a:tr h="352750">
                <a:tc>
                  <a:txBody>
                    <a:bodyPr/>
                    <a:lstStyle/>
                    <a:p>
                      <a:pPr indent="0" lvl="0" marL="0" rtl="0" algn="ctr">
                        <a:spcBef>
                          <a:spcPts val="0"/>
                        </a:spcBef>
                        <a:spcAft>
                          <a:spcPts val="0"/>
                        </a:spcAft>
                        <a:buNone/>
                      </a:pPr>
                      <a:r>
                        <a:rPr lang="en" sz="1300">
                          <a:solidFill>
                            <a:schemeClr val="lt1"/>
                          </a:solidFill>
                          <a:latin typeface="Source Code Pro"/>
                          <a:ea typeface="Source Code Pro"/>
                          <a:cs typeface="Source Code Pro"/>
                          <a:sym typeface="Source Code Pro"/>
                        </a:rPr>
                        <a:t>Jun 13, 2047</a:t>
                      </a:r>
                      <a:endParaRPr sz="1300">
                        <a:solidFill>
                          <a:schemeClr val="lt1"/>
                        </a:solidFill>
                        <a:latin typeface="Source Code Pro"/>
                        <a:ea typeface="Source Code Pro"/>
                        <a:cs typeface="Source Code Pro"/>
                        <a:sym typeface="Source Code Pro"/>
                      </a:endParaRPr>
                    </a:p>
                  </a:txBody>
                  <a:tcPr marT="91425" marB="91425" marR="91425" marL="91425"/>
                </a:tc>
                <a:tc>
                  <a:txBody>
                    <a:bodyPr/>
                    <a:lstStyle/>
                    <a:p>
                      <a:pPr indent="0" lvl="0" marL="0" rtl="0" algn="ctr">
                        <a:spcBef>
                          <a:spcPts val="0"/>
                        </a:spcBef>
                        <a:spcAft>
                          <a:spcPts val="0"/>
                        </a:spcAft>
                        <a:buNone/>
                      </a:pPr>
                      <a:r>
                        <a:rPr lang="en" sz="1300">
                          <a:solidFill>
                            <a:schemeClr val="lt1"/>
                          </a:solidFill>
                          <a:latin typeface="Source Code Pro"/>
                          <a:ea typeface="Source Code Pro"/>
                          <a:cs typeface="Source Code Pro"/>
                          <a:sym typeface="Source Code Pro"/>
                        </a:rPr>
                        <a:t>Moon tour start</a:t>
                      </a:r>
                      <a:endParaRPr sz="1300">
                        <a:solidFill>
                          <a:schemeClr val="lt1"/>
                        </a:solidFill>
                        <a:latin typeface="Source Code Pro"/>
                        <a:ea typeface="Source Code Pro"/>
                        <a:cs typeface="Source Code Pro"/>
                        <a:sym typeface="Source Code Pro"/>
                      </a:endParaRPr>
                    </a:p>
                  </a:txBody>
                  <a:tcPr marT="91425" marB="91425" marR="91425" marL="91425"/>
                </a:tc>
                <a:tc>
                  <a:txBody>
                    <a:bodyPr/>
                    <a:lstStyle/>
                    <a:p>
                      <a:pPr indent="0" lvl="0" marL="0" rtl="0" algn="ctr">
                        <a:spcBef>
                          <a:spcPts val="0"/>
                        </a:spcBef>
                        <a:spcAft>
                          <a:spcPts val="0"/>
                        </a:spcAft>
                        <a:buNone/>
                      </a:pPr>
                      <a:r>
                        <a:t/>
                      </a:r>
                      <a:endParaRPr sz="1300">
                        <a:solidFill>
                          <a:schemeClr val="lt1"/>
                        </a:solidFill>
                        <a:latin typeface="Source Code Pro"/>
                        <a:ea typeface="Source Code Pro"/>
                        <a:cs typeface="Source Code Pro"/>
                        <a:sym typeface="Source Code Pro"/>
                      </a:endParaRPr>
                    </a:p>
                  </a:txBody>
                  <a:tcPr marT="91425" marB="91425" marR="91425" marL="91425"/>
                </a:tc>
              </a:tr>
              <a:tr h="352750">
                <a:tc>
                  <a:txBody>
                    <a:bodyPr/>
                    <a:lstStyle/>
                    <a:p>
                      <a:pPr indent="0" lvl="0" marL="0" rtl="0" algn="ctr">
                        <a:spcBef>
                          <a:spcPts val="0"/>
                        </a:spcBef>
                        <a:spcAft>
                          <a:spcPts val="0"/>
                        </a:spcAft>
                        <a:buNone/>
                      </a:pPr>
                      <a:r>
                        <a:rPr lang="en" sz="1300">
                          <a:solidFill>
                            <a:schemeClr val="lt1"/>
                          </a:solidFill>
                          <a:latin typeface="Source Code Pro"/>
                          <a:ea typeface="Source Code Pro"/>
                          <a:cs typeface="Source Code Pro"/>
                          <a:sym typeface="Source Code Pro"/>
                        </a:rPr>
                        <a:t>Dec 01, 2050</a:t>
                      </a:r>
                      <a:endParaRPr sz="1300">
                        <a:solidFill>
                          <a:schemeClr val="lt1"/>
                        </a:solidFill>
                        <a:latin typeface="Source Code Pro"/>
                        <a:ea typeface="Source Code Pro"/>
                        <a:cs typeface="Source Code Pro"/>
                        <a:sym typeface="Source Code Pro"/>
                      </a:endParaRPr>
                    </a:p>
                  </a:txBody>
                  <a:tcPr marT="91425" marB="91425" marR="91425" marL="91425"/>
                </a:tc>
                <a:tc>
                  <a:txBody>
                    <a:bodyPr/>
                    <a:lstStyle/>
                    <a:p>
                      <a:pPr indent="0" lvl="0" marL="0" rtl="0" algn="ctr">
                        <a:spcBef>
                          <a:spcPts val="0"/>
                        </a:spcBef>
                        <a:spcAft>
                          <a:spcPts val="0"/>
                        </a:spcAft>
                        <a:buNone/>
                      </a:pPr>
                      <a:r>
                        <a:rPr lang="en" sz="1300">
                          <a:solidFill>
                            <a:schemeClr val="lt1"/>
                          </a:solidFill>
                          <a:latin typeface="Source Code Pro"/>
                          <a:ea typeface="Source Code Pro"/>
                          <a:cs typeface="Source Code Pro"/>
                          <a:sym typeface="Source Code Pro"/>
                        </a:rPr>
                        <a:t>Moon tour end</a:t>
                      </a:r>
                      <a:endParaRPr sz="1300">
                        <a:solidFill>
                          <a:schemeClr val="lt1"/>
                        </a:solidFill>
                        <a:latin typeface="Source Code Pro"/>
                        <a:ea typeface="Source Code Pro"/>
                        <a:cs typeface="Source Code Pro"/>
                        <a:sym typeface="Source Code Pro"/>
                      </a:endParaRPr>
                    </a:p>
                  </a:txBody>
                  <a:tcPr marT="91425" marB="91425" marR="91425" marL="91425"/>
                </a:tc>
                <a:tc>
                  <a:txBody>
                    <a:bodyPr/>
                    <a:lstStyle/>
                    <a:p>
                      <a:pPr indent="0" lvl="0" marL="0" rtl="0" algn="ctr">
                        <a:spcBef>
                          <a:spcPts val="0"/>
                        </a:spcBef>
                        <a:spcAft>
                          <a:spcPts val="0"/>
                        </a:spcAft>
                        <a:buNone/>
                      </a:pPr>
                      <a:r>
                        <a:t/>
                      </a:r>
                      <a:endParaRPr sz="1300">
                        <a:solidFill>
                          <a:schemeClr val="lt1"/>
                        </a:solidFill>
                        <a:latin typeface="Source Code Pro"/>
                        <a:ea typeface="Source Code Pro"/>
                        <a:cs typeface="Source Code Pro"/>
                        <a:sym typeface="Source Code Pro"/>
                      </a:endParaRPr>
                    </a:p>
                  </a:txBody>
                  <a:tcPr marT="91425" marB="91425" marR="91425" marL="91425"/>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7" name="Shape 987"/>
        <p:cNvGrpSpPr/>
        <p:nvPr/>
      </p:nvGrpSpPr>
      <p:grpSpPr>
        <a:xfrm>
          <a:off x="0" y="0"/>
          <a:ext cx="0" cy="0"/>
          <a:chOff x="0" y="0"/>
          <a:chExt cx="0" cy="0"/>
        </a:xfrm>
      </p:grpSpPr>
      <p:sp>
        <p:nvSpPr>
          <p:cNvPr id="988" name="Google Shape;988;p66"/>
          <p:cNvSpPr txBox="1"/>
          <p:nvPr>
            <p:ph type="title"/>
          </p:nvPr>
        </p:nvSpPr>
        <p:spPr>
          <a:xfrm>
            <a:off x="720000" y="540000"/>
            <a:ext cx="39555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Starship Launch</a:t>
            </a:r>
            <a:endParaRPr/>
          </a:p>
        </p:txBody>
      </p:sp>
      <p:sp>
        <p:nvSpPr>
          <p:cNvPr id="989" name="Google Shape;989;p66"/>
          <p:cNvSpPr txBox="1"/>
          <p:nvPr>
            <p:ph idx="1" type="body"/>
          </p:nvPr>
        </p:nvSpPr>
        <p:spPr>
          <a:xfrm>
            <a:off x="720000" y="1112700"/>
            <a:ext cx="4240200" cy="1119000"/>
          </a:xfrm>
          <a:prstGeom prst="rect">
            <a:avLst/>
          </a:prstGeom>
        </p:spPr>
        <p:txBody>
          <a:bodyPr anchorCtr="0" anchor="t" bIns="91425" lIns="91425" spcFirstLastPara="1" rIns="91425" wrap="square" tIns="91425">
            <a:noAutofit/>
          </a:bodyPr>
          <a:lstStyle/>
          <a:p>
            <a:pPr indent="-330200" lvl="0" marL="457200" rtl="0" algn="l">
              <a:lnSpc>
                <a:spcPct val="115000"/>
              </a:lnSpc>
              <a:spcBef>
                <a:spcPts val="0"/>
              </a:spcBef>
              <a:spcAft>
                <a:spcPts val="0"/>
              </a:spcAft>
              <a:buSzPts val="1600"/>
              <a:buChar char="●"/>
            </a:pPr>
            <a:r>
              <a:rPr lang="en" sz="1600"/>
              <a:t>Launch to LEO, refuels in LEO</a:t>
            </a:r>
            <a:endParaRPr sz="1600"/>
          </a:p>
          <a:p>
            <a:pPr indent="-330200" lvl="0" marL="457200" rtl="0" algn="l">
              <a:lnSpc>
                <a:spcPct val="115000"/>
              </a:lnSpc>
              <a:spcBef>
                <a:spcPts val="0"/>
              </a:spcBef>
              <a:spcAft>
                <a:spcPts val="0"/>
              </a:spcAft>
              <a:buSzPts val="1600"/>
              <a:buChar char="●"/>
            </a:pPr>
            <a:r>
              <a:rPr lang="en" sz="1600"/>
              <a:t>∆V </a:t>
            </a:r>
            <a:r>
              <a:rPr lang="en"/>
              <a:t>= </a:t>
            </a:r>
            <a:r>
              <a:rPr lang="en" sz="1600"/>
              <a:t>6.6 km/s</a:t>
            </a:r>
            <a:r>
              <a:rPr lang="en" sz="1600"/>
              <a:t> after LEO </a:t>
            </a:r>
            <a:endParaRPr sz="1600"/>
          </a:p>
          <a:p>
            <a:pPr indent="-330200" lvl="1" marL="914400" rtl="0" algn="l">
              <a:lnSpc>
                <a:spcPct val="115000"/>
              </a:lnSpc>
              <a:spcBef>
                <a:spcPts val="0"/>
              </a:spcBef>
              <a:spcAft>
                <a:spcPts val="0"/>
              </a:spcAft>
              <a:buSzPts val="1600"/>
              <a:buChar char="○"/>
            </a:pPr>
            <a:r>
              <a:rPr lang="en" sz="1600"/>
              <a:t>“For free” </a:t>
            </a:r>
            <a:endParaRPr sz="1600"/>
          </a:p>
        </p:txBody>
      </p:sp>
      <p:sp>
        <p:nvSpPr>
          <p:cNvPr id="990" name="Google Shape;990;p66"/>
          <p:cNvSpPr txBox="1"/>
          <p:nvPr>
            <p:ph idx="12" type="sldNum"/>
          </p:nvPr>
        </p:nvSpPr>
        <p:spPr>
          <a:xfrm>
            <a:off x="8423996" y="458670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991" name="Google Shape;991;p66"/>
          <p:cNvSpPr txBox="1"/>
          <p:nvPr>
            <p:ph type="title"/>
          </p:nvPr>
        </p:nvSpPr>
        <p:spPr>
          <a:xfrm>
            <a:off x="720000" y="2044200"/>
            <a:ext cx="37437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Interplanetary Trajectory</a:t>
            </a:r>
            <a:endParaRPr/>
          </a:p>
        </p:txBody>
      </p:sp>
      <p:sp>
        <p:nvSpPr>
          <p:cNvPr id="992" name="Google Shape;992;p66"/>
          <p:cNvSpPr txBox="1"/>
          <p:nvPr>
            <p:ph idx="1" type="body"/>
          </p:nvPr>
        </p:nvSpPr>
        <p:spPr>
          <a:xfrm>
            <a:off x="720000" y="2726825"/>
            <a:ext cx="4240200" cy="2087100"/>
          </a:xfrm>
          <a:prstGeom prst="rect">
            <a:avLst/>
          </a:prstGeom>
        </p:spPr>
        <p:txBody>
          <a:bodyPr anchorCtr="0" anchor="t" bIns="91425" lIns="91425" spcFirstLastPara="1" rIns="91425" wrap="square" tIns="91425">
            <a:noAutofit/>
          </a:bodyPr>
          <a:lstStyle/>
          <a:p>
            <a:pPr indent="-330200" lvl="0" marL="457200" rtl="0" algn="l">
              <a:lnSpc>
                <a:spcPct val="115000"/>
              </a:lnSpc>
              <a:spcBef>
                <a:spcPts val="0"/>
              </a:spcBef>
              <a:spcAft>
                <a:spcPts val="0"/>
              </a:spcAft>
              <a:buSzPts val="1600"/>
              <a:buChar char="●"/>
            </a:pPr>
            <a:r>
              <a:rPr lang="en" sz="1600"/>
              <a:t>Chosen sequence: EJU</a:t>
            </a:r>
            <a:endParaRPr sz="1600"/>
          </a:p>
          <a:p>
            <a:pPr indent="-330200" lvl="0" marL="457200" rtl="0" algn="l">
              <a:lnSpc>
                <a:spcPct val="115000"/>
              </a:lnSpc>
              <a:spcBef>
                <a:spcPts val="0"/>
              </a:spcBef>
              <a:spcAft>
                <a:spcPts val="0"/>
              </a:spcAft>
              <a:buSzPts val="1600"/>
              <a:buChar char="●"/>
            </a:pPr>
            <a:r>
              <a:rPr lang="en" sz="1600"/>
              <a:t>Depart Earth: June 2034</a:t>
            </a:r>
            <a:endParaRPr sz="1600"/>
          </a:p>
          <a:p>
            <a:pPr indent="-330200" lvl="0" marL="457200" rtl="0" algn="l">
              <a:lnSpc>
                <a:spcPct val="115000"/>
              </a:lnSpc>
              <a:spcBef>
                <a:spcPts val="0"/>
              </a:spcBef>
              <a:spcAft>
                <a:spcPts val="0"/>
              </a:spcAft>
              <a:buSzPts val="1600"/>
              <a:buChar char="●"/>
            </a:pPr>
            <a:r>
              <a:rPr lang="en" sz="1600"/>
              <a:t>Jupiter flyby: May 2036 </a:t>
            </a:r>
            <a:endParaRPr sz="1600"/>
          </a:p>
          <a:p>
            <a:pPr indent="-330200" lvl="1" marL="914400" rtl="0" algn="l">
              <a:lnSpc>
                <a:spcPct val="115000"/>
              </a:lnSpc>
              <a:spcBef>
                <a:spcPts val="0"/>
              </a:spcBef>
              <a:spcAft>
                <a:spcPts val="0"/>
              </a:spcAft>
              <a:buSzPts val="1600"/>
              <a:buChar char="○"/>
            </a:pPr>
            <a:r>
              <a:rPr lang="en" sz="1600"/>
              <a:t>Nominally ballistic</a:t>
            </a:r>
            <a:endParaRPr sz="1600"/>
          </a:p>
          <a:p>
            <a:pPr indent="-330200" lvl="0" marL="457200" rtl="0" algn="l">
              <a:lnSpc>
                <a:spcPct val="115000"/>
              </a:lnSpc>
              <a:spcBef>
                <a:spcPts val="0"/>
              </a:spcBef>
              <a:spcAft>
                <a:spcPts val="0"/>
              </a:spcAft>
              <a:buSzPts val="1600"/>
              <a:buChar char="●"/>
            </a:pPr>
            <a:r>
              <a:rPr lang="en" sz="1600"/>
              <a:t>Uranus arrival: June 2046 </a:t>
            </a:r>
            <a:endParaRPr sz="1600"/>
          </a:p>
          <a:p>
            <a:pPr indent="-330200" lvl="0" marL="457200" rtl="0" algn="l">
              <a:lnSpc>
                <a:spcPct val="115000"/>
              </a:lnSpc>
              <a:spcBef>
                <a:spcPts val="0"/>
              </a:spcBef>
              <a:spcAft>
                <a:spcPts val="0"/>
              </a:spcAft>
              <a:buSzPts val="1600"/>
              <a:buChar char="●"/>
            </a:pPr>
            <a:r>
              <a:rPr lang="en" sz="1600"/>
              <a:t>Time of flight: 12 years</a:t>
            </a:r>
            <a:endParaRPr sz="1600"/>
          </a:p>
        </p:txBody>
      </p:sp>
      <p:sp>
        <p:nvSpPr>
          <p:cNvPr id="993" name="Google Shape;993;p66"/>
          <p:cNvSpPr/>
          <p:nvPr/>
        </p:nvSpPr>
        <p:spPr>
          <a:xfrm>
            <a:off x="5445675" y="1726350"/>
            <a:ext cx="2433000" cy="2266200"/>
          </a:xfrm>
          <a:prstGeom prst="rect">
            <a:avLst/>
          </a:prstGeom>
          <a:no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4" name="Google Shape;994;p66"/>
          <p:cNvSpPr txBox="1"/>
          <p:nvPr/>
        </p:nvSpPr>
        <p:spPr>
          <a:xfrm>
            <a:off x="5703125" y="2263950"/>
            <a:ext cx="17925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highlight>
                  <a:schemeClr val="lt1"/>
                </a:highlight>
                <a:latin typeface="Source Code Pro Light"/>
                <a:ea typeface="Source Code Pro Light"/>
                <a:cs typeface="Source Code Pro Light"/>
                <a:sym typeface="Source Code Pro Light"/>
              </a:rPr>
              <a:t>Interplanetary</a:t>
            </a:r>
            <a:endParaRPr>
              <a:highlight>
                <a:schemeClr val="lt1"/>
              </a:highlight>
              <a:latin typeface="Source Code Pro Light"/>
              <a:ea typeface="Source Code Pro Light"/>
              <a:cs typeface="Source Code Pro Light"/>
              <a:sym typeface="Source Code Pro Light"/>
            </a:endParaRPr>
          </a:p>
          <a:p>
            <a:pPr indent="0" lvl="0" marL="0" rtl="0" algn="l">
              <a:spcBef>
                <a:spcPts val="0"/>
              </a:spcBef>
              <a:spcAft>
                <a:spcPts val="0"/>
              </a:spcAft>
              <a:buNone/>
            </a:pPr>
            <a:r>
              <a:rPr lang="en">
                <a:highlight>
                  <a:schemeClr val="lt1"/>
                </a:highlight>
                <a:latin typeface="Source Code Pro Light"/>
                <a:ea typeface="Source Code Pro Light"/>
                <a:cs typeface="Source Code Pro Light"/>
                <a:sym typeface="Source Code Pro Light"/>
              </a:rPr>
              <a:t>Video</a:t>
            </a:r>
            <a:endParaRPr>
              <a:highlight>
                <a:schemeClr val="lt1"/>
              </a:highlight>
              <a:latin typeface="Source Code Pro Light"/>
              <a:ea typeface="Source Code Pro Light"/>
              <a:cs typeface="Source Code Pro Light"/>
              <a:sym typeface="Source Code Pro 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8" name="Shape 998"/>
        <p:cNvGrpSpPr/>
        <p:nvPr/>
      </p:nvGrpSpPr>
      <p:grpSpPr>
        <a:xfrm>
          <a:off x="0" y="0"/>
          <a:ext cx="0" cy="0"/>
          <a:chOff x="0" y="0"/>
          <a:chExt cx="0" cy="0"/>
        </a:xfrm>
      </p:grpSpPr>
      <p:sp>
        <p:nvSpPr>
          <p:cNvPr id="999" name="Google Shape;999;p67"/>
          <p:cNvSpPr txBox="1"/>
          <p:nvPr>
            <p:ph type="title"/>
          </p:nvPr>
        </p:nvSpPr>
        <p:spPr>
          <a:xfrm>
            <a:off x="720000" y="5400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Probe Release</a:t>
            </a:r>
            <a:endParaRPr/>
          </a:p>
        </p:txBody>
      </p:sp>
      <p:sp>
        <p:nvSpPr>
          <p:cNvPr id="1000" name="Google Shape;1000;p67"/>
          <p:cNvSpPr txBox="1"/>
          <p:nvPr>
            <p:ph idx="1" type="body"/>
          </p:nvPr>
        </p:nvSpPr>
        <p:spPr>
          <a:xfrm>
            <a:off x="720000" y="1149425"/>
            <a:ext cx="4218300" cy="13086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Char char="●"/>
            </a:pPr>
            <a:r>
              <a:rPr lang="en" sz="1600"/>
              <a:t>Probe release: Dec 14, 2045 </a:t>
            </a:r>
            <a:endParaRPr sz="1600"/>
          </a:p>
          <a:p>
            <a:pPr indent="-330200" lvl="0" marL="457200" rtl="0" algn="l">
              <a:spcBef>
                <a:spcPts val="0"/>
              </a:spcBef>
              <a:spcAft>
                <a:spcPts val="0"/>
              </a:spcAft>
              <a:buSzPts val="1600"/>
              <a:buChar char="●"/>
            </a:pPr>
            <a:r>
              <a:rPr lang="en" sz="1600"/>
              <a:t>Probe entry: June 12, 2046</a:t>
            </a:r>
            <a:endParaRPr sz="1600"/>
          </a:p>
          <a:p>
            <a:pPr indent="-330200" lvl="0" marL="457200" rtl="0" algn="l">
              <a:spcBef>
                <a:spcPts val="0"/>
              </a:spcBef>
              <a:spcAft>
                <a:spcPts val="0"/>
              </a:spcAft>
              <a:buSzPts val="1600"/>
              <a:buChar char="●"/>
            </a:pPr>
            <a:r>
              <a:rPr lang="en" sz="1600"/>
              <a:t>∆V = 0.44 k</a:t>
            </a:r>
            <a:r>
              <a:rPr lang="en" sz="1600"/>
              <a:t>m/s</a:t>
            </a:r>
            <a:r>
              <a:rPr lang="en" sz="1600"/>
              <a:t> for periapsis raise</a:t>
            </a:r>
            <a:endParaRPr sz="1600"/>
          </a:p>
          <a:p>
            <a:pPr indent="-330200" lvl="0" marL="457200" rtl="0" algn="l">
              <a:spcBef>
                <a:spcPts val="0"/>
              </a:spcBef>
              <a:spcAft>
                <a:spcPts val="0"/>
              </a:spcAft>
              <a:buSzPts val="1600"/>
              <a:buChar char="●"/>
            </a:pPr>
            <a:r>
              <a:rPr lang="en" sz="1600"/>
              <a:t>6 month targeting, FPA = -8 (Galileo)</a:t>
            </a:r>
            <a:endParaRPr sz="1600"/>
          </a:p>
        </p:txBody>
      </p:sp>
      <p:sp>
        <p:nvSpPr>
          <p:cNvPr id="1001" name="Google Shape;1001;p67"/>
          <p:cNvSpPr txBox="1"/>
          <p:nvPr>
            <p:ph idx="12" type="sldNum"/>
          </p:nvPr>
        </p:nvSpPr>
        <p:spPr>
          <a:xfrm>
            <a:off x="8423996" y="458670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002" name="Google Shape;1002;p67"/>
          <p:cNvPicPr preferRelativeResize="0"/>
          <p:nvPr/>
        </p:nvPicPr>
        <p:blipFill>
          <a:blip r:embed="rId3">
            <a:alphaModFix/>
          </a:blip>
          <a:stretch>
            <a:fillRect/>
          </a:stretch>
        </p:blipFill>
        <p:spPr>
          <a:xfrm>
            <a:off x="4995475" y="625525"/>
            <a:ext cx="3546627" cy="1832424"/>
          </a:xfrm>
          <a:prstGeom prst="rect">
            <a:avLst/>
          </a:prstGeom>
          <a:noFill/>
          <a:ln cap="flat" cmpd="sng" w="9525">
            <a:solidFill>
              <a:schemeClr val="lt1"/>
            </a:solidFill>
            <a:prstDash val="solid"/>
            <a:round/>
            <a:headEnd len="sm" w="sm" type="none"/>
            <a:tailEnd len="sm" w="sm" type="none"/>
          </a:ln>
        </p:spPr>
      </p:pic>
      <p:sp>
        <p:nvSpPr>
          <p:cNvPr id="1003" name="Google Shape;1003;p67"/>
          <p:cNvSpPr txBox="1"/>
          <p:nvPr>
            <p:ph type="title"/>
          </p:nvPr>
        </p:nvSpPr>
        <p:spPr>
          <a:xfrm>
            <a:off x="720000" y="26451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Uranus Capture/Science</a:t>
            </a:r>
            <a:endParaRPr/>
          </a:p>
        </p:txBody>
      </p:sp>
      <p:pic>
        <p:nvPicPr>
          <p:cNvPr id="1004" name="Google Shape;1004;p67"/>
          <p:cNvPicPr preferRelativeResize="0"/>
          <p:nvPr/>
        </p:nvPicPr>
        <p:blipFill>
          <a:blip r:embed="rId4">
            <a:alphaModFix/>
          </a:blip>
          <a:stretch>
            <a:fillRect/>
          </a:stretch>
        </p:blipFill>
        <p:spPr>
          <a:xfrm>
            <a:off x="4995475" y="2534150"/>
            <a:ext cx="3546626" cy="2134950"/>
          </a:xfrm>
          <a:prstGeom prst="rect">
            <a:avLst/>
          </a:prstGeom>
          <a:noFill/>
          <a:ln cap="flat" cmpd="sng" w="9525">
            <a:solidFill>
              <a:schemeClr val="lt1"/>
            </a:solidFill>
            <a:prstDash val="solid"/>
            <a:round/>
            <a:headEnd len="sm" w="sm" type="none"/>
            <a:tailEnd len="sm" w="sm" type="none"/>
          </a:ln>
        </p:spPr>
      </p:pic>
      <p:sp>
        <p:nvSpPr>
          <p:cNvPr id="1005" name="Google Shape;1005;p67"/>
          <p:cNvSpPr txBox="1"/>
          <p:nvPr>
            <p:ph idx="1" type="body"/>
          </p:nvPr>
        </p:nvSpPr>
        <p:spPr>
          <a:xfrm>
            <a:off x="777175" y="3217800"/>
            <a:ext cx="4218300" cy="17625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Char char="●"/>
            </a:pPr>
            <a:r>
              <a:rPr lang="en" sz="1600"/>
              <a:t>Targeting a highly eccentric inclined orbit</a:t>
            </a:r>
            <a:endParaRPr sz="1600"/>
          </a:p>
          <a:p>
            <a:pPr indent="-330200" lvl="1" marL="914400" rtl="0" algn="l">
              <a:spcBef>
                <a:spcPts val="0"/>
              </a:spcBef>
              <a:spcAft>
                <a:spcPts val="0"/>
              </a:spcAft>
              <a:buSzPts val="1600"/>
              <a:buChar char="○"/>
            </a:pPr>
            <a:r>
              <a:rPr lang="en" sz="1600"/>
              <a:t>T = 30 days for TT&amp;C</a:t>
            </a:r>
            <a:endParaRPr sz="1600"/>
          </a:p>
          <a:p>
            <a:pPr indent="-330200" lvl="1" marL="914400" rtl="0" algn="l">
              <a:spcBef>
                <a:spcPts val="0"/>
              </a:spcBef>
              <a:spcAft>
                <a:spcPts val="0"/>
              </a:spcAft>
              <a:buSzPts val="1600"/>
              <a:buChar char="○"/>
            </a:pPr>
            <a:r>
              <a:rPr lang="en" sz="1600"/>
              <a:t>R_P = 1.3 R_U for science</a:t>
            </a:r>
            <a:endParaRPr sz="1600"/>
          </a:p>
          <a:p>
            <a:pPr indent="-330200" lvl="0" marL="457200" rtl="0" algn="l">
              <a:spcBef>
                <a:spcPts val="0"/>
              </a:spcBef>
              <a:spcAft>
                <a:spcPts val="0"/>
              </a:spcAft>
              <a:buSzPts val="1600"/>
              <a:buChar char="●"/>
            </a:pPr>
            <a:r>
              <a:rPr lang="en" sz="1600"/>
              <a:t>∆V = 0.818 k</a:t>
            </a:r>
            <a:r>
              <a:rPr lang="en" sz="1600"/>
              <a:t>m/s</a:t>
            </a:r>
            <a:endParaRPr sz="160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9" name="Shape 1009"/>
        <p:cNvGrpSpPr/>
        <p:nvPr/>
      </p:nvGrpSpPr>
      <p:grpSpPr>
        <a:xfrm>
          <a:off x="0" y="0"/>
          <a:ext cx="0" cy="0"/>
          <a:chOff x="0" y="0"/>
          <a:chExt cx="0" cy="0"/>
        </a:xfrm>
      </p:grpSpPr>
      <p:sp>
        <p:nvSpPr>
          <p:cNvPr id="1010" name="Google Shape;1010;p68"/>
          <p:cNvSpPr txBox="1"/>
          <p:nvPr>
            <p:ph type="title"/>
          </p:nvPr>
        </p:nvSpPr>
        <p:spPr>
          <a:xfrm>
            <a:off x="720000" y="5400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Moon Tour</a:t>
            </a:r>
            <a:endParaRPr/>
          </a:p>
        </p:txBody>
      </p:sp>
      <p:sp>
        <p:nvSpPr>
          <p:cNvPr id="1011" name="Google Shape;1011;p68"/>
          <p:cNvSpPr txBox="1"/>
          <p:nvPr>
            <p:ph idx="1" type="body"/>
          </p:nvPr>
        </p:nvSpPr>
        <p:spPr>
          <a:xfrm>
            <a:off x="720000" y="1225625"/>
            <a:ext cx="3896100" cy="3378000"/>
          </a:xfrm>
          <a:prstGeom prst="rect">
            <a:avLst/>
          </a:prstGeom>
        </p:spPr>
        <p:txBody>
          <a:bodyPr anchorCtr="0" anchor="t" bIns="91425" lIns="91425" spcFirstLastPara="1" rIns="91425" wrap="square" tIns="91425">
            <a:noAutofit/>
          </a:bodyPr>
          <a:lstStyle/>
          <a:p>
            <a:pPr indent="-330200" lvl="0" marL="457200" rtl="0" algn="l">
              <a:lnSpc>
                <a:spcPct val="115000"/>
              </a:lnSpc>
              <a:spcBef>
                <a:spcPts val="0"/>
              </a:spcBef>
              <a:spcAft>
                <a:spcPts val="0"/>
              </a:spcAft>
              <a:buSzPts val="1600"/>
              <a:buChar char="●"/>
            </a:pPr>
            <a:r>
              <a:rPr lang="en" sz="1600"/>
              <a:t>Start: June 13, 2047</a:t>
            </a:r>
            <a:endParaRPr sz="1600"/>
          </a:p>
          <a:p>
            <a:pPr indent="-330200" lvl="0" marL="457200" rtl="0" algn="l">
              <a:lnSpc>
                <a:spcPct val="115000"/>
              </a:lnSpc>
              <a:spcBef>
                <a:spcPts val="0"/>
              </a:spcBef>
              <a:spcAft>
                <a:spcPts val="0"/>
              </a:spcAft>
              <a:buSzPts val="1600"/>
              <a:buChar char="●"/>
            </a:pPr>
            <a:r>
              <a:rPr lang="en" sz="1600"/>
              <a:t>Deep space maneuver scheme</a:t>
            </a:r>
            <a:endParaRPr sz="1600"/>
          </a:p>
          <a:p>
            <a:pPr indent="-330200" lvl="0" marL="457200" rtl="0" algn="l">
              <a:lnSpc>
                <a:spcPct val="115000"/>
              </a:lnSpc>
              <a:spcBef>
                <a:spcPts val="0"/>
              </a:spcBef>
              <a:spcAft>
                <a:spcPts val="0"/>
              </a:spcAft>
              <a:buSzPts val="1600"/>
              <a:buChar char="●"/>
            </a:pPr>
            <a:r>
              <a:rPr lang="en" sz="1600"/>
              <a:t>All moons passed at 1.1 moon radii </a:t>
            </a:r>
            <a:endParaRPr sz="1600"/>
          </a:p>
          <a:p>
            <a:pPr indent="-330200" lvl="1" marL="914400" rtl="0" algn="l">
              <a:lnSpc>
                <a:spcPct val="115000"/>
              </a:lnSpc>
              <a:spcBef>
                <a:spcPts val="0"/>
              </a:spcBef>
              <a:spcAft>
                <a:spcPts val="0"/>
              </a:spcAft>
              <a:buSzPts val="1600"/>
              <a:buChar char="○"/>
            </a:pPr>
            <a:r>
              <a:rPr lang="en" sz="1600"/>
              <a:t>Science collection</a:t>
            </a:r>
            <a:endParaRPr sz="1600"/>
          </a:p>
          <a:p>
            <a:pPr indent="-330200" lvl="0" marL="457200" rtl="0" algn="l">
              <a:lnSpc>
                <a:spcPct val="115000"/>
              </a:lnSpc>
              <a:spcBef>
                <a:spcPts val="0"/>
              </a:spcBef>
              <a:spcAft>
                <a:spcPts val="0"/>
              </a:spcAft>
              <a:buSzPts val="1600"/>
              <a:buChar char="●"/>
            </a:pPr>
            <a:r>
              <a:rPr lang="en" sz="1600"/>
              <a:t>TAOU sequence</a:t>
            </a:r>
            <a:endParaRPr sz="1600"/>
          </a:p>
          <a:p>
            <a:pPr indent="-330200" lvl="0" marL="457200" rtl="0" algn="l">
              <a:lnSpc>
                <a:spcPct val="115000"/>
              </a:lnSpc>
              <a:spcBef>
                <a:spcPts val="0"/>
              </a:spcBef>
              <a:spcAft>
                <a:spcPts val="0"/>
              </a:spcAft>
              <a:buSzPts val="1600"/>
              <a:buChar char="●"/>
            </a:pPr>
            <a:r>
              <a:rPr lang="en" sz="1600"/>
              <a:t>∆V = 1.05 km/s</a:t>
            </a:r>
            <a:endParaRPr sz="1600"/>
          </a:p>
          <a:p>
            <a:pPr indent="-330200" lvl="0" marL="457200" rtl="0" algn="l">
              <a:lnSpc>
                <a:spcPct val="115000"/>
              </a:lnSpc>
              <a:spcBef>
                <a:spcPts val="0"/>
              </a:spcBef>
              <a:spcAft>
                <a:spcPts val="0"/>
              </a:spcAft>
              <a:buSzPts val="1600"/>
              <a:buChar char="●"/>
            </a:pPr>
            <a:r>
              <a:rPr lang="en" sz="1600"/>
              <a:t>Cost can get lower, need computational resources </a:t>
            </a:r>
            <a:endParaRPr sz="1600"/>
          </a:p>
        </p:txBody>
      </p:sp>
      <p:sp>
        <p:nvSpPr>
          <p:cNvPr id="1012" name="Google Shape;1012;p68"/>
          <p:cNvSpPr txBox="1"/>
          <p:nvPr>
            <p:ph idx="12" type="sldNum"/>
          </p:nvPr>
        </p:nvSpPr>
        <p:spPr>
          <a:xfrm>
            <a:off x="8423996" y="458670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013" name="Google Shape;1013;p68"/>
          <p:cNvSpPr/>
          <p:nvPr/>
        </p:nvSpPr>
        <p:spPr>
          <a:xfrm>
            <a:off x="5445675" y="1726350"/>
            <a:ext cx="2433000" cy="2266200"/>
          </a:xfrm>
          <a:prstGeom prst="rect">
            <a:avLst/>
          </a:prstGeom>
          <a:no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4" name="Google Shape;1014;p68"/>
          <p:cNvSpPr txBox="1"/>
          <p:nvPr/>
        </p:nvSpPr>
        <p:spPr>
          <a:xfrm>
            <a:off x="5703125" y="2263950"/>
            <a:ext cx="1792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highlight>
                  <a:schemeClr val="lt1"/>
                </a:highlight>
                <a:latin typeface="Source Code Pro Light"/>
                <a:ea typeface="Source Code Pro Light"/>
                <a:cs typeface="Source Code Pro Light"/>
                <a:sym typeface="Source Code Pro Light"/>
              </a:rPr>
              <a:t>Moon Tour Video</a:t>
            </a:r>
            <a:endParaRPr>
              <a:highlight>
                <a:schemeClr val="lt1"/>
              </a:highlight>
              <a:latin typeface="Source Code Pro Light"/>
              <a:ea typeface="Source Code Pro Light"/>
              <a:cs typeface="Source Code Pro Light"/>
              <a:sym typeface="Source Code Pro 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8" name="Shape 1018"/>
        <p:cNvGrpSpPr/>
        <p:nvPr/>
      </p:nvGrpSpPr>
      <p:grpSpPr>
        <a:xfrm>
          <a:off x="0" y="0"/>
          <a:ext cx="0" cy="0"/>
          <a:chOff x="0" y="0"/>
          <a:chExt cx="0" cy="0"/>
        </a:xfrm>
      </p:grpSpPr>
      <p:sp>
        <p:nvSpPr>
          <p:cNvPr id="1019" name="Google Shape;1019;p69"/>
          <p:cNvSpPr txBox="1"/>
          <p:nvPr>
            <p:ph idx="1" type="subTitle"/>
          </p:nvPr>
        </p:nvSpPr>
        <p:spPr>
          <a:xfrm>
            <a:off x="4610750" y="2571750"/>
            <a:ext cx="4110000" cy="2014800"/>
          </a:xfrm>
          <a:prstGeom prst="rect">
            <a:avLst/>
          </a:prstGeom>
        </p:spPr>
        <p:txBody>
          <a:bodyPr anchorCtr="0" anchor="t" bIns="91425" lIns="91425" spcFirstLastPara="1" rIns="91425" wrap="square" tIns="91425">
            <a:noAutofit/>
          </a:bodyPr>
          <a:lstStyle/>
          <a:p>
            <a:pPr indent="-317500" lvl="0" marL="457200" rtl="0" algn="l">
              <a:lnSpc>
                <a:spcPct val="115000"/>
              </a:lnSpc>
              <a:spcBef>
                <a:spcPts val="0"/>
              </a:spcBef>
              <a:spcAft>
                <a:spcPts val="0"/>
              </a:spcAft>
              <a:buSzPts val="1400"/>
              <a:buChar char="●"/>
            </a:pPr>
            <a:r>
              <a:rPr lang="en"/>
              <a:t>Propulsion</a:t>
            </a:r>
            <a:endParaRPr/>
          </a:p>
          <a:p>
            <a:pPr indent="-317500" lvl="0" marL="457200" rtl="0" algn="l">
              <a:lnSpc>
                <a:spcPct val="115000"/>
              </a:lnSpc>
              <a:spcBef>
                <a:spcPts val="0"/>
              </a:spcBef>
              <a:spcAft>
                <a:spcPts val="0"/>
              </a:spcAft>
              <a:buSzPts val="1400"/>
              <a:buChar char="●"/>
            </a:pPr>
            <a:r>
              <a:rPr lang="en"/>
              <a:t>Attitude Determination &amp; Control</a:t>
            </a:r>
            <a:endParaRPr/>
          </a:p>
          <a:p>
            <a:pPr indent="-342900" lvl="0" marL="457200" rtl="0" algn="l">
              <a:lnSpc>
                <a:spcPct val="115000"/>
              </a:lnSpc>
              <a:spcBef>
                <a:spcPts val="0"/>
              </a:spcBef>
              <a:spcAft>
                <a:spcPts val="0"/>
              </a:spcAft>
              <a:buSzPts val="1800"/>
              <a:buChar char="●"/>
            </a:pPr>
            <a:r>
              <a:rPr lang="en"/>
              <a:t>Telemetry</a:t>
            </a:r>
            <a:endParaRPr/>
          </a:p>
          <a:p>
            <a:pPr indent="-317500" lvl="0" marL="457200" rtl="0" algn="l">
              <a:lnSpc>
                <a:spcPct val="115000"/>
              </a:lnSpc>
              <a:spcBef>
                <a:spcPts val="0"/>
              </a:spcBef>
              <a:spcAft>
                <a:spcPts val="0"/>
              </a:spcAft>
              <a:buSzPts val="1400"/>
              <a:buChar char="●"/>
            </a:pPr>
            <a:r>
              <a:rPr lang="en"/>
              <a:t>Scientific Payload</a:t>
            </a:r>
            <a:endParaRPr/>
          </a:p>
          <a:p>
            <a:pPr indent="-317500" lvl="0" marL="457200" rtl="0" algn="l">
              <a:lnSpc>
                <a:spcPct val="115000"/>
              </a:lnSpc>
              <a:spcBef>
                <a:spcPts val="0"/>
              </a:spcBef>
              <a:spcAft>
                <a:spcPts val="0"/>
              </a:spcAft>
              <a:buSzPts val="1400"/>
              <a:buChar char="●"/>
            </a:pPr>
            <a:r>
              <a:rPr lang="en"/>
              <a:t>Structures</a:t>
            </a:r>
            <a:endParaRPr/>
          </a:p>
          <a:p>
            <a:pPr indent="-342900" lvl="0" marL="457200" rtl="0" algn="l">
              <a:lnSpc>
                <a:spcPct val="115000"/>
              </a:lnSpc>
              <a:spcBef>
                <a:spcPts val="0"/>
              </a:spcBef>
              <a:spcAft>
                <a:spcPts val="0"/>
              </a:spcAft>
              <a:buSzPts val="1800"/>
              <a:buChar char="●"/>
            </a:pPr>
            <a:r>
              <a:rPr lang="en"/>
              <a:t>Thermal Control</a:t>
            </a:r>
            <a:endParaRPr/>
          </a:p>
          <a:p>
            <a:pPr indent="-317500" lvl="0" marL="457200" rtl="0" algn="l">
              <a:lnSpc>
                <a:spcPct val="115000"/>
              </a:lnSpc>
              <a:spcBef>
                <a:spcPts val="0"/>
              </a:spcBef>
              <a:spcAft>
                <a:spcPts val="0"/>
              </a:spcAft>
              <a:buSzPts val="1400"/>
              <a:buChar char="●"/>
            </a:pPr>
            <a:r>
              <a:rPr lang="en"/>
              <a:t>Electric Power System</a:t>
            </a:r>
            <a:endParaRPr/>
          </a:p>
        </p:txBody>
      </p:sp>
      <p:sp>
        <p:nvSpPr>
          <p:cNvPr id="1020" name="Google Shape;1020;p69"/>
          <p:cNvSpPr txBox="1"/>
          <p:nvPr>
            <p:ph type="title"/>
          </p:nvPr>
        </p:nvSpPr>
        <p:spPr>
          <a:xfrm>
            <a:off x="4591675" y="1461450"/>
            <a:ext cx="3305400" cy="1110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4800"/>
              <a:t>Subsystems</a:t>
            </a:r>
            <a:endParaRPr sz="4800"/>
          </a:p>
        </p:txBody>
      </p:sp>
      <p:pic>
        <p:nvPicPr>
          <p:cNvPr id="1021" name="Google Shape;1021;p69"/>
          <p:cNvPicPr preferRelativeResize="0"/>
          <p:nvPr/>
        </p:nvPicPr>
        <p:blipFill>
          <a:blip r:embed="rId3">
            <a:alphaModFix/>
          </a:blip>
          <a:stretch>
            <a:fillRect/>
          </a:stretch>
        </p:blipFill>
        <p:spPr>
          <a:xfrm>
            <a:off x="-532750" y="-12"/>
            <a:ext cx="5143500" cy="5143500"/>
          </a:xfrm>
          <a:prstGeom prst="rect">
            <a:avLst/>
          </a:prstGeom>
          <a:noFill/>
          <a:ln>
            <a:noFill/>
          </a:ln>
        </p:spPr>
      </p:pic>
      <p:sp>
        <p:nvSpPr>
          <p:cNvPr id="1022" name="Google Shape;1022;p69"/>
          <p:cNvSpPr txBox="1"/>
          <p:nvPr>
            <p:ph idx="12" type="sldNum"/>
          </p:nvPr>
        </p:nvSpPr>
        <p:spPr>
          <a:xfrm>
            <a:off x="8424021" y="458670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6" name="Shape 1026"/>
        <p:cNvGrpSpPr/>
        <p:nvPr/>
      </p:nvGrpSpPr>
      <p:grpSpPr>
        <a:xfrm>
          <a:off x="0" y="0"/>
          <a:ext cx="0" cy="0"/>
          <a:chOff x="0" y="0"/>
          <a:chExt cx="0" cy="0"/>
        </a:xfrm>
      </p:grpSpPr>
      <p:sp>
        <p:nvSpPr>
          <p:cNvPr id="1027" name="Google Shape;1027;p70"/>
          <p:cNvSpPr txBox="1"/>
          <p:nvPr>
            <p:ph type="title"/>
          </p:nvPr>
        </p:nvSpPr>
        <p:spPr>
          <a:xfrm>
            <a:off x="720000" y="5400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Propulsion System </a:t>
            </a:r>
            <a:r>
              <a:rPr lang="en"/>
              <a:t>Requirements</a:t>
            </a:r>
            <a:endParaRPr/>
          </a:p>
        </p:txBody>
      </p:sp>
      <p:graphicFrame>
        <p:nvGraphicFramePr>
          <p:cNvPr id="1028" name="Google Shape;1028;p70"/>
          <p:cNvGraphicFramePr/>
          <p:nvPr/>
        </p:nvGraphicFramePr>
        <p:xfrm>
          <a:off x="592075" y="1221763"/>
          <a:ext cx="3000000" cy="3000000"/>
        </p:xfrm>
        <a:graphic>
          <a:graphicData uri="http://schemas.openxmlformats.org/drawingml/2006/table">
            <a:tbl>
              <a:tblPr>
                <a:noFill/>
                <a:tableStyleId>{A4F9142B-5A3B-41C4-B733-20C184AEE8D0}</a:tableStyleId>
              </a:tblPr>
              <a:tblGrid>
                <a:gridCol w="1213025"/>
                <a:gridCol w="6746800"/>
              </a:tblGrid>
              <a:tr h="576050">
                <a:tc>
                  <a:txBody>
                    <a:bodyPr/>
                    <a:lstStyle/>
                    <a:p>
                      <a:pPr indent="0" lvl="0" marL="0" rtl="0" algn="l">
                        <a:spcBef>
                          <a:spcPts val="0"/>
                        </a:spcBef>
                        <a:spcAft>
                          <a:spcPts val="1200"/>
                        </a:spcAft>
                        <a:buNone/>
                      </a:pPr>
                      <a:r>
                        <a:rPr b="1" lang="en">
                          <a:solidFill>
                            <a:schemeClr val="lt1"/>
                          </a:solidFill>
                          <a:latin typeface="Source Code Pro"/>
                          <a:ea typeface="Source Code Pro"/>
                          <a:cs typeface="Source Code Pro"/>
                          <a:sym typeface="Source Code Pro"/>
                        </a:rPr>
                        <a:t>PROP</a:t>
                      </a:r>
                      <a:r>
                        <a:rPr b="1" lang="en">
                          <a:solidFill>
                            <a:schemeClr val="lt1"/>
                          </a:solidFill>
                          <a:latin typeface="Source Code Pro"/>
                          <a:ea typeface="Source Code Pro"/>
                          <a:cs typeface="Source Code Pro"/>
                          <a:sym typeface="Source Code Pro"/>
                        </a:rPr>
                        <a:t>-100</a:t>
                      </a:r>
                      <a:endParaRPr b="1">
                        <a:latin typeface="Source Code Pro"/>
                        <a:ea typeface="Source Code Pro"/>
                        <a:cs typeface="Source Code Pro"/>
                        <a:sym typeface="Source Code Pro"/>
                      </a:endParaRPr>
                    </a:p>
                  </a:txBody>
                  <a:tcPr marT="91425" marB="91425" marR="91425" marL="91425"/>
                </a:tc>
                <a:tc>
                  <a:txBody>
                    <a:bodyPr/>
                    <a:lstStyle/>
                    <a:p>
                      <a:pPr indent="0" lvl="0" marL="0" rtl="0" algn="l">
                        <a:lnSpc>
                          <a:spcPct val="115000"/>
                        </a:lnSpc>
                        <a:spcBef>
                          <a:spcPts val="0"/>
                        </a:spcBef>
                        <a:spcAft>
                          <a:spcPts val="1200"/>
                        </a:spcAft>
                        <a:buNone/>
                      </a:pPr>
                      <a:r>
                        <a:rPr lang="en">
                          <a:solidFill>
                            <a:schemeClr val="lt1"/>
                          </a:solidFill>
                          <a:latin typeface="Source Code Pro"/>
                          <a:ea typeface="Source Code Pro"/>
                          <a:cs typeface="Source Code Pro"/>
                          <a:sym typeface="Source Code Pro"/>
                        </a:rPr>
                        <a:t>The propulsion system shall be compatible with overall mission architecture (dV insertion, launch vehicle)</a:t>
                      </a:r>
                      <a:endParaRPr>
                        <a:latin typeface="Source Code Pro"/>
                        <a:ea typeface="Source Code Pro"/>
                        <a:cs typeface="Source Code Pro"/>
                        <a:sym typeface="Source Code Pro"/>
                      </a:endParaRPr>
                    </a:p>
                  </a:txBody>
                  <a:tcPr marT="91425" marB="91425" marR="91425" marL="91425"/>
                </a:tc>
              </a:tr>
              <a:tr h="576050">
                <a:tc>
                  <a:txBody>
                    <a:bodyPr/>
                    <a:lstStyle/>
                    <a:p>
                      <a:pPr indent="0" lvl="0" marL="0" rtl="0" algn="l">
                        <a:spcBef>
                          <a:spcPts val="0"/>
                        </a:spcBef>
                        <a:spcAft>
                          <a:spcPts val="1200"/>
                        </a:spcAft>
                        <a:buNone/>
                      </a:pPr>
                      <a:r>
                        <a:rPr b="1" lang="en">
                          <a:solidFill>
                            <a:schemeClr val="lt1"/>
                          </a:solidFill>
                          <a:latin typeface="Source Code Pro"/>
                          <a:ea typeface="Source Code Pro"/>
                          <a:cs typeface="Source Code Pro"/>
                          <a:sym typeface="Source Code Pro"/>
                        </a:rPr>
                        <a:t>PROP</a:t>
                      </a:r>
                      <a:r>
                        <a:rPr b="1" lang="en">
                          <a:solidFill>
                            <a:schemeClr val="lt1"/>
                          </a:solidFill>
                          <a:latin typeface="Source Code Pro"/>
                          <a:ea typeface="Source Code Pro"/>
                          <a:cs typeface="Source Code Pro"/>
                          <a:sym typeface="Source Code Pro"/>
                        </a:rPr>
                        <a:t>-200	</a:t>
                      </a:r>
                      <a:endParaRPr b="1">
                        <a:latin typeface="Source Code Pro"/>
                        <a:ea typeface="Source Code Pro"/>
                        <a:cs typeface="Source Code Pro"/>
                        <a:sym typeface="Source Code Pro"/>
                      </a:endParaRPr>
                    </a:p>
                  </a:txBody>
                  <a:tcPr marT="91425" marB="91425" marR="91425" marL="91425"/>
                </a:tc>
                <a:tc>
                  <a:txBody>
                    <a:bodyPr/>
                    <a:lstStyle/>
                    <a:p>
                      <a:pPr indent="0" lvl="0" marL="0" rtl="0" algn="l">
                        <a:lnSpc>
                          <a:spcPct val="115000"/>
                        </a:lnSpc>
                        <a:spcBef>
                          <a:spcPts val="0"/>
                        </a:spcBef>
                        <a:spcAft>
                          <a:spcPts val="1200"/>
                        </a:spcAft>
                        <a:buNone/>
                      </a:pPr>
                      <a:r>
                        <a:rPr lang="en">
                          <a:solidFill>
                            <a:schemeClr val="lt1"/>
                          </a:solidFill>
                          <a:latin typeface="Source Code Pro"/>
                          <a:ea typeface="Source Code Pro"/>
                          <a:cs typeface="Source Code Pro"/>
                          <a:sym typeface="Source Code Pro"/>
                        </a:rPr>
                        <a:t>The propulsion system shall be easily storable with: low inert mass, low toxicity, low freezing point</a:t>
                      </a:r>
                      <a:endParaRPr>
                        <a:solidFill>
                          <a:schemeClr val="lt1"/>
                        </a:solidFill>
                        <a:latin typeface="Source Code Pro"/>
                        <a:ea typeface="Source Code Pro"/>
                        <a:cs typeface="Source Code Pro"/>
                        <a:sym typeface="Source Code Pro"/>
                      </a:endParaRPr>
                    </a:p>
                  </a:txBody>
                  <a:tcPr marT="91425" marB="91425" marR="91425" marL="91425"/>
                </a:tc>
              </a:tr>
              <a:tr h="576050">
                <a:tc>
                  <a:txBody>
                    <a:bodyPr/>
                    <a:lstStyle/>
                    <a:p>
                      <a:pPr indent="0" lvl="0" marL="0" rtl="0" algn="l">
                        <a:spcBef>
                          <a:spcPts val="0"/>
                        </a:spcBef>
                        <a:spcAft>
                          <a:spcPts val="1200"/>
                        </a:spcAft>
                        <a:buNone/>
                      </a:pPr>
                      <a:r>
                        <a:rPr b="1" lang="en">
                          <a:solidFill>
                            <a:schemeClr val="lt1"/>
                          </a:solidFill>
                          <a:latin typeface="Source Code Pro"/>
                          <a:ea typeface="Source Code Pro"/>
                          <a:cs typeface="Source Code Pro"/>
                          <a:sym typeface="Source Code Pro"/>
                        </a:rPr>
                        <a:t>PROP</a:t>
                      </a:r>
                      <a:r>
                        <a:rPr b="1" lang="en">
                          <a:solidFill>
                            <a:schemeClr val="lt1"/>
                          </a:solidFill>
                          <a:latin typeface="Source Code Pro"/>
                          <a:ea typeface="Source Code Pro"/>
                          <a:cs typeface="Source Code Pro"/>
                          <a:sym typeface="Source Code Pro"/>
                        </a:rPr>
                        <a:t>-300</a:t>
                      </a:r>
                      <a:endParaRPr b="1">
                        <a:latin typeface="Source Code Pro"/>
                        <a:ea typeface="Source Code Pro"/>
                        <a:cs typeface="Source Code Pro"/>
                        <a:sym typeface="Source Code Pro"/>
                      </a:endParaRPr>
                    </a:p>
                  </a:txBody>
                  <a:tcPr marT="91425" marB="91425" marR="91425" marL="91425"/>
                </a:tc>
                <a:tc>
                  <a:txBody>
                    <a:bodyPr/>
                    <a:lstStyle/>
                    <a:p>
                      <a:pPr indent="0" lvl="0" marL="0" rtl="0" algn="l">
                        <a:lnSpc>
                          <a:spcPct val="115000"/>
                        </a:lnSpc>
                        <a:spcBef>
                          <a:spcPts val="0"/>
                        </a:spcBef>
                        <a:spcAft>
                          <a:spcPts val="1200"/>
                        </a:spcAft>
                        <a:buNone/>
                      </a:pPr>
                      <a:r>
                        <a:rPr lang="en">
                          <a:solidFill>
                            <a:schemeClr val="lt1"/>
                          </a:solidFill>
                          <a:latin typeface="Source Code Pro"/>
                          <a:ea typeface="Source Code Pro"/>
                          <a:cs typeface="Source Code Pro"/>
                          <a:sym typeface="Source Code Pro"/>
                        </a:rPr>
                        <a:t>The propulsion system shall be low risk: 6+ TRL with low system complexity</a:t>
                      </a:r>
                      <a:endParaRPr>
                        <a:latin typeface="Source Code Pro"/>
                        <a:ea typeface="Source Code Pro"/>
                        <a:cs typeface="Source Code Pro"/>
                        <a:sym typeface="Source Code Pro"/>
                      </a:endParaRPr>
                    </a:p>
                  </a:txBody>
                  <a:tcPr marT="91425" marB="91425" marR="91425" marL="91425"/>
                </a:tc>
              </a:tr>
              <a:tr h="576050">
                <a:tc>
                  <a:txBody>
                    <a:bodyPr/>
                    <a:lstStyle/>
                    <a:p>
                      <a:pPr indent="0" lvl="0" marL="0" rtl="0" algn="l">
                        <a:spcBef>
                          <a:spcPts val="0"/>
                        </a:spcBef>
                        <a:spcAft>
                          <a:spcPts val="1200"/>
                        </a:spcAft>
                        <a:buNone/>
                      </a:pPr>
                      <a:r>
                        <a:rPr b="1" lang="en">
                          <a:solidFill>
                            <a:schemeClr val="lt1"/>
                          </a:solidFill>
                          <a:latin typeface="Source Code Pro"/>
                          <a:ea typeface="Source Code Pro"/>
                          <a:cs typeface="Source Code Pro"/>
                          <a:sym typeface="Source Code Pro"/>
                        </a:rPr>
                        <a:t>PROP</a:t>
                      </a:r>
                      <a:r>
                        <a:rPr b="1" lang="en">
                          <a:solidFill>
                            <a:schemeClr val="lt1"/>
                          </a:solidFill>
                          <a:latin typeface="Source Code Pro"/>
                          <a:ea typeface="Source Code Pro"/>
                          <a:cs typeface="Source Code Pro"/>
                          <a:sym typeface="Source Code Pro"/>
                        </a:rPr>
                        <a:t>-400</a:t>
                      </a:r>
                      <a:endParaRPr b="1">
                        <a:latin typeface="Source Code Pro"/>
                        <a:ea typeface="Source Code Pro"/>
                        <a:cs typeface="Source Code Pro"/>
                        <a:sym typeface="Source Code Pro"/>
                      </a:endParaRPr>
                    </a:p>
                  </a:txBody>
                  <a:tcPr marT="91425" marB="91425" marR="91425" marL="91425"/>
                </a:tc>
                <a:tc>
                  <a:txBody>
                    <a:bodyPr/>
                    <a:lstStyle/>
                    <a:p>
                      <a:pPr indent="0" lvl="0" marL="0" rtl="0" algn="l">
                        <a:lnSpc>
                          <a:spcPct val="115000"/>
                        </a:lnSpc>
                        <a:spcBef>
                          <a:spcPts val="0"/>
                        </a:spcBef>
                        <a:spcAft>
                          <a:spcPts val="1200"/>
                        </a:spcAft>
                        <a:buNone/>
                      </a:pPr>
                      <a:r>
                        <a:rPr lang="en">
                          <a:solidFill>
                            <a:schemeClr val="lt1"/>
                          </a:solidFill>
                          <a:latin typeface="Source Code Pro"/>
                          <a:ea typeface="Source Code Pro"/>
                          <a:cs typeface="Source Code Pro"/>
                          <a:sym typeface="Source Code Pro"/>
                        </a:rPr>
                        <a:t>The propulsion system shall have an ISP </a:t>
                      </a:r>
                      <a:r>
                        <a:rPr lang="en">
                          <a:solidFill>
                            <a:schemeClr val="lt1"/>
                          </a:solidFill>
                          <a:latin typeface="Source Code Pro"/>
                          <a:ea typeface="Source Code Pro"/>
                          <a:cs typeface="Source Code Pro"/>
                          <a:sym typeface="Source Code Pro"/>
                        </a:rPr>
                        <a:t>comparable</a:t>
                      </a:r>
                      <a:r>
                        <a:rPr lang="en">
                          <a:solidFill>
                            <a:schemeClr val="lt1"/>
                          </a:solidFill>
                          <a:latin typeface="Source Code Pro"/>
                          <a:ea typeface="Source Code Pro"/>
                          <a:cs typeface="Source Code Pro"/>
                          <a:sym typeface="Source Code Pro"/>
                        </a:rPr>
                        <a:t> to commonly used </a:t>
                      </a:r>
                      <a:r>
                        <a:rPr lang="en">
                          <a:solidFill>
                            <a:schemeClr val="lt1"/>
                          </a:solidFill>
                          <a:latin typeface="Source Code Pro"/>
                          <a:ea typeface="Source Code Pro"/>
                          <a:cs typeface="Source Code Pro"/>
                          <a:sym typeface="Source Code Pro"/>
                        </a:rPr>
                        <a:t>hypergolic</a:t>
                      </a:r>
                      <a:r>
                        <a:rPr lang="en">
                          <a:solidFill>
                            <a:schemeClr val="lt1"/>
                          </a:solidFill>
                          <a:latin typeface="Source Code Pro"/>
                          <a:ea typeface="Source Code Pro"/>
                          <a:cs typeface="Source Code Pro"/>
                          <a:sym typeface="Source Code Pro"/>
                        </a:rPr>
                        <a:t> propulsion (~300 s)</a:t>
                      </a:r>
                      <a:endParaRPr>
                        <a:latin typeface="Source Code Pro"/>
                        <a:ea typeface="Source Code Pro"/>
                        <a:cs typeface="Source Code Pro"/>
                        <a:sym typeface="Source Code Pro"/>
                      </a:endParaRPr>
                    </a:p>
                  </a:txBody>
                  <a:tcPr marT="91425" marB="91425" marR="91425" marL="91425"/>
                </a:tc>
              </a:tr>
              <a:tr h="576050">
                <a:tc>
                  <a:txBody>
                    <a:bodyPr/>
                    <a:lstStyle/>
                    <a:p>
                      <a:pPr indent="0" lvl="0" marL="0" rtl="0" algn="l">
                        <a:spcBef>
                          <a:spcPts val="0"/>
                        </a:spcBef>
                        <a:spcAft>
                          <a:spcPts val="1200"/>
                        </a:spcAft>
                        <a:buNone/>
                      </a:pPr>
                      <a:r>
                        <a:rPr b="1" lang="en">
                          <a:solidFill>
                            <a:schemeClr val="lt1"/>
                          </a:solidFill>
                          <a:latin typeface="Source Code Pro"/>
                          <a:ea typeface="Source Code Pro"/>
                          <a:cs typeface="Source Code Pro"/>
                          <a:sym typeface="Source Code Pro"/>
                        </a:rPr>
                        <a:t>PROP</a:t>
                      </a:r>
                      <a:r>
                        <a:rPr b="1" lang="en">
                          <a:solidFill>
                            <a:schemeClr val="lt1"/>
                          </a:solidFill>
                          <a:latin typeface="Source Code Pro"/>
                          <a:ea typeface="Source Code Pro"/>
                          <a:cs typeface="Source Code Pro"/>
                          <a:sym typeface="Source Code Pro"/>
                        </a:rPr>
                        <a:t>-500</a:t>
                      </a:r>
                      <a:endParaRPr b="1">
                        <a:latin typeface="Source Code Pro"/>
                        <a:ea typeface="Source Code Pro"/>
                        <a:cs typeface="Source Code Pro"/>
                        <a:sym typeface="Source Code Pro"/>
                      </a:endParaRPr>
                    </a:p>
                  </a:txBody>
                  <a:tcPr marT="91425" marB="91425" marR="91425" marL="91425"/>
                </a:tc>
                <a:tc>
                  <a:txBody>
                    <a:bodyPr/>
                    <a:lstStyle/>
                    <a:p>
                      <a:pPr indent="0" lvl="0" marL="0" rtl="0" algn="l">
                        <a:lnSpc>
                          <a:spcPct val="115000"/>
                        </a:lnSpc>
                        <a:spcBef>
                          <a:spcPts val="0"/>
                        </a:spcBef>
                        <a:spcAft>
                          <a:spcPts val="1200"/>
                        </a:spcAft>
                        <a:buNone/>
                      </a:pPr>
                      <a:r>
                        <a:rPr lang="en">
                          <a:solidFill>
                            <a:schemeClr val="lt1"/>
                          </a:solidFill>
                          <a:latin typeface="Source Code Pro"/>
                          <a:ea typeface="Source Code Pro"/>
                          <a:cs typeface="Source Code Pro"/>
                          <a:sym typeface="Source Code Pro"/>
                        </a:rPr>
                        <a:t>The propulsion system shall be cost effective</a:t>
                      </a:r>
                      <a:endParaRPr>
                        <a:latin typeface="Source Code Pro"/>
                        <a:ea typeface="Source Code Pro"/>
                        <a:cs typeface="Source Code Pro"/>
                        <a:sym typeface="Source Code Pro"/>
                      </a:endParaRPr>
                    </a:p>
                  </a:txBody>
                  <a:tcPr marT="91425" marB="91425" marR="91425" marL="91425"/>
                </a:tc>
              </a:tr>
            </a:tbl>
          </a:graphicData>
        </a:graphic>
      </p:graphicFrame>
      <p:sp>
        <p:nvSpPr>
          <p:cNvPr id="1029" name="Google Shape;1029;p70"/>
          <p:cNvSpPr txBox="1"/>
          <p:nvPr>
            <p:ph idx="12" type="sldNum"/>
          </p:nvPr>
        </p:nvSpPr>
        <p:spPr>
          <a:xfrm>
            <a:off x="8423996" y="458670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3" name="Shape 1033"/>
        <p:cNvGrpSpPr/>
        <p:nvPr/>
      </p:nvGrpSpPr>
      <p:grpSpPr>
        <a:xfrm>
          <a:off x="0" y="0"/>
          <a:ext cx="0" cy="0"/>
          <a:chOff x="0" y="0"/>
          <a:chExt cx="0" cy="0"/>
        </a:xfrm>
      </p:grpSpPr>
      <p:sp>
        <p:nvSpPr>
          <p:cNvPr id="1034" name="Google Shape;1034;p71"/>
          <p:cNvSpPr txBox="1"/>
          <p:nvPr>
            <p:ph type="title"/>
          </p:nvPr>
        </p:nvSpPr>
        <p:spPr>
          <a:xfrm>
            <a:off x="720000" y="5400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Launch Vehicle: Starship</a:t>
            </a:r>
            <a:endParaRPr/>
          </a:p>
        </p:txBody>
      </p:sp>
      <p:sp>
        <p:nvSpPr>
          <p:cNvPr id="1035" name="Google Shape;1035;p71"/>
          <p:cNvSpPr txBox="1"/>
          <p:nvPr>
            <p:ph idx="1" type="body"/>
          </p:nvPr>
        </p:nvSpPr>
        <p:spPr>
          <a:xfrm>
            <a:off x="444350" y="1225625"/>
            <a:ext cx="4920600" cy="3378000"/>
          </a:xfrm>
          <a:prstGeom prst="rect">
            <a:avLst/>
          </a:prstGeom>
        </p:spPr>
        <p:txBody>
          <a:bodyPr anchorCtr="0" anchor="t" bIns="91425" lIns="91425" spcFirstLastPara="1" rIns="91425" wrap="square" tIns="91425">
            <a:noAutofit/>
          </a:bodyPr>
          <a:lstStyle/>
          <a:p>
            <a:pPr indent="-327025" lvl="0" marL="457200" rtl="0" algn="l">
              <a:lnSpc>
                <a:spcPct val="115000"/>
              </a:lnSpc>
              <a:spcBef>
                <a:spcPts val="0"/>
              </a:spcBef>
              <a:spcAft>
                <a:spcPts val="0"/>
              </a:spcAft>
              <a:buSzPts val="1550"/>
              <a:buChar char="●"/>
            </a:pPr>
            <a:r>
              <a:rPr lang="en" sz="1550"/>
              <a:t>100-150 tons to LEO</a:t>
            </a:r>
            <a:endParaRPr sz="1550"/>
          </a:p>
          <a:p>
            <a:pPr indent="-327025" lvl="0" marL="457200" rtl="0" algn="l">
              <a:lnSpc>
                <a:spcPct val="115000"/>
              </a:lnSpc>
              <a:spcBef>
                <a:spcPts val="0"/>
              </a:spcBef>
              <a:spcAft>
                <a:spcPts val="0"/>
              </a:spcAft>
              <a:buSzPts val="1550"/>
              <a:buChar char="●"/>
            </a:pPr>
            <a:r>
              <a:rPr lang="en" sz="1550"/>
              <a:t>Largest available payload volume (approximately 550 m</a:t>
            </a:r>
            <a:r>
              <a:rPr baseline="30000" lang="en" sz="1550"/>
              <a:t>3</a:t>
            </a:r>
            <a:r>
              <a:rPr lang="en" sz="1550"/>
              <a:t>)</a:t>
            </a:r>
            <a:endParaRPr sz="1550"/>
          </a:p>
          <a:p>
            <a:pPr indent="-327025" lvl="0" marL="457200" rtl="0" algn="l">
              <a:lnSpc>
                <a:spcPct val="115000"/>
              </a:lnSpc>
              <a:spcBef>
                <a:spcPts val="0"/>
              </a:spcBef>
              <a:spcAft>
                <a:spcPts val="0"/>
              </a:spcAft>
              <a:buSzPts val="1550"/>
              <a:buChar char="●"/>
            </a:pPr>
            <a:r>
              <a:rPr lang="en" sz="1550"/>
              <a:t>In orbit refueling and booster performance easily provides 6.6 km/s dV</a:t>
            </a:r>
            <a:endParaRPr sz="1550"/>
          </a:p>
          <a:p>
            <a:pPr indent="0" lvl="0" marL="0" rtl="0" algn="l">
              <a:lnSpc>
                <a:spcPct val="115000"/>
              </a:lnSpc>
              <a:spcBef>
                <a:spcPts val="1200"/>
              </a:spcBef>
              <a:spcAft>
                <a:spcPts val="0"/>
              </a:spcAft>
              <a:buNone/>
            </a:pPr>
            <a:r>
              <a:t/>
            </a:r>
            <a:endParaRPr sz="1600"/>
          </a:p>
          <a:p>
            <a:pPr indent="0" lvl="0" marL="0" rtl="0" algn="l">
              <a:spcBef>
                <a:spcPts val="1200"/>
              </a:spcBef>
              <a:spcAft>
                <a:spcPts val="0"/>
              </a:spcAft>
              <a:buNone/>
            </a:pPr>
            <a:r>
              <a:t/>
            </a:r>
            <a:endParaRPr sz="1700"/>
          </a:p>
          <a:p>
            <a:pPr indent="0" lvl="0" marL="0" rtl="0" algn="l">
              <a:spcBef>
                <a:spcPts val="1200"/>
              </a:spcBef>
              <a:spcAft>
                <a:spcPts val="0"/>
              </a:spcAft>
              <a:buNone/>
            </a:pPr>
            <a:r>
              <a:t/>
            </a:r>
            <a:endParaRPr sz="1800"/>
          </a:p>
          <a:p>
            <a:pPr indent="0" lvl="0" marL="0" rtl="0" algn="l">
              <a:spcBef>
                <a:spcPts val="1200"/>
              </a:spcBef>
              <a:spcAft>
                <a:spcPts val="0"/>
              </a:spcAft>
              <a:buNone/>
            </a:pPr>
            <a:r>
              <a:t/>
            </a:r>
            <a:endParaRPr sz="1800"/>
          </a:p>
          <a:p>
            <a:pPr indent="0" lvl="0" marL="0" rtl="0" algn="l">
              <a:spcBef>
                <a:spcPts val="1200"/>
              </a:spcBef>
              <a:spcAft>
                <a:spcPts val="0"/>
              </a:spcAft>
              <a:buNone/>
            </a:pPr>
            <a:r>
              <a:t/>
            </a:r>
            <a:endParaRPr sz="1800"/>
          </a:p>
          <a:p>
            <a:pPr indent="0" lvl="0" marL="0" rtl="0" algn="l">
              <a:spcBef>
                <a:spcPts val="1200"/>
              </a:spcBef>
              <a:spcAft>
                <a:spcPts val="1200"/>
              </a:spcAft>
              <a:buNone/>
            </a:pPr>
            <a:r>
              <a:t/>
            </a:r>
            <a:endParaRPr/>
          </a:p>
        </p:txBody>
      </p:sp>
      <p:sp>
        <p:nvSpPr>
          <p:cNvPr id="1036" name="Google Shape;1036;p71"/>
          <p:cNvSpPr txBox="1"/>
          <p:nvPr>
            <p:ph idx="12" type="sldNum"/>
          </p:nvPr>
        </p:nvSpPr>
        <p:spPr>
          <a:xfrm>
            <a:off x="8423996" y="458670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037" name="Google Shape;1037;p71"/>
          <p:cNvPicPr preferRelativeResize="0"/>
          <p:nvPr/>
        </p:nvPicPr>
        <p:blipFill>
          <a:blip r:embed="rId3">
            <a:alphaModFix/>
          </a:blip>
          <a:stretch>
            <a:fillRect/>
          </a:stretch>
        </p:blipFill>
        <p:spPr>
          <a:xfrm>
            <a:off x="5523275" y="2731725"/>
            <a:ext cx="2900733" cy="2197649"/>
          </a:xfrm>
          <a:prstGeom prst="rect">
            <a:avLst/>
          </a:prstGeom>
          <a:noFill/>
          <a:ln>
            <a:noFill/>
          </a:ln>
        </p:spPr>
      </p:pic>
      <p:pic>
        <p:nvPicPr>
          <p:cNvPr id="1038" name="Google Shape;1038;p71"/>
          <p:cNvPicPr preferRelativeResize="0"/>
          <p:nvPr/>
        </p:nvPicPr>
        <p:blipFill>
          <a:blip r:embed="rId4">
            <a:alphaModFix/>
          </a:blip>
          <a:stretch>
            <a:fillRect/>
          </a:stretch>
        </p:blipFill>
        <p:spPr>
          <a:xfrm>
            <a:off x="5523276" y="435250"/>
            <a:ext cx="2900725" cy="2002035"/>
          </a:xfrm>
          <a:prstGeom prst="rect">
            <a:avLst/>
          </a:prstGeom>
          <a:noFill/>
          <a:ln>
            <a:noFill/>
          </a:ln>
        </p:spPr>
      </p:pic>
      <p:pic>
        <p:nvPicPr>
          <p:cNvPr id="1039" name="Google Shape;1039;p71"/>
          <p:cNvPicPr preferRelativeResize="0"/>
          <p:nvPr/>
        </p:nvPicPr>
        <p:blipFill>
          <a:blip r:embed="rId5">
            <a:alphaModFix/>
          </a:blip>
          <a:stretch>
            <a:fillRect/>
          </a:stretch>
        </p:blipFill>
        <p:spPr>
          <a:xfrm>
            <a:off x="1199150" y="3010674"/>
            <a:ext cx="3411002" cy="1918699"/>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3" name="Shape 1043"/>
        <p:cNvGrpSpPr/>
        <p:nvPr/>
      </p:nvGrpSpPr>
      <p:grpSpPr>
        <a:xfrm>
          <a:off x="0" y="0"/>
          <a:ext cx="0" cy="0"/>
          <a:chOff x="0" y="0"/>
          <a:chExt cx="0" cy="0"/>
        </a:xfrm>
      </p:grpSpPr>
      <p:sp>
        <p:nvSpPr>
          <p:cNvPr id="1044" name="Google Shape;1044;p72"/>
          <p:cNvSpPr txBox="1"/>
          <p:nvPr>
            <p:ph type="title"/>
          </p:nvPr>
        </p:nvSpPr>
        <p:spPr>
          <a:xfrm>
            <a:off x="720000" y="5400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Propulsion</a:t>
            </a:r>
            <a:endParaRPr/>
          </a:p>
        </p:txBody>
      </p:sp>
      <p:sp>
        <p:nvSpPr>
          <p:cNvPr id="1045" name="Google Shape;1045;p72"/>
          <p:cNvSpPr txBox="1"/>
          <p:nvPr>
            <p:ph idx="1" type="body"/>
          </p:nvPr>
        </p:nvSpPr>
        <p:spPr>
          <a:xfrm>
            <a:off x="720000" y="1225625"/>
            <a:ext cx="4658700" cy="33780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600"/>
              <a:t>Spacecraft propulsion system: Ethane, Ethylene, Nitrous Oxide</a:t>
            </a:r>
            <a:endParaRPr sz="1600"/>
          </a:p>
          <a:p>
            <a:pPr indent="-330200" lvl="0" marL="457200" rtl="0" algn="l">
              <a:lnSpc>
                <a:spcPct val="115000"/>
              </a:lnSpc>
              <a:spcBef>
                <a:spcPts val="1200"/>
              </a:spcBef>
              <a:spcAft>
                <a:spcPts val="0"/>
              </a:spcAft>
              <a:buSzPts val="1600"/>
              <a:buChar char="●"/>
            </a:pPr>
            <a:r>
              <a:rPr lang="en" sz="1600"/>
              <a:t>Vacuum Isp of ~310 s</a:t>
            </a:r>
            <a:endParaRPr sz="1600"/>
          </a:p>
          <a:p>
            <a:pPr indent="-330200" lvl="0" marL="457200" rtl="0" algn="l">
              <a:lnSpc>
                <a:spcPct val="115000"/>
              </a:lnSpc>
              <a:spcBef>
                <a:spcPts val="0"/>
              </a:spcBef>
              <a:spcAft>
                <a:spcPts val="0"/>
              </a:spcAft>
              <a:buSzPts val="1600"/>
              <a:buChar char="●"/>
            </a:pPr>
            <a:r>
              <a:rPr lang="en" sz="1600"/>
              <a:t>green propellant, low toxicity</a:t>
            </a:r>
            <a:endParaRPr sz="1600"/>
          </a:p>
          <a:p>
            <a:pPr indent="-330200" lvl="0" marL="457200" rtl="0" algn="l">
              <a:lnSpc>
                <a:spcPct val="115000"/>
              </a:lnSpc>
              <a:spcBef>
                <a:spcPts val="0"/>
              </a:spcBef>
              <a:spcAft>
                <a:spcPts val="0"/>
              </a:spcAft>
              <a:buSzPts val="1600"/>
              <a:buChar char="●"/>
            </a:pPr>
            <a:r>
              <a:rPr lang="en" sz="1600"/>
              <a:t>Self pressurizing</a:t>
            </a:r>
            <a:endParaRPr sz="1600"/>
          </a:p>
          <a:p>
            <a:pPr indent="-330200" lvl="0" marL="457200" rtl="0" algn="l">
              <a:lnSpc>
                <a:spcPct val="115000"/>
              </a:lnSpc>
              <a:spcBef>
                <a:spcPts val="0"/>
              </a:spcBef>
              <a:spcAft>
                <a:spcPts val="0"/>
              </a:spcAft>
              <a:buSzPts val="1600"/>
              <a:buChar char="●"/>
            </a:pPr>
            <a:r>
              <a:rPr lang="en" sz="1600"/>
              <a:t>Matching ox &amp; fuel vapor pressures</a:t>
            </a:r>
            <a:endParaRPr sz="1600"/>
          </a:p>
          <a:p>
            <a:pPr indent="-330200" lvl="0" marL="457200" rtl="0" algn="l">
              <a:lnSpc>
                <a:spcPct val="115000"/>
              </a:lnSpc>
              <a:spcBef>
                <a:spcPts val="0"/>
              </a:spcBef>
              <a:spcAft>
                <a:spcPts val="0"/>
              </a:spcAft>
              <a:buSzPts val="1600"/>
              <a:buChar char="●"/>
            </a:pPr>
            <a:r>
              <a:rPr lang="en" sz="1600"/>
              <a:t>Freezing temperatures below -90C</a:t>
            </a:r>
            <a:endParaRPr sz="1600"/>
          </a:p>
          <a:p>
            <a:pPr indent="-330200" lvl="0" marL="457200" rtl="0" algn="l">
              <a:lnSpc>
                <a:spcPct val="115000"/>
              </a:lnSpc>
              <a:spcBef>
                <a:spcPts val="0"/>
              </a:spcBef>
              <a:spcAft>
                <a:spcPts val="0"/>
              </a:spcAft>
              <a:buSzPts val="1600"/>
              <a:buChar char="●"/>
            </a:pPr>
            <a:r>
              <a:rPr lang="en" sz="1600"/>
              <a:t>Simple stage prop design</a:t>
            </a:r>
            <a:endParaRPr sz="1600"/>
          </a:p>
          <a:p>
            <a:pPr indent="-330200" lvl="0" marL="457200" rtl="0" algn="l">
              <a:lnSpc>
                <a:spcPct val="115000"/>
              </a:lnSpc>
              <a:spcBef>
                <a:spcPts val="0"/>
              </a:spcBef>
              <a:spcAft>
                <a:spcPts val="0"/>
              </a:spcAft>
              <a:buSzPts val="1600"/>
              <a:buChar char="●"/>
            </a:pPr>
            <a:r>
              <a:rPr lang="en" sz="1600"/>
              <a:t>Not cryogenic</a:t>
            </a:r>
            <a:endParaRPr sz="1600"/>
          </a:p>
          <a:p>
            <a:pPr indent="-330200" lvl="0" marL="457200" rtl="0" algn="l">
              <a:lnSpc>
                <a:spcPct val="115000"/>
              </a:lnSpc>
              <a:spcBef>
                <a:spcPts val="0"/>
              </a:spcBef>
              <a:spcAft>
                <a:spcPts val="0"/>
              </a:spcAft>
              <a:buSzPts val="1600"/>
              <a:buChar char="●"/>
            </a:pPr>
            <a:r>
              <a:rPr lang="en" sz="1600"/>
              <a:t>TRL of 6</a:t>
            </a:r>
            <a:endParaRPr sz="1600"/>
          </a:p>
          <a:p>
            <a:pPr indent="0" lvl="0" marL="0" rtl="0" algn="l">
              <a:spcBef>
                <a:spcPts val="1200"/>
              </a:spcBef>
              <a:spcAft>
                <a:spcPts val="0"/>
              </a:spcAft>
              <a:buNone/>
            </a:pPr>
            <a:r>
              <a:t/>
            </a:r>
            <a:endParaRPr sz="1700"/>
          </a:p>
          <a:p>
            <a:pPr indent="0" lvl="0" marL="0" rtl="0" algn="l">
              <a:spcBef>
                <a:spcPts val="1200"/>
              </a:spcBef>
              <a:spcAft>
                <a:spcPts val="0"/>
              </a:spcAft>
              <a:buNone/>
            </a:pPr>
            <a:r>
              <a:t/>
            </a:r>
            <a:endParaRPr sz="1800"/>
          </a:p>
          <a:p>
            <a:pPr indent="0" lvl="0" marL="0" rtl="0" algn="l">
              <a:spcBef>
                <a:spcPts val="1200"/>
              </a:spcBef>
              <a:spcAft>
                <a:spcPts val="0"/>
              </a:spcAft>
              <a:buNone/>
            </a:pPr>
            <a:r>
              <a:t/>
            </a:r>
            <a:endParaRPr sz="1800"/>
          </a:p>
          <a:p>
            <a:pPr indent="0" lvl="0" marL="0" rtl="0" algn="l">
              <a:spcBef>
                <a:spcPts val="1200"/>
              </a:spcBef>
              <a:spcAft>
                <a:spcPts val="0"/>
              </a:spcAft>
              <a:buNone/>
            </a:pPr>
            <a:r>
              <a:t/>
            </a:r>
            <a:endParaRPr sz="1800"/>
          </a:p>
          <a:p>
            <a:pPr indent="0" lvl="0" marL="0" rtl="0" algn="l">
              <a:spcBef>
                <a:spcPts val="1200"/>
              </a:spcBef>
              <a:spcAft>
                <a:spcPts val="1200"/>
              </a:spcAft>
              <a:buNone/>
            </a:pPr>
            <a:r>
              <a:t/>
            </a:r>
            <a:endParaRPr/>
          </a:p>
        </p:txBody>
      </p:sp>
      <p:sp>
        <p:nvSpPr>
          <p:cNvPr id="1046" name="Google Shape;1046;p72"/>
          <p:cNvSpPr txBox="1"/>
          <p:nvPr>
            <p:ph idx="12" type="sldNum"/>
          </p:nvPr>
        </p:nvSpPr>
        <p:spPr>
          <a:xfrm>
            <a:off x="8423996" y="458670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047" name="Google Shape;1047;p72"/>
          <p:cNvPicPr preferRelativeResize="0"/>
          <p:nvPr/>
        </p:nvPicPr>
        <p:blipFill>
          <a:blip r:embed="rId3">
            <a:alphaModFix/>
          </a:blip>
          <a:stretch>
            <a:fillRect/>
          </a:stretch>
        </p:blipFill>
        <p:spPr>
          <a:xfrm>
            <a:off x="5592375" y="932412"/>
            <a:ext cx="3274751" cy="2031776"/>
          </a:xfrm>
          <a:prstGeom prst="rect">
            <a:avLst/>
          </a:prstGeom>
          <a:noFill/>
          <a:ln>
            <a:noFill/>
          </a:ln>
        </p:spPr>
      </p:pic>
      <p:sp>
        <p:nvSpPr>
          <p:cNvPr id="1048" name="Google Shape;1048;p72"/>
          <p:cNvSpPr txBox="1"/>
          <p:nvPr/>
        </p:nvSpPr>
        <p:spPr>
          <a:xfrm>
            <a:off x="5755100" y="3203850"/>
            <a:ext cx="2949300" cy="1477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sz="1200">
                <a:solidFill>
                  <a:schemeClr val="lt1"/>
                </a:solidFill>
                <a:latin typeface="Montserrat"/>
                <a:ea typeface="Montserrat"/>
                <a:cs typeface="Montserrat"/>
                <a:sym typeface="Montserrat"/>
              </a:rPr>
              <a:t>“As of writing, there are 50+ thrusters on orbit on 12 satellites using nitrous bi-propellant, and hundreds more on order from 15+ companies and space agencies.” - Industry Update from Dawn Aerospace Feb. 1, 2023</a:t>
            </a:r>
            <a:endParaRPr>
              <a:solidFill>
                <a:schemeClr val="lt1"/>
              </a:solidFill>
              <a:latin typeface="Source Code Pro Light"/>
              <a:ea typeface="Source Code Pro Light"/>
              <a:cs typeface="Source Code Pro Light"/>
              <a:sym typeface="Source Code Pro Light"/>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2" name="Shape 1052"/>
        <p:cNvGrpSpPr/>
        <p:nvPr/>
      </p:nvGrpSpPr>
      <p:grpSpPr>
        <a:xfrm>
          <a:off x="0" y="0"/>
          <a:ext cx="0" cy="0"/>
          <a:chOff x="0" y="0"/>
          <a:chExt cx="0" cy="0"/>
        </a:xfrm>
      </p:grpSpPr>
      <p:sp>
        <p:nvSpPr>
          <p:cNvPr id="1053" name="Google Shape;1053;p73"/>
          <p:cNvSpPr txBox="1"/>
          <p:nvPr>
            <p:ph type="title"/>
          </p:nvPr>
        </p:nvSpPr>
        <p:spPr>
          <a:xfrm>
            <a:off x="720000" y="5400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Propulsion</a:t>
            </a:r>
            <a:endParaRPr/>
          </a:p>
        </p:txBody>
      </p:sp>
      <p:sp>
        <p:nvSpPr>
          <p:cNvPr id="1054" name="Google Shape;1054;p73"/>
          <p:cNvSpPr txBox="1"/>
          <p:nvPr>
            <p:ph idx="1" type="body"/>
          </p:nvPr>
        </p:nvSpPr>
        <p:spPr>
          <a:xfrm>
            <a:off x="314125" y="1064900"/>
            <a:ext cx="5542800" cy="23622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latin typeface="Source Code Pro"/>
                <a:ea typeface="Source Code Pro"/>
                <a:cs typeface="Source Code Pro"/>
                <a:sym typeface="Source Code Pro"/>
              </a:rPr>
              <a:t>CONOPS:</a:t>
            </a:r>
            <a:endParaRPr b="1" sz="1300">
              <a:latin typeface="Source Code Pro"/>
              <a:ea typeface="Source Code Pro"/>
              <a:cs typeface="Source Code Pro"/>
              <a:sym typeface="Source Code Pro"/>
            </a:endParaRPr>
          </a:p>
          <a:p>
            <a:pPr indent="-307975" lvl="0" marL="457200" rtl="0" algn="l">
              <a:lnSpc>
                <a:spcPct val="115000"/>
              </a:lnSpc>
              <a:spcBef>
                <a:spcPts val="0"/>
              </a:spcBef>
              <a:spcAft>
                <a:spcPts val="0"/>
              </a:spcAft>
              <a:buSzPts val="1250"/>
              <a:buAutoNum type="arabicPeriod"/>
            </a:pPr>
            <a:r>
              <a:rPr lang="en" sz="1250"/>
              <a:t>Prior to launch, prop is loaded as a liquid into 4 titanium lined COPVs (P = 75 bar, T = 24 C)</a:t>
            </a:r>
            <a:endParaRPr sz="1250"/>
          </a:p>
          <a:p>
            <a:pPr indent="-307975" lvl="0" marL="457200" rtl="0" algn="l">
              <a:lnSpc>
                <a:spcPct val="115000"/>
              </a:lnSpc>
              <a:spcBef>
                <a:spcPts val="0"/>
              </a:spcBef>
              <a:spcAft>
                <a:spcPts val="0"/>
              </a:spcAft>
              <a:buSzPts val="1250"/>
              <a:buAutoNum type="arabicPeriod"/>
            </a:pPr>
            <a:r>
              <a:rPr lang="en" sz="1250"/>
              <a:t>After launch, temperature and pressure drops</a:t>
            </a:r>
            <a:endParaRPr sz="1250"/>
          </a:p>
          <a:p>
            <a:pPr indent="-307975" lvl="1" marL="914400" rtl="0" algn="l">
              <a:lnSpc>
                <a:spcPct val="115000"/>
              </a:lnSpc>
              <a:spcBef>
                <a:spcPts val="0"/>
              </a:spcBef>
              <a:spcAft>
                <a:spcPts val="0"/>
              </a:spcAft>
              <a:buSzPts val="1250"/>
              <a:buAutoNum type="alphaLcPeriod"/>
            </a:pPr>
            <a:r>
              <a:rPr lang="en" sz="1250"/>
              <a:t>At T = -40C, P</a:t>
            </a:r>
            <a:r>
              <a:rPr baseline="-25000" lang="en" sz="1250"/>
              <a:t>fuel </a:t>
            </a:r>
            <a:r>
              <a:rPr lang="en" sz="1250"/>
              <a:t>= 13.5 bar, P</a:t>
            </a:r>
            <a:r>
              <a:rPr baseline="-25000" lang="en" sz="1250"/>
              <a:t>ox </a:t>
            </a:r>
            <a:r>
              <a:rPr lang="en" sz="1250"/>
              <a:t>= 9.3 bar</a:t>
            </a:r>
            <a:endParaRPr sz="1250"/>
          </a:p>
          <a:p>
            <a:pPr indent="0" lvl="0" marL="0" rtl="0" algn="l">
              <a:lnSpc>
                <a:spcPct val="115000"/>
              </a:lnSpc>
              <a:spcBef>
                <a:spcPts val="0"/>
              </a:spcBef>
              <a:spcAft>
                <a:spcPts val="0"/>
              </a:spcAft>
              <a:buNone/>
            </a:pPr>
            <a:r>
              <a:rPr b="1" lang="en" sz="1300">
                <a:latin typeface="Source Code Pro"/>
                <a:ea typeface="Source Code Pro"/>
                <a:cs typeface="Source Code Pro"/>
                <a:sym typeface="Source Code Pro"/>
              </a:rPr>
              <a:t>SPECS:</a:t>
            </a:r>
            <a:endParaRPr b="1" sz="1300">
              <a:latin typeface="Source Code Pro"/>
              <a:ea typeface="Source Code Pro"/>
              <a:cs typeface="Source Code Pro"/>
              <a:sym typeface="Source Code Pro"/>
            </a:endParaRPr>
          </a:p>
          <a:p>
            <a:pPr indent="-307975" lvl="0" marL="457200" rtl="0" algn="l">
              <a:lnSpc>
                <a:spcPct val="115000"/>
              </a:lnSpc>
              <a:spcBef>
                <a:spcPts val="0"/>
              </a:spcBef>
              <a:spcAft>
                <a:spcPts val="0"/>
              </a:spcAft>
              <a:buSzPts val="1250"/>
              <a:buChar char="●"/>
            </a:pPr>
            <a:r>
              <a:rPr lang="en" sz="1250"/>
              <a:t>O:F = 7.5, ISP = 310 s, Mass Flow rate = 0.68 kg/s, Pc = 101.16 psi, Tc = 3186.9, E = 200, prop mass = 2088.21 kg, Burn Time = 97 minutes, Thrust = 2067.94 N</a:t>
            </a:r>
            <a:endParaRPr sz="1250"/>
          </a:p>
          <a:p>
            <a:pPr indent="-307975" lvl="0" marL="457200" rtl="0" algn="l">
              <a:lnSpc>
                <a:spcPct val="115000"/>
              </a:lnSpc>
              <a:spcBef>
                <a:spcPts val="0"/>
              </a:spcBef>
              <a:spcAft>
                <a:spcPts val="0"/>
              </a:spcAft>
              <a:buSzPts val="1250"/>
              <a:buChar char="●"/>
            </a:pPr>
            <a:r>
              <a:rPr lang="en" sz="1250"/>
              <a:t>Dawn Aerospace thrusters for attitude control</a:t>
            </a:r>
            <a:endParaRPr sz="1250"/>
          </a:p>
        </p:txBody>
      </p:sp>
      <p:sp>
        <p:nvSpPr>
          <p:cNvPr id="1055" name="Google Shape;1055;p73"/>
          <p:cNvSpPr txBox="1"/>
          <p:nvPr>
            <p:ph idx="12" type="sldNum"/>
          </p:nvPr>
        </p:nvSpPr>
        <p:spPr>
          <a:xfrm>
            <a:off x="8423996" y="458670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graphicFrame>
        <p:nvGraphicFramePr>
          <p:cNvPr id="1056" name="Google Shape;1056;p73"/>
          <p:cNvGraphicFramePr/>
          <p:nvPr/>
        </p:nvGraphicFramePr>
        <p:xfrm>
          <a:off x="137700" y="3673210"/>
          <a:ext cx="3000000" cy="3000000"/>
        </p:xfrm>
        <a:graphic>
          <a:graphicData uri="http://schemas.openxmlformats.org/drawingml/2006/table">
            <a:tbl>
              <a:tblPr>
                <a:noFill/>
                <a:tableStyleId>{A4F9142B-5A3B-41C4-B733-20C184AEE8D0}</a:tableStyleId>
              </a:tblPr>
              <a:tblGrid>
                <a:gridCol w="893400"/>
                <a:gridCol w="1254725"/>
                <a:gridCol w="1173150"/>
                <a:gridCol w="1143675"/>
                <a:gridCol w="1176450"/>
              </a:tblGrid>
              <a:tr h="460250">
                <a:tc>
                  <a:txBody>
                    <a:bodyPr/>
                    <a:lstStyle/>
                    <a:p>
                      <a:pPr indent="0" lvl="0" marL="0" rtl="0" algn="ctr">
                        <a:spcBef>
                          <a:spcPts val="0"/>
                        </a:spcBef>
                        <a:spcAft>
                          <a:spcPts val="0"/>
                        </a:spcAft>
                        <a:buNone/>
                      </a:pPr>
                      <a:r>
                        <a:t/>
                      </a:r>
                      <a:endParaRPr sz="1100">
                        <a:solidFill>
                          <a:schemeClr val="lt1"/>
                        </a:solidFill>
                        <a:latin typeface="Source Code Pro"/>
                        <a:ea typeface="Source Code Pro"/>
                        <a:cs typeface="Source Code Pro"/>
                        <a:sym typeface="Source Code Pro"/>
                      </a:endParaRPr>
                    </a:p>
                  </a:txBody>
                  <a:tcPr marT="91425" marB="91425" marR="91425" marL="91425"/>
                </a:tc>
                <a:tc>
                  <a:txBody>
                    <a:bodyPr/>
                    <a:lstStyle/>
                    <a:p>
                      <a:pPr indent="0" lvl="0" marL="0" rtl="0" algn="ctr">
                        <a:spcBef>
                          <a:spcPts val="0"/>
                        </a:spcBef>
                        <a:spcAft>
                          <a:spcPts val="0"/>
                        </a:spcAft>
                        <a:buNone/>
                      </a:pPr>
                      <a:r>
                        <a:rPr lang="en" sz="1100">
                          <a:solidFill>
                            <a:schemeClr val="lt1"/>
                          </a:solidFill>
                          <a:latin typeface="Source Code Pro"/>
                          <a:ea typeface="Source Code Pro"/>
                          <a:cs typeface="Source Code Pro"/>
                          <a:sym typeface="Source Code Pro"/>
                        </a:rPr>
                        <a:t>Prop Mass</a:t>
                      </a:r>
                      <a:endParaRPr sz="1100">
                        <a:solidFill>
                          <a:schemeClr val="lt1"/>
                        </a:solidFill>
                        <a:latin typeface="Source Code Pro"/>
                        <a:ea typeface="Source Code Pro"/>
                        <a:cs typeface="Source Code Pro"/>
                        <a:sym typeface="Source Code Pro"/>
                      </a:endParaRPr>
                    </a:p>
                  </a:txBody>
                  <a:tcPr marT="91425" marB="91425" marR="91425" marL="91425"/>
                </a:tc>
                <a:tc>
                  <a:txBody>
                    <a:bodyPr/>
                    <a:lstStyle/>
                    <a:p>
                      <a:pPr indent="0" lvl="0" marL="0" rtl="0" algn="ctr">
                        <a:spcBef>
                          <a:spcPts val="0"/>
                        </a:spcBef>
                        <a:spcAft>
                          <a:spcPts val="0"/>
                        </a:spcAft>
                        <a:buNone/>
                      </a:pPr>
                      <a:r>
                        <a:rPr lang="en" sz="1100">
                          <a:solidFill>
                            <a:schemeClr val="lt1"/>
                          </a:solidFill>
                          <a:latin typeface="Source Code Pro"/>
                          <a:ea typeface="Source Code Pro"/>
                          <a:cs typeface="Source Code Pro"/>
                          <a:sym typeface="Source Code Pro"/>
                        </a:rPr>
                        <a:t>Tank Mass</a:t>
                      </a:r>
                      <a:endParaRPr sz="1100">
                        <a:solidFill>
                          <a:schemeClr val="lt1"/>
                        </a:solidFill>
                        <a:latin typeface="Source Code Pro"/>
                        <a:ea typeface="Source Code Pro"/>
                        <a:cs typeface="Source Code Pro"/>
                        <a:sym typeface="Source Code Pro"/>
                      </a:endParaRPr>
                    </a:p>
                  </a:txBody>
                  <a:tcPr marT="91425" marB="91425" marR="91425" marL="91425"/>
                </a:tc>
                <a:tc>
                  <a:txBody>
                    <a:bodyPr/>
                    <a:lstStyle/>
                    <a:p>
                      <a:pPr indent="0" lvl="0" marL="0" rtl="0" algn="ctr">
                        <a:spcBef>
                          <a:spcPts val="0"/>
                        </a:spcBef>
                        <a:spcAft>
                          <a:spcPts val="0"/>
                        </a:spcAft>
                        <a:buNone/>
                      </a:pPr>
                      <a:r>
                        <a:rPr lang="en" sz="1100">
                          <a:solidFill>
                            <a:schemeClr val="lt1"/>
                          </a:solidFill>
                          <a:latin typeface="Source Code Pro"/>
                          <a:ea typeface="Source Code Pro"/>
                          <a:cs typeface="Source Code Pro"/>
                          <a:sym typeface="Source Code Pro"/>
                        </a:rPr>
                        <a:t>Tank Volume</a:t>
                      </a:r>
                      <a:endParaRPr sz="1100">
                        <a:solidFill>
                          <a:schemeClr val="lt1"/>
                        </a:solidFill>
                        <a:latin typeface="Source Code Pro"/>
                        <a:ea typeface="Source Code Pro"/>
                        <a:cs typeface="Source Code Pro"/>
                        <a:sym typeface="Source Code Pro"/>
                      </a:endParaRPr>
                    </a:p>
                  </a:txBody>
                  <a:tcPr marT="91425" marB="91425" marR="91425" marL="91425"/>
                </a:tc>
                <a:tc>
                  <a:txBody>
                    <a:bodyPr/>
                    <a:lstStyle/>
                    <a:p>
                      <a:pPr indent="0" lvl="0" marL="0" rtl="0" algn="ctr">
                        <a:spcBef>
                          <a:spcPts val="0"/>
                        </a:spcBef>
                        <a:spcAft>
                          <a:spcPts val="0"/>
                        </a:spcAft>
                        <a:buNone/>
                      </a:pPr>
                      <a:r>
                        <a:rPr lang="en" sz="1100">
                          <a:solidFill>
                            <a:schemeClr val="lt1"/>
                          </a:solidFill>
                          <a:latin typeface="Source Code Pro"/>
                          <a:ea typeface="Source Code Pro"/>
                          <a:cs typeface="Source Code Pro"/>
                          <a:sym typeface="Source Code Pro"/>
                        </a:rPr>
                        <a:t>Tank Diameter</a:t>
                      </a:r>
                      <a:endParaRPr sz="1100">
                        <a:solidFill>
                          <a:schemeClr val="lt1"/>
                        </a:solidFill>
                        <a:latin typeface="Source Code Pro"/>
                        <a:ea typeface="Source Code Pro"/>
                        <a:cs typeface="Source Code Pro"/>
                        <a:sym typeface="Source Code Pro"/>
                      </a:endParaRPr>
                    </a:p>
                  </a:txBody>
                  <a:tcPr marT="91425" marB="91425" marR="91425" marL="91425"/>
                </a:tc>
              </a:tr>
              <a:tr h="460250">
                <a:tc>
                  <a:txBody>
                    <a:bodyPr/>
                    <a:lstStyle/>
                    <a:p>
                      <a:pPr indent="0" lvl="0" marL="0" rtl="0" algn="ctr">
                        <a:spcBef>
                          <a:spcPts val="0"/>
                        </a:spcBef>
                        <a:spcAft>
                          <a:spcPts val="0"/>
                        </a:spcAft>
                        <a:buNone/>
                      </a:pPr>
                      <a:r>
                        <a:rPr lang="en" sz="1100">
                          <a:solidFill>
                            <a:schemeClr val="lt1"/>
                          </a:solidFill>
                          <a:latin typeface="Source Code Pro"/>
                          <a:ea typeface="Source Code Pro"/>
                          <a:cs typeface="Source Code Pro"/>
                          <a:sym typeface="Source Code Pro"/>
                        </a:rPr>
                        <a:t>N2O</a:t>
                      </a:r>
                      <a:endParaRPr sz="1100">
                        <a:solidFill>
                          <a:schemeClr val="lt1"/>
                        </a:solidFill>
                        <a:latin typeface="Source Code Pro"/>
                        <a:ea typeface="Source Code Pro"/>
                        <a:cs typeface="Source Code Pro"/>
                        <a:sym typeface="Source Code Pro"/>
                      </a:endParaRPr>
                    </a:p>
                  </a:txBody>
                  <a:tcPr marT="91425" marB="91425" marR="91425" marL="91425"/>
                </a:tc>
                <a:tc>
                  <a:txBody>
                    <a:bodyPr/>
                    <a:lstStyle/>
                    <a:p>
                      <a:pPr indent="0" lvl="0" marL="0" rtl="0" algn="ctr">
                        <a:spcBef>
                          <a:spcPts val="0"/>
                        </a:spcBef>
                        <a:spcAft>
                          <a:spcPts val="0"/>
                        </a:spcAft>
                        <a:buNone/>
                      </a:pPr>
                      <a:r>
                        <a:rPr lang="en" sz="1100">
                          <a:solidFill>
                            <a:schemeClr val="lt1"/>
                          </a:solidFill>
                          <a:latin typeface="Source Code Pro"/>
                          <a:ea typeface="Source Code Pro"/>
                          <a:cs typeface="Source Code Pro"/>
                          <a:sym typeface="Source Code Pro"/>
                        </a:rPr>
                        <a:t>1842.54</a:t>
                      </a:r>
                      <a:r>
                        <a:rPr lang="en" sz="1100">
                          <a:solidFill>
                            <a:schemeClr val="lt1"/>
                          </a:solidFill>
                          <a:latin typeface="Source Code Pro"/>
                          <a:ea typeface="Source Code Pro"/>
                          <a:cs typeface="Source Code Pro"/>
                          <a:sym typeface="Source Code Pro"/>
                        </a:rPr>
                        <a:t> kg</a:t>
                      </a:r>
                      <a:endParaRPr sz="1100">
                        <a:solidFill>
                          <a:schemeClr val="lt1"/>
                        </a:solidFill>
                        <a:latin typeface="Source Code Pro"/>
                        <a:ea typeface="Source Code Pro"/>
                        <a:cs typeface="Source Code Pro"/>
                        <a:sym typeface="Source Code Pro"/>
                      </a:endParaRPr>
                    </a:p>
                  </a:txBody>
                  <a:tcPr marT="91425" marB="91425" marR="91425" marL="91425"/>
                </a:tc>
                <a:tc>
                  <a:txBody>
                    <a:bodyPr/>
                    <a:lstStyle/>
                    <a:p>
                      <a:pPr indent="0" lvl="0" marL="0" rtl="0" algn="ctr">
                        <a:spcBef>
                          <a:spcPts val="0"/>
                        </a:spcBef>
                        <a:spcAft>
                          <a:spcPts val="0"/>
                        </a:spcAft>
                        <a:buNone/>
                      </a:pPr>
                      <a:r>
                        <a:rPr lang="en" sz="1100">
                          <a:solidFill>
                            <a:schemeClr val="lt1"/>
                          </a:solidFill>
                          <a:latin typeface="Source Code Pro"/>
                          <a:ea typeface="Source Code Pro"/>
                          <a:cs typeface="Source Code Pro"/>
                          <a:sym typeface="Source Code Pro"/>
                        </a:rPr>
                        <a:t>31.43</a:t>
                      </a:r>
                      <a:r>
                        <a:rPr lang="en" sz="1100">
                          <a:solidFill>
                            <a:schemeClr val="lt1"/>
                          </a:solidFill>
                          <a:latin typeface="Source Code Pro"/>
                          <a:ea typeface="Source Code Pro"/>
                          <a:cs typeface="Source Code Pro"/>
                          <a:sym typeface="Source Code Pro"/>
                        </a:rPr>
                        <a:t> kg</a:t>
                      </a:r>
                      <a:r>
                        <a:rPr lang="en" sz="1100">
                          <a:solidFill>
                            <a:schemeClr val="lt1"/>
                          </a:solidFill>
                          <a:latin typeface="Source Code Pro"/>
                          <a:ea typeface="Source Code Pro"/>
                          <a:cs typeface="Source Code Pro"/>
                          <a:sym typeface="Source Code Pro"/>
                        </a:rPr>
                        <a:t> (x3)</a:t>
                      </a:r>
                      <a:endParaRPr sz="1100">
                        <a:solidFill>
                          <a:schemeClr val="lt1"/>
                        </a:solidFill>
                        <a:latin typeface="Source Code Pro"/>
                        <a:ea typeface="Source Code Pro"/>
                        <a:cs typeface="Source Code Pro"/>
                        <a:sym typeface="Source Code Pro"/>
                      </a:endParaRPr>
                    </a:p>
                  </a:txBody>
                  <a:tcPr marT="91425" marB="91425" marR="91425" marL="91425"/>
                </a:tc>
                <a:tc>
                  <a:txBody>
                    <a:bodyPr/>
                    <a:lstStyle/>
                    <a:p>
                      <a:pPr indent="0" lvl="0" marL="0" rtl="0" algn="ctr">
                        <a:spcBef>
                          <a:spcPts val="0"/>
                        </a:spcBef>
                        <a:spcAft>
                          <a:spcPts val="0"/>
                        </a:spcAft>
                        <a:buNone/>
                      </a:pPr>
                      <a:r>
                        <a:rPr lang="en" sz="1100">
                          <a:solidFill>
                            <a:schemeClr val="lt1"/>
                          </a:solidFill>
                          <a:latin typeface="Source Code Pro"/>
                          <a:ea typeface="Source Code Pro"/>
                          <a:cs typeface="Source Code Pro"/>
                          <a:sym typeface="Source Code Pro"/>
                        </a:rPr>
                        <a:t>0.772</a:t>
                      </a:r>
                      <a:r>
                        <a:rPr lang="en" sz="1100">
                          <a:solidFill>
                            <a:schemeClr val="lt1"/>
                          </a:solidFill>
                          <a:latin typeface="Source Code Pro"/>
                          <a:ea typeface="Source Code Pro"/>
                          <a:cs typeface="Source Code Pro"/>
                          <a:sym typeface="Source Code Pro"/>
                        </a:rPr>
                        <a:t> m</a:t>
                      </a:r>
                      <a:r>
                        <a:rPr baseline="30000" lang="en" sz="1100">
                          <a:solidFill>
                            <a:schemeClr val="lt1"/>
                          </a:solidFill>
                          <a:latin typeface="Source Code Pro"/>
                          <a:ea typeface="Source Code Pro"/>
                          <a:cs typeface="Source Code Pro"/>
                          <a:sym typeface="Source Code Pro"/>
                        </a:rPr>
                        <a:t>3</a:t>
                      </a:r>
                      <a:r>
                        <a:rPr lang="en" sz="1100">
                          <a:solidFill>
                            <a:schemeClr val="lt1"/>
                          </a:solidFill>
                          <a:latin typeface="Source Code Pro"/>
                          <a:ea typeface="Source Code Pro"/>
                          <a:cs typeface="Source Code Pro"/>
                          <a:sym typeface="Source Code Pro"/>
                        </a:rPr>
                        <a:t> (x3)</a:t>
                      </a:r>
                      <a:endParaRPr sz="1100">
                        <a:solidFill>
                          <a:schemeClr val="lt1"/>
                        </a:solidFill>
                        <a:latin typeface="Source Code Pro"/>
                        <a:ea typeface="Source Code Pro"/>
                        <a:cs typeface="Source Code Pro"/>
                        <a:sym typeface="Source Code Pro"/>
                      </a:endParaRPr>
                    </a:p>
                  </a:txBody>
                  <a:tcPr marT="91425" marB="91425" marR="91425" marL="91425"/>
                </a:tc>
                <a:tc>
                  <a:txBody>
                    <a:bodyPr/>
                    <a:lstStyle/>
                    <a:p>
                      <a:pPr indent="0" lvl="0" marL="0" rtl="0" algn="ctr">
                        <a:spcBef>
                          <a:spcPts val="0"/>
                        </a:spcBef>
                        <a:spcAft>
                          <a:spcPts val="0"/>
                        </a:spcAft>
                        <a:buNone/>
                      </a:pPr>
                      <a:r>
                        <a:rPr lang="en" sz="1100">
                          <a:solidFill>
                            <a:schemeClr val="lt1"/>
                          </a:solidFill>
                          <a:latin typeface="Source Code Pro"/>
                          <a:ea typeface="Source Code Pro"/>
                          <a:cs typeface="Source Code Pro"/>
                          <a:sym typeface="Source Code Pro"/>
                        </a:rPr>
                        <a:t>1 m</a:t>
                      </a:r>
                      <a:endParaRPr sz="1100">
                        <a:solidFill>
                          <a:schemeClr val="lt1"/>
                        </a:solidFill>
                        <a:latin typeface="Source Code Pro"/>
                        <a:ea typeface="Source Code Pro"/>
                        <a:cs typeface="Source Code Pro"/>
                        <a:sym typeface="Source Code Pro"/>
                      </a:endParaRPr>
                    </a:p>
                  </a:txBody>
                  <a:tcPr marT="91425" marB="91425" marR="91425" marL="91425"/>
                </a:tc>
              </a:tr>
              <a:tr h="460250">
                <a:tc>
                  <a:txBody>
                    <a:bodyPr/>
                    <a:lstStyle/>
                    <a:p>
                      <a:pPr indent="0" lvl="0" marL="0" rtl="0" algn="ctr">
                        <a:spcBef>
                          <a:spcPts val="0"/>
                        </a:spcBef>
                        <a:spcAft>
                          <a:spcPts val="0"/>
                        </a:spcAft>
                        <a:buNone/>
                      </a:pPr>
                      <a:r>
                        <a:rPr lang="en" sz="1100">
                          <a:solidFill>
                            <a:schemeClr val="lt1"/>
                          </a:solidFill>
                          <a:latin typeface="Source Code Pro"/>
                          <a:ea typeface="Source Code Pro"/>
                          <a:cs typeface="Source Code Pro"/>
                          <a:sym typeface="Source Code Pro"/>
                        </a:rPr>
                        <a:t>C2H4</a:t>
                      </a:r>
                      <a:endParaRPr sz="1100">
                        <a:solidFill>
                          <a:schemeClr val="lt1"/>
                        </a:solidFill>
                        <a:latin typeface="Source Code Pro"/>
                        <a:ea typeface="Source Code Pro"/>
                        <a:cs typeface="Source Code Pro"/>
                        <a:sym typeface="Source Code Pro"/>
                      </a:endParaRPr>
                    </a:p>
                    <a:p>
                      <a:pPr indent="0" lvl="0" marL="0" rtl="0" algn="ctr">
                        <a:spcBef>
                          <a:spcPts val="0"/>
                        </a:spcBef>
                        <a:spcAft>
                          <a:spcPts val="0"/>
                        </a:spcAft>
                        <a:buNone/>
                      </a:pPr>
                      <a:r>
                        <a:rPr lang="en" sz="1100">
                          <a:solidFill>
                            <a:schemeClr val="lt1"/>
                          </a:solidFill>
                          <a:latin typeface="Source Code Pro"/>
                          <a:ea typeface="Source Code Pro"/>
                          <a:cs typeface="Source Code Pro"/>
                          <a:sym typeface="Source Code Pro"/>
                        </a:rPr>
                        <a:t>C2H6</a:t>
                      </a:r>
                      <a:endParaRPr sz="1100">
                        <a:solidFill>
                          <a:schemeClr val="lt1"/>
                        </a:solidFill>
                        <a:latin typeface="Source Code Pro"/>
                        <a:ea typeface="Source Code Pro"/>
                        <a:cs typeface="Source Code Pro"/>
                        <a:sym typeface="Source Code Pro"/>
                      </a:endParaRPr>
                    </a:p>
                  </a:txBody>
                  <a:tcPr marT="91425" marB="91425" marR="91425" marL="91425"/>
                </a:tc>
                <a:tc>
                  <a:txBody>
                    <a:bodyPr/>
                    <a:lstStyle/>
                    <a:p>
                      <a:pPr indent="0" lvl="0" marL="0" rtl="0" algn="ctr">
                        <a:spcBef>
                          <a:spcPts val="0"/>
                        </a:spcBef>
                        <a:spcAft>
                          <a:spcPts val="0"/>
                        </a:spcAft>
                        <a:buNone/>
                      </a:pPr>
                      <a:r>
                        <a:rPr lang="en" sz="1100">
                          <a:solidFill>
                            <a:schemeClr val="lt1"/>
                          </a:solidFill>
                          <a:latin typeface="Source Code Pro"/>
                          <a:ea typeface="Source Code Pro"/>
                          <a:cs typeface="Source Code Pro"/>
                          <a:sym typeface="Source Code Pro"/>
                        </a:rPr>
                        <a:t>245.67</a:t>
                      </a:r>
                      <a:r>
                        <a:rPr lang="en" sz="1100">
                          <a:solidFill>
                            <a:schemeClr val="lt1"/>
                          </a:solidFill>
                          <a:latin typeface="Source Code Pro"/>
                          <a:ea typeface="Source Code Pro"/>
                          <a:cs typeface="Source Code Pro"/>
                          <a:sym typeface="Source Code Pro"/>
                        </a:rPr>
                        <a:t> kg</a:t>
                      </a:r>
                      <a:endParaRPr sz="1100">
                        <a:solidFill>
                          <a:schemeClr val="lt1"/>
                        </a:solidFill>
                        <a:latin typeface="Source Code Pro"/>
                        <a:ea typeface="Source Code Pro"/>
                        <a:cs typeface="Source Code Pro"/>
                        <a:sym typeface="Source Code Pro"/>
                      </a:endParaRPr>
                    </a:p>
                  </a:txBody>
                  <a:tcPr marT="91425" marB="91425" marR="91425" marL="91425"/>
                </a:tc>
                <a:tc>
                  <a:txBody>
                    <a:bodyPr/>
                    <a:lstStyle/>
                    <a:p>
                      <a:pPr indent="0" lvl="0" marL="0" rtl="0" algn="ctr">
                        <a:spcBef>
                          <a:spcPts val="0"/>
                        </a:spcBef>
                        <a:spcAft>
                          <a:spcPts val="0"/>
                        </a:spcAft>
                        <a:buNone/>
                      </a:pPr>
                      <a:r>
                        <a:rPr lang="en" sz="1100">
                          <a:solidFill>
                            <a:schemeClr val="lt1"/>
                          </a:solidFill>
                          <a:latin typeface="Source Code Pro"/>
                          <a:ea typeface="Source Code Pro"/>
                          <a:cs typeface="Source Code Pro"/>
                          <a:sym typeface="Source Code Pro"/>
                        </a:rPr>
                        <a:t>31.26</a:t>
                      </a:r>
                      <a:r>
                        <a:rPr lang="en" sz="1100">
                          <a:solidFill>
                            <a:schemeClr val="lt1"/>
                          </a:solidFill>
                          <a:latin typeface="Source Code Pro"/>
                          <a:ea typeface="Source Code Pro"/>
                          <a:cs typeface="Source Code Pro"/>
                          <a:sym typeface="Source Code Pro"/>
                        </a:rPr>
                        <a:t> kg</a:t>
                      </a:r>
                      <a:endParaRPr sz="1100">
                        <a:solidFill>
                          <a:schemeClr val="lt1"/>
                        </a:solidFill>
                        <a:latin typeface="Source Code Pro"/>
                        <a:ea typeface="Source Code Pro"/>
                        <a:cs typeface="Source Code Pro"/>
                        <a:sym typeface="Source Code Pro"/>
                      </a:endParaRPr>
                    </a:p>
                  </a:txBody>
                  <a:tcPr marT="91425" marB="91425" marR="91425" marL="91425"/>
                </a:tc>
                <a:tc>
                  <a:txBody>
                    <a:bodyPr/>
                    <a:lstStyle/>
                    <a:p>
                      <a:pPr indent="0" lvl="0" marL="0" rtl="0" algn="ctr">
                        <a:spcBef>
                          <a:spcPts val="0"/>
                        </a:spcBef>
                        <a:spcAft>
                          <a:spcPts val="0"/>
                        </a:spcAft>
                        <a:buNone/>
                      </a:pPr>
                      <a:r>
                        <a:rPr lang="en" sz="1100">
                          <a:solidFill>
                            <a:schemeClr val="lt1"/>
                          </a:solidFill>
                          <a:latin typeface="Source Code Pro"/>
                          <a:ea typeface="Source Code Pro"/>
                          <a:cs typeface="Source Code Pro"/>
                          <a:sym typeface="Source Code Pro"/>
                        </a:rPr>
                        <a:t>0.763</a:t>
                      </a:r>
                      <a:r>
                        <a:rPr lang="en" sz="1100">
                          <a:solidFill>
                            <a:schemeClr val="lt1"/>
                          </a:solidFill>
                          <a:latin typeface="Source Code Pro"/>
                          <a:ea typeface="Source Code Pro"/>
                          <a:cs typeface="Source Code Pro"/>
                          <a:sym typeface="Source Code Pro"/>
                        </a:rPr>
                        <a:t> m</a:t>
                      </a:r>
                      <a:r>
                        <a:rPr baseline="30000" lang="en" sz="1100">
                          <a:solidFill>
                            <a:schemeClr val="lt1"/>
                          </a:solidFill>
                          <a:latin typeface="Source Code Pro"/>
                          <a:ea typeface="Source Code Pro"/>
                          <a:cs typeface="Source Code Pro"/>
                          <a:sym typeface="Source Code Pro"/>
                        </a:rPr>
                        <a:t>3</a:t>
                      </a:r>
                      <a:endParaRPr sz="1100">
                        <a:solidFill>
                          <a:schemeClr val="lt1"/>
                        </a:solidFill>
                        <a:latin typeface="Source Code Pro"/>
                        <a:ea typeface="Source Code Pro"/>
                        <a:cs typeface="Source Code Pro"/>
                        <a:sym typeface="Source Code Pro"/>
                      </a:endParaRPr>
                    </a:p>
                  </a:txBody>
                  <a:tcPr marT="91425" marB="91425" marR="91425" marL="91425"/>
                </a:tc>
                <a:tc>
                  <a:txBody>
                    <a:bodyPr/>
                    <a:lstStyle/>
                    <a:p>
                      <a:pPr indent="0" lvl="0" marL="0" rtl="0" algn="ctr">
                        <a:spcBef>
                          <a:spcPts val="0"/>
                        </a:spcBef>
                        <a:spcAft>
                          <a:spcPts val="0"/>
                        </a:spcAft>
                        <a:buNone/>
                      </a:pPr>
                      <a:r>
                        <a:rPr lang="en" sz="1100">
                          <a:solidFill>
                            <a:schemeClr val="lt1"/>
                          </a:solidFill>
                          <a:latin typeface="Source Code Pro"/>
                          <a:ea typeface="Source Code Pro"/>
                          <a:cs typeface="Source Code Pro"/>
                          <a:sym typeface="Source Code Pro"/>
                        </a:rPr>
                        <a:t>0.993 m</a:t>
                      </a:r>
                      <a:endParaRPr sz="1100">
                        <a:solidFill>
                          <a:schemeClr val="lt1"/>
                        </a:solidFill>
                        <a:latin typeface="Source Code Pro"/>
                        <a:ea typeface="Source Code Pro"/>
                        <a:cs typeface="Source Code Pro"/>
                        <a:sym typeface="Source Code Pro"/>
                      </a:endParaRPr>
                    </a:p>
                  </a:txBody>
                  <a:tcPr marT="91425" marB="91425" marR="91425" marL="91425"/>
                </a:tc>
              </a:tr>
            </a:tbl>
          </a:graphicData>
        </a:graphic>
      </p:graphicFrame>
      <p:pic>
        <p:nvPicPr>
          <p:cNvPr id="1057" name="Google Shape;1057;p73"/>
          <p:cNvPicPr preferRelativeResize="0"/>
          <p:nvPr/>
        </p:nvPicPr>
        <p:blipFill rotWithShape="1">
          <a:blip r:embed="rId3">
            <a:alphaModFix/>
          </a:blip>
          <a:srcRect b="0" l="10335" r="10224" t="0"/>
          <a:stretch/>
        </p:blipFill>
        <p:spPr>
          <a:xfrm>
            <a:off x="5856925" y="593575"/>
            <a:ext cx="3287074" cy="383721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1" name="Shape 1061"/>
        <p:cNvGrpSpPr/>
        <p:nvPr/>
      </p:nvGrpSpPr>
      <p:grpSpPr>
        <a:xfrm>
          <a:off x="0" y="0"/>
          <a:ext cx="0" cy="0"/>
          <a:chOff x="0" y="0"/>
          <a:chExt cx="0" cy="0"/>
        </a:xfrm>
      </p:grpSpPr>
      <p:sp>
        <p:nvSpPr>
          <p:cNvPr id="1062" name="Google Shape;1062;p74"/>
          <p:cNvSpPr txBox="1"/>
          <p:nvPr>
            <p:ph type="title"/>
          </p:nvPr>
        </p:nvSpPr>
        <p:spPr>
          <a:xfrm>
            <a:off x="720000" y="5400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Attitude Determination &amp; Control Requirements</a:t>
            </a:r>
            <a:r>
              <a:rPr lang="en"/>
              <a:t> </a:t>
            </a:r>
            <a:endParaRPr/>
          </a:p>
        </p:txBody>
      </p:sp>
      <p:sp>
        <p:nvSpPr>
          <p:cNvPr id="1063" name="Google Shape;1063;p74"/>
          <p:cNvSpPr txBox="1"/>
          <p:nvPr>
            <p:ph idx="12" type="sldNum"/>
          </p:nvPr>
        </p:nvSpPr>
        <p:spPr>
          <a:xfrm>
            <a:off x="8423996" y="458670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graphicFrame>
        <p:nvGraphicFramePr>
          <p:cNvPr id="1064" name="Google Shape;1064;p74"/>
          <p:cNvGraphicFramePr/>
          <p:nvPr/>
        </p:nvGraphicFramePr>
        <p:xfrm>
          <a:off x="474738" y="1334113"/>
          <a:ext cx="3000000" cy="3000000"/>
        </p:xfrm>
        <a:graphic>
          <a:graphicData uri="http://schemas.openxmlformats.org/drawingml/2006/table">
            <a:tbl>
              <a:tblPr>
                <a:noFill/>
                <a:tableStyleId>{A4F9142B-5A3B-41C4-B733-20C184AEE8D0}</a:tableStyleId>
              </a:tblPr>
              <a:tblGrid>
                <a:gridCol w="1139525"/>
                <a:gridCol w="7055000"/>
              </a:tblGrid>
              <a:tr h="396200">
                <a:tc>
                  <a:txBody>
                    <a:bodyPr/>
                    <a:lstStyle/>
                    <a:p>
                      <a:pPr indent="0" lvl="0" marL="0" rtl="0" algn="l">
                        <a:spcBef>
                          <a:spcPts val="0"/>
                        </a:spcBef>
                        <a:spcAft>
                          <a:spcPts val="1200"/>
                        </a:spcAft>
                        <a:buNone/>
                      </a:pPr>
                      <a:r>
                        <a:rPr b="1" lang="en" sz="1250">
                          <a:solidFill>
                            <a:schemeClr val="lt1"/>
                          </a:solidFill>
                          <a:latin typeface="Source Code Pro"/>
                          <a:ea typeface="Source Code Pro"/>
                          <a:cs typeface="Source Code Pro"/>
                          <a:sym typeface="Source Code Pro"/>
                        </a:rPr>
                        <a:t>ADC-100</a:t>
                      </a:r>
                      <a:endParaRPr b="1" sz="1250">
                        <a:latin typeface="Source Code Pro"/>
                        <a:ea typeface="Source Code Pro"/>
                        <a:cs typeface="Source Code Pro"/>
                        <a:sym typeface="Source Code Pro"/>
                      </a:endParaRPr>
                    </a:p>
                  </a:txBody>
                  <a:tcPr marT="91425" marB="91425" marR="91425" marL="91425"/>
                </a:tc>
                <a:tc>
                  <a:txBody>
                    <a:bodyPr/>
                    <a:lstStyle/>
                    <a:p>
                      <a:pPr indent="0" lvl="0" marL="0" rtl="0" algn="l">
                        <a:spcBef>
                          <a:spcPts val="0"/>
                        </a:spcBef>
                        <a:spcAft>
                          <a:spcPts val="1200"/>
                        </a:spcAft>
                        <a:buNone/>
                      </a:pPr>
                      <a:r>
                        <a:rPr lang="en" sz="1250">
                          <a:solidFill>
                            <a:schemeClr val="lt1"/>
                          </a:solidFill>
                          <a:latin typeface="Source Code Pro"/>
                          <a:ea typeface="Source Code Pro"/>
                          <a:cs typeface="Source Code Pro"/>
                          <a:sym typeface="Source Code Pro"/>
                        </a:rPr>
                        <a:t>The ADC system shall have a m</a:t>
                      </a:r>
                      <a:r>
                        <a:rPr lang="en" sz="1250">
                          <a:solidFill>
                            <a:schemeClr val="lt1"/>
                          </a:solidFill>
                          <a:latin typeface="Source Code Pro"/>
                          <a:ea typeface="Source Code Pro"/>
                          <a:cs typeface="Source Code Pro"/>
                          <a:sym typeface="Source Code Pro"/>
                        </a:rPr>
                        <a:t>inimum pointing accuracy of 0.1 deg</a:t>
                      </a:r>
                      <a:endParaRPr sz="1250">
                        <a:latin typeface="Source Code Pro"/>
                        <a:ea typeface="Source Code Pro"/>
                        <a:cs typeface="Source Code Pro"/>
                        <a:sym typeface="Source Code Pro"/>
                      </a:endParaRPr>
                    </a:p>
                  </a:txBody>
                  <a:tcPr marT="91425" marB="91425" marR="91425" marL="91425"/>
                </a:tc>
              </a:tr>
              <a:tr h="454725">
                <a:tc>
                  <a:txBody>
                    <a:bodyPr/>
                    <a:lstStyle/>
                    <a:p>
                      <a:pPr indent="0" lvl="0" marL="0" rtl="0" algn="l">
                        <a:spcBef>
                          <a:spcPts val="0"/>
                        </a:spcBef>
                        <a:spcAft>
                          <a:spcPts val="1200"/>
                        </a:spcAft>
                        <a:buNone/>
                      </a:pPr>
                      <a:r>
                        <a:rPr b="1" lang="en" sz="1250">
                          <a:solidFill>
                            <a:schemeClr val="lt1"/>
                          </a:solidFill>
                          <a:latin typeface="Source Code Pro"/>
                          <a:ea typeface="Source Code Pro"/>
                          <a:cs typeface="Source Code Pro"/>
                          <a:sym typeface="Source Code Pro"/>
                        </a:rPr>
                        <a:t>ADC-200</a:t>
                      </a:r>
                      <a:endParaRPr b="1" sz="1250">
                        <a:latin typeface="Source Code Pro"/>
                        <a:ea typeface="Source Code Pro"/>
                        <a:cs typeface="Source Code Pro"/>
                        <a:sym typeface="Source Code Pro"/>
                      </a:endParaRPr>
                    </a:p>
                  </a:txBody>
                  <a:tcPr marT="91425" marB="91425" marR="91425" marL="91425"/>
                </a:tc>
                <a:tc>
                  <a:txBody>
                    <a:bodyPr/>
                    <a:lstStyle/>
                    <a:p>
                      <a:pPr indent="0" lvl="0" marL="0" rtl="0" algn="l">
                        <a:spcBef>
                          <a:spcPts val="0"/>
                        </a:spcBef>
                        <a:spcAft>
                          <a:spcPts val="1200"/>
                        </a:spcAft>
                        <a:buNone/>
                      </a:pPr>
                      <a:r>
                        <a:rPr lang="en" sz="1250">
                          <a:solidFill>
                            <a:schemeClr val="lt1"/>
                          </a:solidFill>
                          <a:latin typeface="Source Code Pro"/>
                          <a:ea typeface="Source Code Pro"/>
                          <a:cs typeface="Source Code Pro"/>
                          <a:sym typeface="Source Code Pro"/>
                        </a:rPr>
                        <a:t>The ADC system shall have an inertial attitude knowledge to 100 arc seconds = 0.03 deg</a:t>
                      </a:r>
                      <a:endParaRPr sz="1250">
                        <a:latin typeface="Source Code Pro"/>
                        <a:ea typeface="Source Code Pro"/>
                        <a:cs typeface="Source Code Pro"/>
                        <a:sym typeface="Source Code Pro"/>
                      </a:endParaRPr>
                    </a:p>
                  </a:txBody>
                  <a:tcPr marT="91425" marB="91425" marR="91425" marL="91425"/>
                </a:tc>
              </a:tr>
              <a:tr h="396200">
                <a:tc>
                  <a:txBody>
                    <a:bodyPr/>
                    <a:lstStyle/>
                    <a:p>
                      <a:pPr indent="0" lvl="0" marL="0" rtl="0" algn="l">
                        <a:spcBef>
                          <a:spcPts val="0"/>
                        </a:spcBef>
                        <a:spcAft>
                          <a:spcPts val="1200"/>
                        </a:spcAft>
                        <a:buNone/>
                      </a:pPr>
                      <a:r>
                        <a:rPr b="1" lang="en" sz="1250">
                          <a:solidFill>
                            <a:schemeClr val="lt1"/>
                          </a:solidFill>
                          <a:latin typeface="Source Code Pro"/>
                          <a:ea typeface="Source Code Pro"/>
                          <a:cs typeface="Source Code Pro"/>
                          <a:sym typeface="Source Code Pro"/>
                        </a:rPr>
                        <a:t>ADC-300</a:t>
                      </a:r>
                      <a:endParaRPr b="1" sz="1250">
                        <a:latin typeface="Source Code Pro"/>
                        <a:ea typeface="Source Code Pro"/>
                        <a:cs typeface="Source Code Pro"/>
                        <a:sym typeface="Source Code Pro"/>
                      </a:endParaRPr>
                    </a:p>
                  </a:txBody>
                  <a:tcPr marT="91425" marB="91425" marR="91425" marL="91425"/>
                </a:tc>
                <a:tc>
                  <a:txBody>
                    <a:bodyPr/>
                    <a:lstStyle/>
                    <a:p>
                      <a:pPr indent="0" lvl="0" marL="0" rtl="0" algn="l">
                        <a:spcBef>
                          <a:spcPts val="0"/>
                        </a:spcBef>
                        <a:spcAft>
                          <a:spcPts val="1200"/>
                        </a:spcAft>
                        <a:buNone/>
                      </a:pPr>
                      <a:r>
                        <a:rPr lang="en" sz="1250">
                          <a:solidFill>
                            <a:schemeClr val="lt1"/>
                          </a:solidFill>
                          <a:latin typeface="Source Code Pro"/>
                          <a:ea typeface="Source Code Pro"/>
                          <a:cs typeface="Source Code Pro"/>
                          <a:sym typeface="Source Code Pro"/>
                        </a:rPr>
                        <a:t>The ADC system shall have an uncompensated bias stability 0.005 deg/hr</a:t>
                      </a:r>
                      <a:endParaRPr sz="1250">
                        <a:latin typeface="Source Code Pro"/>
                        <a:ea typeface="Source Code Pro"/>
                        <a:cs typeface="Source Code Pro"/>
                        <a:sym typeface="Source Code Pro"/>
                      </a:endParaRPr>
                    </a:p>
                  </a:txBody>
                  <a:tcPr marT="91425" marB="91425" marR="91425" marL="91425"/>
                </a:tc>
              </a:tr>
              <a:tr h="396200">
                <a:tc>
                  <a:txBody>
                    <a:bodyPr/>
                    <a:lstStyle/>
                    <a:p>
                      <a:pPr indent="0" lvl="0" marL="0" rtl="0" algn="l">
                        <a:spcBef>
                          <a:spcPts val="0"/>
                        </a:spcBef>
                        <a:spcAft>
                          <a:spcPts val="1200"/>
                        </a:spcAft>
                        <a:buNone/>
                      </a:pPr>
                      <a:r>
                        <a:rPr b="1" lang="en" sz="1250">
                          <a:solidFill>
                            <a:schemeClr val="lt1"/>
                          </a:solidFill>
                          <a:latin typeface="Source Code Pro"/>
                          <a:ea typeface="Source Code Pro"/>
                          <a:cs typeface="Source Code Pro"/>
                          <a:sym typeface="Source Code Pro"/>
                        </a:rPr>
                        <a:t>ADC-400</a:t>
                      </a:r>
                      <a:endParaRPr b="1" sz="1250">
                        <a:latin typeface="Source Code Pro"/>
                        <a:ea typeface="Source Code Pro"/>
                        <a:cs typeface="Source Code Pro"/>
                        <a:sym typeface="Source Code Pro"/>
                      </a:endParaRPr>
                    </a:p>
                  </a:txBody>
                  <a:tcPr marT="91425" marB="91425" marR="91425" marL="91425"/>
                </a:tc>
                <a:tc>
                  <a:txBody>
                    <a:bodyPr/>
                    <a:lstStyle/>
                    <a:p>
                      <a:pPr indent="0" lvl="0" marL="0" rtl="0" algn="l">
                        <a:spcBef>
                          <a:spcPts val="0"/>
                        </a:spcBef>
                        <a:spcAft>
                          <a:spcPts val="1200"/>
                        </a:spcAft>
                        <a:buNone/>
                      </a:pPr>
                      <a:r>
                        <a:rPr lang="en" sz="1250">
                          <a:solidFill>
                            <a:schemeClr val="lt1"/>
                          </a:solidFill>
                          <a:latin typeface="Source Code Pro"/>
                          <a:ea typeface="Source Code Pro"/>
                          <a:cs typeface="Source Code Pro"/>
                          <a:sym typeface="Source Code Pro"/>
                        </a:rPr>
                        <a:t>The ADC system shall have an integrated angular rate precision of 1 micro-rad/LSB</a:t>
                      </a:r>
                      <a:endParaRPr sz="1250">
                        <a:latin typeface="Source Code Pro"/>
                        <a:ea typeface="Source Code Pro"/>
                        <a:cs typeface="Source Code Pro"/>
                        <a:sym typeface="Source Code Pro"/>
                      </a:endParaRPr>
                    </a:p>
                  </a:txBody>
                  <a:tcPr marT="91425" marB="91425" marR="91425" marL="91425"/>
                </a:tc>
              </a:tr>
              <a:tr h="396200">
                <a:tc>
                  <a:txBody>
                    <a:bodyPr/>
                    <a:lstStyle/>
                    <a:p>
                      <a:pPr indent="0" lvl="0" marL="0" rtl="0" algn="l">
                        <a:spcBef>
                          <a:spcPts val="0"/>
                        </a:spcBef>
                        <a:spcAft>
                          <a:spcPts val="1200"/>
                        </a:spcAft>
                        <a:buNone/>
                      </a:pPr>
                      <a:r>
                        <a:rPr b="1" lang="en" sz="1250">
                          <a:solidFill>
                            <a:schemeClr val="lt1"/>
                          </a:solidFill>
                          <a:latin typeface="Source Code Pro"/>
                          <a:ea typeface="Source Code Pro"/>
                          <a:cs typeface="Source Code Pro"/>
                          <a:sym typeface="Source Code Pro"/>
                        </a:rPr>
                        <a:t>ADC-500</a:t>
                      </a:r>
                      <a:endParaRPr b="1" sz="1250">
                        <a:solidFill>
                          <a:schemeClr val="lt1"/>
                        </a:solidFill>
                        <a:latin typeface="Source Code Pro"/>
                        <a:ea typeface="Source Code Pro"/>
                        <a:cs typeface="Source Code Pro"/>
                        <a:sym typeface="Source Code Pro"/>
                      </a:endParaRPr>
                    </a:p>
                  </a:txBody>
                  <a:tcPr marT="91425" marB="91425" marR="91425" marL="91425"/>
                </a:tc>
                <a:tc>
                  <a:txBody>
                    <a:bodyPr/>
                    <a:lstStyle/>
                    <a:p>
                      <a:pPr indent="0" lvl="0" marL="0" rtl="0" algn="l">
                        <a:spcBef>
                          <a:spcPts val="0"/>
                        </a:spcBef>
                        <a:spcAft>
                          <a:spcPts val="1200"/>
                        </a:spcAft>
                        <a:buNone/>
                      </a:pPr>
                      <a:r>
                        <a:rPr lang="en" sz="1250">
                          <a:solidFill>
                            <a:schemeClr val="lt1"/>
                          </a:solidFill>
                          <a:latin typeface="Source Code Pro"/>
                          <a:ea typeface="Source Code Pro"/>
                          <a:cs typeface="Source Code Pro"/>
                          <a:sym typeface="Source Code Pro"/>
                        </a:rPr>
                        <a:t>The a</a:t>
                      </a:r>
                      <a:r>
                        <a:rPr lang="en" sz="1250">
                          <a:solidFill>
                            <a:schemeClr val="lt1"/>
                          </a:solidFill>
                          <a:latin typeface="Source Code Pro"/>
                          <a:ea typeface="Source Code Pro"/>
                          <a:cs typeface="Source Code Pro"/>
                          <a:sym typeface="Source Code Pro"/>
                        </a:rPr>
                        <a:t>ctuators shall perform 180 deg slew in 60 minutes </a:t>
                      </a:r>
                      <a:endParaRPr sz="1250">
                        <a:solidFill>
                          <a:schemeClr val="lt1"/>
                        </a:solidFill>
                        <a:latin typeface="Source Code Pro"/>
                        <a:ea typeface="Source Code Pro"/>
                        <a:cs typeface="Source Code Pro"/>
                        <a:sym typeface="Source Code Pro"/>
                      </a:endParaRPr>
                    </a:p>
                  </a:txBody>
                  <a:tcPr marT="91425" marB="91425" marR="91425" marL="91425"/>
                </a:tc>
              </a:tr>
              <a:tr h="396200">
                <a:tc>
                  <a:txBody>
                    <a:bodyPr/>
                    <a:lstStyle/>
                    <a:p>
                      <a:pPr indent="0" lvl="0" marL="0" rtl="0" algn="l">
                        <a:spcBef>
                          <a:spcPts val="0"/>
                        </a:spcBef>
                        <a:spcAft>
                          <a:spcPts val="1200"/>
                        </a:spcAft>
                        <a:buNone/>
                      </a:pPr>
                      <a:r>
                        <a:rPr b="1" lang="en" sz="1250">
                          <a:solidFill>
                            <a:schemeClr val="lt1"/>
                          </a:solidFill>
                          <a:latin typeface="Source Code Pro"/>
                          <a:ea typeface="Source Code Pro"/>
                          <a:cs typeface="Source Code Pro"/>
                          <a:sym typeface="Source Code Pro"/>
                        </a:rPr>
                        <a:t>ADC-600</a:t>
                      </a:r>
                      <a:endParaRPr b="1" sz="1250">
                        <a:solidFill>
                          <a:schemeClr val="lt1"/>
                        </a:solidFill>
                        <a:latin typeface="Source Code Pro"/>
                        <a:ea typeface="Source Code Pro"/>
                        <a:cs typeface="Source Code Pro"/>
                        <a:sym typeface="Source Code Pro"/>
                      </a:endParaRPr>
                    </a:p>
                  </a:txBody>
                  <a:tcPr marT="91425" marB="91425" marR="91425" marL="91425"/>
                </a:tc>
                <a:tc>
                  <a:txBody>
                    <a:bodyPr/>
                    <a:lstStyle/>
                    <a:p>
                      <a:pPr indent="0" lvl="0" marL="0" rtl="0" algn="l">
                        <a:spcBef>
                          <a:spcPts val="0"/>
                        </a:spcBef>
                        <a:spcAft>
                          <a:spcPts val="1200"/>
                        </a:spcAft>
                        <a:buNone/>
                      </a:pPr>
                      <a:r>
                        <a:rPr lang="en" sz="1250">
                          <a:solidFill>
                            <a:schemeClr val="lt1"/>
                          </a:solidFill>
                          <a:latin typeface="Source Code Pro"/>
                          <a:ea typeface="Source Code Pro"/>
                          <a:cs typeface="Source Code Pro"/>
                          <a:sym typeface="Source Code Pro"/>
                        </a:rPr>
                        <a:t>The a</a:t>
                      </a:r>
                      <a:r>
                        <a:rPr lang="en" sz="1250">
                          <a:solidFill>
                            <a:schemeClr val="lt1"/>
                          </a:solidFill>
                          <a:latin typeface="Source Code Pro"/>
                          <a:ea typeface="Source Code Pro"/>
                          <a:cs typeface="Source Code Pro"/>
                          <a:sym typeface="Source Code Pro"/>
                        </a:rPr>
                        <a:t>ctuators shall provide control torque greater than 50.512 mNm</a:t>
                      </a:r>
                      <a:endParaRPr sz="1250">
                        <a:solidFill>
                          <a:schemeClr val="lt1"/>
                        </a:solidFill>
                        <a:latin typeface="Source Code Pro"/>
                        <a:ea typeface="Source Code Pro"/>
                        <a:cs typeface="Source Code Pro"/>
                        <a:sym typeface="Source Code Pro"/>
                      </a:endParaRPr>
                    </a:p>
                  </a:txBody>
                  <a:tcPr marT="91425" marB="91425" marR="91425" marL="91425"/>
                </a:tc>
              </a:tr>
              <a:tr h="396200">
                <a:tc>
                  <a:txBody>
                    <a:bodyPr/>
                    <a:lstStyle/>
                    <a:p>
                      <a:pPr indent="0" lvl="0" marL="0" rtl="0" algn="l">
                        <a:spcBef>
                          <a:spcPts val="0"/>
                        </a:spcBef>
                        <a:spcAft>
                          <a:spcPts val="1200"/>
                        </a:spcAft>
                        <a:buNone/>
                      </a:pPr>
                      <a:r>
                        <a:rPr b="1" lang="en" sz="1250">
                          <a:solidFill>
                            <a:schemeClr val="lt1"/>
                          </a:solidFill>
                          <a:latin typeface="Source Code Pro"/>
                          <a:ea typeface="Source Code Pro"/>
                          <a:cs typeface="Source Code Pro"/>
                          <a:sym typeface="Source Code Pro"/>
                        </a:rPr>
                        <a:t>ADC-700</a:t>
                      </a:r>
                      <a:endParaRPr b="1" sz="1250">
                        <a:solidFill>
                          <a:schemeClr val="lt1"/>
                        </a:solidFill>
                        <a:latin typeface="Source Code Pro"/>
                        <a:ea typeface="Source Code Pro"/>
                        <a:cs typeface="Source Code Pro"/>
                        <a:sym typeface="Source Code Pro"/>
                      </a:endParaRPr>
                    </a:p>
                  </a:txBody>
                  <a:tcPr marT="91425" marB="91425" marR="91425" marL="91425"/>
                </a:tc>
                <a:tc>
                  <a:txBody>
                    <a:bodyPr/>
                    <a:lstStyle/>
                    <a:p>
                      <a:pPr indent="0" lvl="0" marL="0" rtl="0" algn="l">
                        <a:spcBef>
                          <a:spcPts val="0"/>
                        </a:spcBef>
                        <a:spcAft>
                          <a:spcPts val="1200"/>
                        </a:spcAft>
                        <a:buNone/>
                      </a:pPr>
                      <a:r>
                        <a:rPr lang="en" sz="1250">
                          <a:solidFill>
                            <a:schemeClr val="lt1"/>
                          </a:solidFill>
                          <a:latin typeface="Source Code Pro"/>
                          <a:ea typeface="Source Code Pro"/>
                          <a:cs typeface="Source Code Pro"/>
                          <a:sym typeface="Source Code Pro"/>
                        </a:rPr>
                        <a:t>The secondary actuators shall be sized for momentum dumping strategy</a:t>
                      </a:r>
                      <a:endParaRPr sz="1250">
                        <a:solidFill>
                          <a:schemeClr val="lt1"/>
                        </a:solidFill>
                        <a:latin typeface="Source Code Pro"/>
                        <a:ea typeface="Source Code Pro"/>
                        <a:cs typeface="Source Code Pro"/>
                        <a:sym typeface="Source Code Pro"/>
                      </a:endParaRPr>
                    </a:p>
                  </a:txBody>
                  <a:tcPr marT="91425" marB="91425" marR="91425" marL="91425"/>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8" name="Shape 1068"/>
        <p:cNvGrpSpPr/>
        <p:nvPr/>
      </p:nvGrpSpPr>
      <p:grpSpPr>
        <a:xfrm>
          <a:off x="0" y="0"/>
          <a:ext cx="0" cy="0"/>
          <a:chOff x="0" y="0"/>
          <a:chExt cx="0" cy="0"/>
        </a:xfrm>
      </p:grpSpPr>
      <p:sp>
        <p:nvSpPr>
          <p:cNvPr id="1069" name="Google Shape;1069;p75"/>
          <p:cNvSpPr txBox="1"/>
          <p:nvPr>
            <p:ph type="title"/>
          </p:nvPr>
        </p:nvSpPr>
        <p:spPr>
          <a:xfrm>
            <a:off x="720000" y="5400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Attitude Determination Sensors</a:t>
            </a:r>
            <a:endParaRPr/>
          </a:p>
        </p:txBody>
      </p:sp>
      <p:sp>
        <p:nvSpPr>
          <p:cNvPr id="1070" name="Google Shape;1070;p75"/>
          <p:cNvSpPr txBox="1"/>
          <p:nvPr>
            <p:ph idx="1" type="body"/>
          </p:nvPr>
        </p:nvSpPr>
        <p:spPr>
          <a:xfrm>
            <a:off x="487200" y="1225625"/>
            <a:ext cx="3109800" cy="375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a:latin typeface="Source Code Pro"/>
                <a:ea typeface="Source Code Pro"/>
                <a:cs typeface="Source Code Pro"/>
                <a:sym typeface="Source Code Pro"/>
              </a:rPr>
              <a:t>4 </a:t>
            </a:r>
            <a:r>
              <a:rPr b="1" lang="en">
                <a:latin typeface="Source Code Pro"/>
                <a:ea typeface="Source Code Pro"/>
                <a:cs typeface="Source Code Pro"/>
                <a:sym typeface="Source Code Pro"/>
              </a:rPr>
              <a:t>Redwire coarse analog sun sensor</a:t>
            </a:r>
            <a:endParaRPr b="1">
              <a:latin typeface="Source Code Pro"/>
              <a:ea typeface="Source Code Pro"/>
              <a:cs typeface="Source Code Pro"/>
              <a:sym typeface="Source Code Pro"/>
            </a:endParaRPr>
          </a:p>
          <a:p>
            <a:pPr indent="-298450" lvl="0" marL="457200" rtl="0" algn="l">
              <a:lnSpc>
                <a:spcPct val="115000"/>
              </a:lnSpc>
              <a:spcBef>
                <a:spcPts val="0"/>
              </a:spcBef>
              <a:spcAft>
                <a:spcPts val="0"/>
              </a:spcAft>
              <a:buSzPts val="1100"/>
              <a:buChar char="●"/>
            </a:pPr>
            <a:r>
              <a:rPr lang="en" sz="1100"/>
              <a:t>Accuracy: 土0.75 deg</a:t>
            </a:r>
            <a:endParaRPr sz="1100"/>
          </a:p>
          <a:p>
            <a:pPr indent="-298450" lvl="0" marL="457200" rtl="0" algn="l">
              <a:lnSpc>
                <a:spcPct val="115000"/>
              </a:lnSpc>
              <a:spcBef>
                <a:spcPts val="0"/>
              </a:spcBef>
              <a:spcAft>
                <a:spcPts val="0"/>
              </a:spcAft>
              <a:buSzPts val="1100"/>
              <a:buChar char="●"/>
            </a:pPr>
            <a:r>
              <a:rPr lang="en" sz="1100"/>
              <a:t>Field of view: 土40 degrees</a:t>
            </a:r>
            <a:endParaRPr sz="1100"/>
          </a:p>
          <a:p>
            <a:pPr indent="-298450" lvl="0" marL="457200" rtl="0" algn="l">
              <a:lnSpc>
                <a:spcPct val="115000"/>
              </a:lnSpc>
              <a:spcBef>
                <a:spcPts val="0"/>
              </a:spcBef>
              <a:spcAft>
                <a:spcPts val="0"/>
              </a:spcAft>
              <a:buSzPts val="1100"/>
              <a:buChar char="●"/>
            </a:pPr>
            <a:r>
              <a:rPr lang="en" sz="1100"/>
              <a:t>Mounting location: </a:t>
            </a:r>
            <a:r>
              <a:rPr lang="en"/>
              <a:t>I</a:t>
            </a:r>
            <a:r>
              <a:rPr lang="en" sz="1100"/>
              <a:t>n dish</a:t>
            </a:r>
            <a:endParaRPr sz="1100"/>
          </a:p>
          <a:p>
            <a:pPr indent="-298450" lvl="0" marL="457200" rtl="0" algn="l">
              <a:lnSpc>
                <a:spcPct val="115000"/>
              </a:lnSpc>
              <a:spcBef>
                <a:spcPts val="0"/>
              </a:spcBef>
              <a:spcAft>
                <a:spcPts val="0"/>
              </a:spcAft>
              <a:buSzPts val="1100"/>
              <a:buChar char="●"/>
            </a:pPr>
            <a:r>
              <a:rPr lang="en" sz="1100"/>
              <a:t>Mass: </a:t>
            </a:r>
            <a:r>
              <a:rPr lang="en"/>
              <a:t>68</a:t>
            </a:r>
            <a:r>
              <a:rPr lang="en" sz="1100"/>
              <a:t> g each</a:t>
            </a:r>
            <a:endParaRPr sz="1100"/>
          </a:p>
          <a:p>
            <a:pPr indent="-298450" lvl="0" marL="457200" rtl="0" algn="l">
              <a:lnSpc>
                <a:spcPct val="115000"/>
              </a:lnSpc>
              <a:spcBef>
                <a:spcPts val="0"/>
              </a:spcBef>
              <a:spcAft>
                <a:spcPts val="0"/>
              </a:spcAft>
              <a:buSzPts val="1100"/>
              <a:buChar char="●"/>
            </a:pPr>
            <a:r>
              <a:rPr lang="en" sz="1100"/>
              <a:t>Power: up to 100 mW each</a:t>
            </a:r>
            <a:endParaRPr sz="1100"/>
          </a:p>
          <a:p>
            <a:pPr indent="0" lvl="0" marL="0" rtl="0" algn="l">
              <a:lnSpc>
                <a:spcPct val="115000"/>
              </a:lnSpc>
              <a:spcBef>
                <a:spcPts val="0"/>
              </a:spcBef>
              <a:spcAft>
                <a:spcPts val="0"/>
              </a:spcAft>
              <a:buNone/>
            </a:pPr>
            <a:r>
              <a:t/>
            </a:r>
            <a:endParaRPr/>
          </a:p>
          <a:p>
            <a:pPr indent="0" lvl="0" marL="0" rtl="0" algn="l">
              <a:lnSpc>
                <a:spcPct val="115000"/>
              </a:lnSpc>
              <a:spcBef>
                <a:spcPts val="0"/>
              </a:spcBef>
              <a:spcAft>
                <a:spcPts val="0"/>
              </a:spcAft>
              <a:buNone/>
            </a:pPr>
            <a:r>
              <a:t/>
            </a:r>
            <a:endParaRPr/>
          </a:p>
          <a:p>
            <a:pPr indent="0" lvl="0" marL="0" rtl="0" algn="l">
              <a:lnSpc>
                <a:spcPct val="115000"/>
              </a:lnSpc>
              <a:spcBef>
                <a:spcPts val="0"/>
              </a:spcBef>
              <a:spcAft>
                <a:spcPts val="0"/>
              </a:spcAft>
              <a:buNone/>
            </a:pPr>
            <a:r>
              <a:rPr b="1" lang="en">
                <a:latin typeface="Source Code Pro"/>
                <a:ea typeface="Source Code Pro"/>
                <a:cs typeface="Source Code Pro"/>
                <a:sym typeface="Source Code Pro"/>
              </a:rPr>
              <a:t>2 Sodern Hydra-CP</a:t>
            </a:r>
            <a:endParaRPr b="1">
              <a:latin typeface="Source Code Pro"/>
              <a:ea typeface="Source Code Pro"/>
              <a:cs typeface="Source Code Pro"/>
              <a:sym typeface="Source Code Pro"/>
            </a:endParaRPr>
          </a:p>
          <a:p>
            <a:pPr indent="-298450" lvl="0" marL="457200" rtl="0" algn="l">
              <a:lnSpc>
                <a:spcPct val="115000"/>
              </a:lnSpc>
              <a:spcBef>
                <a:spcPts val="0"/>
              </a:spcBef>
              <a:spcAft>
                <a:spcPts val="0"/>
              </a:spcAft>
              <a:buSzPts val="1100"/>
              <a:buChar char="●"/>
            </a:pPr>
            <a:r>
              <a:rPr lang="en" sz="1100"/>
              <a:t>Field of view: ~22 deg</a:t>
            </a:r>
            <a:endParaRPr sz="1100"/>
          </a:p>
          <a:p>
            <a:pPr indent="-298450" lvl="0" marL="457200" rtl="0" algn="l">
              <a:lnSpc>
                <a:spcPct val="115000"/>
              </a:lnSpc>
              <a:spcBef>
                <a:spcPts val="0"/>
              </a:spcBef>
              <a:spcAft>
                <a:spcPts val="0"/>
              </a:spcAft>
              <a:buSzPts val="1100"/>
              <a:buChar char="●"/>
            </a:pPr>
            <a:r>
              <a:rPr lang="en" sz="1100"/>
              <a:t>Mounting location: Between dish and box, 45 degrees from camera</a:t>
            </a:r>
            <a:endParaRPr sz="1100"/>
          </a:p>
          <a:p>
            <a:pPr indent="-298450" lvl="0" marL="457200" rtl="0" algn="l">
              <a:lnSpc>
                <a:spcPct val="115000"/>
              </a:lnSpc>
              <a:spcBef>
                <a:spcPts val="0"/>
              </a:spcBef>
              <a:spcAft>
                <a:spcPts val="0"/>
              </a:spcAft>
              <a:buSzPts val="1100"/>
              <a:buChar char="●"/>
            </a:pPr>
            <a:r>
              <a:rPr lang="en" sz="1100"/>
              <a:t>Mass: 1.4 kg each</a:t>
            </a:r>
            <a:endParaRPr sz="1100"/>
          </a:p>
          <a:p>
            <a:pPr indent="-298450" lvl="0" marL="457200" rtl="0" algn="l">
              <a:lnSpc>
                <a:spcPct val="115000"/>
              </a:lnSpc>
              <a:spcBef>
                <a:spcPts val="0"/>
              </a:spcBef>
              <a:spcAft>
                <a:spcPts val="0"/>
              </a:spcAft>
              <a:buSzPts val="1100"/>
              <a:buChar char="●"/>
            </a:pPr>
            <a:r>
              <a:rPr lang="en" sz="1100"/>
              <a:t>Power: 0.8-1W each</a:t>
            </a:r>
            <a:endParaRPr sz="1100"/>
          </a:p>
          <a:p>
            <a:pPr indent="-298450" lvl="0" marL="457200" rtl="0" algn="l">
              <a:lnSpc>
                <a:spcPct val="115000"/>
              </a:lnSpc>
              <a:spcBef>
                <a:spcPts val="0"/>
              </a:spcBef>
              <a:spcAft>
                <a:spcPts val="0"/>
              </a:spcAft>
              <a:buSzPts val="1100"/>
              <a:buChar char="●"/>
            </a:pPr>
            <a:r>
              <a:rPr lang="en" sz="1100"/>
              <a:t>Accuracy: </a:t>
            </a:r>
            <a:r>
              <a:rPr lang="en"/>
              <a:t>Worst case bias &lt;11 arc seconds</a:t>
            </a:r>
            <a:endParaRPr sz="1100"/>
          </a:p>
        </p:txBody>
      </p:sp>
      <p:sp>
        <p:nvSpPr>
          <p:cNvPr id="1071" name="Google Shape;1071;p75"/>
          <p:cNvSpPr txBox="1"/>
          <p:nvPr>
            <p:ph idx="12" type="sldNum"/>
          </p:nvPr>
        </p:nvSpPr>
        <p:spPr>
          <a:xfrm>
            <a:off x="8423996" y="458670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072" name="Google Shape;1072;p75"/>
          <p:cNvSpPr txBox="1"/>
          <p:nvPr/>
        </p:nvSpPr>
        <p:spPr>
          <a:xfrm>
            <a:off x="4993500" y="1152275"/>
            <a:ext cx="3000000" cy="3469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100">
                <a:solidFill>
                  <a:schemeClr val="lt1"/>
                </a:solidFill>
                <a:latin typeface="Source Code Pro"/>
                <a:ea typeface="Source Code Pro"/>
                <a:cs typeface="Source Code Pro"/>
                <a:sym typeface="Source Code Pro"/>
              </a:rPr>
              <a:t>2 </a:t>
            </a:r>
            <a:r>
              <a:rPr b="1" lang="en" sz="1100">
                <a:solidFill>
                  <a:schemeClr val="lt1"/>
                </a:solidFill>
                <a:latin typeface="Source Code Pro"/>
                <a:ea typeface="Source Code Pro"/>
                <a:cs typeface="Source Code Pro"/>
                <a:sym typeface="Source Code Pro"/>
              </a:rPr>
              <a:t>Northrop Grumman scalable SIRU</a:t>
            </a:r>
            <a:endParaRPr b="1" sz="1100">
              <a:solidFill>
                <a:schemeClr val="lt1"/>
              </a:solidFill>
              <a:latin typeface="Source Code Pro"/>
              <a:ea typeface="Source Code Pro"/>
              <a:cs typeface="Source Code Pro"/>
              <a:sym typeface="Source Code Pro"/>
            </a:endParaRPr>
          </a:p>
          <a:p>
            <a:pPr indent="-298450" lvl="0" marL="457200" rtl="0" algn="l">
              <a:lnSpc>
                <a:spcPct val="115000"/>
              </a:lnSpc>
              <a:spcBef>
                <a:spcPts val="0"/>
              </a:spcBef>
              <a:spcAft>
                <a:spcPts val="0"/>
              </a:spcAft>
              <a:buClr>
                <a:schemeClr val="lt1"/>
              </a:buClr>
              <a:buSzPts val="1100"/>
              <a:buFont typeface="Source Code Pro Light"/>
              <a:buChar char="●"/>
            </a:pPr>
            <a:r>
              <a:rPr lang="en" sz="1100">
                <a:solidFill>
                  <a:schemeClr val="lt1"/>
                </a:solidFill>
                <a:latin typeface="Source Code Pro Light"/>
                <a:ea typeface="Source Code Pro Light"/>
                <a:cs typeface="Source Code Pro Light"/>
                <a:sym typeface="Source Code Pro Light"/>
              </a:rPr>
              <a:t>Mounting location: In box</a:t>
            </a:r>
            <a:endParaRPr sz="1100">
              <a:solidFill>
                <a:schemeClr val="lt1"/>
              </a:solidFill>
              <a:latin typeface="Source Code Pro Light"/>
              <a:ea typeface="Source Code Pro Light"/>
              <a:cs typeface="Source Code Pro Light"/>
              <a:sym typeface="Source Code Pro Light"/>
            </a:endParaRPr>
          </a:p>
          <a:p>
            <a:pPr indent="-298450" lvl="0" marL="457200" rtl="0" algn="l">
              <a:lnSpc>
                <a:spcPct val="115000"/>
              </a:lnSpc>
              <a:spcBef>
                <a:spcPts val="0"/>
              </a:spcBef>
              <a:spcAft>
                <a:spcPts val="0"/>
              </a:spcAft>
              <a:buClr>
                <a:schemeClr val="lt1"/>
              </a:buClr>
              <a:buSzPts val="1100"/>
              <a:buFont typeface="Source Code Pro Light"/>
              <a:buChar char="●"/>
            </a:pPr>
            <a:r>
              <a:rPr lang="en" sz="1100">
                <a:solidFill>
                  <a:schemeClr val="lt1"/>
                </a:solidFill>
                <a:latin typeface="Source Code Pro Light"/>
                <a:ea typeface="Source Code Pro Light"/>
                <a:cs typeface="Source Code Pro Light"/>
                <a:sym typeface="Source Code Pro Light"/>
              </a:rPr>
              <a:t>Mass: 7.1 kg each</a:t>
            </a:r>
            <a:endParaRPr sz="1100">
              <a:solidFill>
                <a:schemeClr val="lt1"/>
              </a:solidFill>
              <a:latin typeface="Source Code Pro Light"/>
              <a:ea typeface="Source Code Pro Light"/>
              <a:cs typeface="Source Code Pro Light"/>
              <a:sym typeface="Source Code Pro Light"/>
            </a:endParaRPr>
          </a:p>
          <a:p>
            <a:pPr indent="-298450" lvl="0" marL="457200" rtl="0" algn="l">
              <a:lnSpc>
                <a:spcPct val="115000"/>
              </a:lnSpc>
              <a:spcBef>
                <a:spcPts val="0"/>
              </a:spcBef>
              <a:spcAft>
                <a:spcPts val="0"/>
              </a:spcAft>
              <a:buClr>
                <a:schemeClr val="lt1"/>
              </a:buClr>
              <a:buSzPts val="1100"/>
              <a:buFont typeface="Source Code Pro Light"/>
              <a:buChar char="●"/>
            </a:pPr>
            <a:r>
              <a:rPr lang="en" sz="1100">
                <a:solidFill>
                  <a:schemeClr val="lt1"/>
                </a:solidFill>
                <a:latin typeface="Source Code Pro Light"/>
                <a:ea typeface="Source Code Pro Light"/>
                <a:cs typeface="Source Code Pro Light"/>
                <a:sym typeface="Source Code Pro Light"/>
              </a:rPr>
              <a:t>Power: 43 W max each</a:t>
            </a:r>
            <a:endParaRPr sz="1100">
              <a:solidFill>
                <a:schemeClr val="lt1"/>
              </a:solidFill>
              <a:latin typeface="Source Code Pro Light"/>
              <a:ea typeface="Source Code Pro Light"/>
              <a:cs typeface="Source Code Pro Light"/>
              <a:sym typeface="Source Code Pro Light"/>
            </a:endParaRPr>
          </a:p>
          <a:p>
            <a:pPr indent="-298450" lvl="0" marL="457200" rtl="0" algn="l">
              <a:lnSpc>
                <a:spcPct val="115000"/>
              </a:lnSpc>
              <a:spcBef>
                <a:spcPts val="0"/>
              </a:spcBef>
              <a:spcAft>
                <a:spcPts val="0"/>
              </a:spcAft>
              <a:buClr>
                <a:schemeClr val="lt1"/>
              </a:buClr>
              <a:buSzPts val="1100"/>
              <a:buFont typeface="Source Code Pro Light"/>
              <a:buChar char="●"/>
            </a:pPr>
            <a:r>
              <a:rPr lang="en" sz="1100">
                <a:solidFill>
                  <a:schemeClr val="lt1"/>
                </a:solidFill>
                <a:latin typeface="Source Code Pro Light"/>
                <a:ea typeface="Source Code Pro Light"/>
                <a:cs typeface="Source Code Pro Light"/>
                <a:sym typeface="Source Code Pro Light"/>
              </a:rPr>
              <a:t>Accuracy: Bias stability &lt;0.0015 deg/hr, low enough gyro noise</a:t>
            </a:r>
            <a:endParaRPr sz="1100">
              <a:solidFill>
                <a:schemeClr val="lt1"/>
              </a:solidFill>
              <a:latin typeface="Source Code Pro Light"/>
              <a:ea typeface="Source Code Pro Light"/>
              <a:cs typeface="Source Code Pro Light"/>
              <a:sym typeface="Source Code Pro Light"/>
            </a:endParaRPr>
          </a:p>
          <a:p>
            <a:pPr indent="0" lvl="0" marL="0" rtl="0" algn="l">
              <a:lnSpc>
                <a:spcPct val="115000"/>
              </a:lnSpc>
              <a:spcBef>
                <a:spcPts val="0"/>
              </a:spcBef>
              <a:spcAft>
                <a:spcPts val="0"/>
              </a:spcAft>
              <a:buNone/>
            </a:pPr>
            <a:r>
              <a:t/>
            </a:r>
            <a:endParaRPr sz="1100">
              <a:solidFill>
                <a:schemeClr val="lt1"/>
              </a:solidFill>
              <a:latin typeface="Source Code Pro Light"/>
              <a:ea typeface="Source Code Pro Light"/>
              <a:cs typeface="Source Code Pro Light"/>
              <a:sym typeface="Source Code Pro Light"/>
            </a:endParaRPr>
          </a:p>
          <a:p>
            <a:pPr indent="0" lvl="0" marL="0" rtl="0" algn="l">
              <a:lnSpc>
                <a:spcPct val="115000"/>
              </a:lnSpc>
              <a:spcBef>
                <a:spcPts val="0"/>
              </a:spcBef>
              <a:spcAft>
                <a:spcPts val="0"/>
              </a:spcAft>
              <a:buNone/>
            </a:pPr>
            <a:r>
              <a:t/>
            </a:r>
            <a:endParaRPr sz="1100">
              <a:solidFill>
                <a:schemeClr val="lt1"/>
              </a:solidFill>
              <a:latin typeface="Source Code Pro Light"/>
              <a:ea typeface="Source Code Pro Light"/>
              <a:cs typeface="Source Code Pro Light"/>
              <a:sym typeface="Source Code Pro Light"/>
            </a:endParaRPr>
          </a:p>
          <a:p>
            <a:pPr indent="0" lvl="0" marL="0" rtl="0" algn="l">
              <a:lnSpc>
                <a:spcPct val="115000"/>
              </a:lnSpc>
              <a:spcBef>
                <a:spcPts val="0"/>
              </a:spcBef>
              <a:spcAft>
                <a:spcPts val="0"/>
              </a:spcAft>
              <a:buNone/>
            </a:pPr>
            <a:r>
              <a:rPr b="1" lang="en" sz="1100">
                <a:solidFill>
                  <a:schemeClr val="lt1"/>
                </a:solidFill>
                <a:latin typeface="Source Code Pro"/>
                <a:ea typeface="Source Code Pro"/>
                <a:cs typeface="Source Code Pro"/>
                <a:sym typeface="Source Code Pro"/>
              </a:rPr>
              <a:t>3 </a:t>
            </a:r>
            <a:r>
              <a:rPr b="1" lang="en" sz="1100">
                <a:solidFill>
                  <a:schemeClr val="lt1"/>
                </a:solidFill>
                <a:latin typeface="Source Code Pro"/>
                <a:ea typeface="Source Code Pro"/>
                <a:cs typeface="Source Code Pro"/>
                <a:sym typeface="Source Code Pro"/>
              </a:rPr>
              <a:t>XNAV X-ray telescopes </a:t>
            </a:r>
            <a:endParaRPr b="1" sz="1100">
              <a:solidFill>
                <a:schemeClr val="lt1"/>
              </a:solidFill>
              <a:latin typeface="Source Code Pro"/>
              <a:ea typeface="Source Code Pro"/>
              <a:cs typeface="Source Code Pro"/>
              <a:sym typeface="Source Code Pro"/>
            </a:endParaRPr>
          </a:p>
          <a:p>
            <a:pPr indent="-298450" lvl="0" marL="457200" rtl="0" algn="l">
              <a:lnSpc>
                <a:spcPct val="115000"/>
              </a:lnSpc>
              <a:spcBef>
                <a:spcPts val="0"/>
              </a:spcBef>
              <a:spcAft>
                <a:spcPts val="0"/>
              </a:spcAft>
              <a:buClr>
                <a:schemeClr val="lt1"/>
              </a:buClr>
              <a:buSzPts val="1100"/>
              <a:buFont typeface="Source Code Pro Light"/>
              <a:buChar char="●"/>
            </a:pPr>
            <a:r>
              <a:rPr lang="en" sz="1100">
                <a:solidFill>
                  <a:schemeClr val="lt1"/>
                </a:solidFill>
                <a:latin typeface="Source Code Pro Light"/>
                <a:ea typeface="Source Code Pro Light"/>
                <a:cs typeface="Source Code Pro Light"/>
                <a:sym typeface="Source Code Pro Light"/>
              </a:rPr>
              <a:t>CubeX Telescopes</a:t>
            </a:r>
            <a:endParaRPr sz="1100">
              <a:solidFill>
                <a:schemeClr val="lt1"/>
              </a:solidFill>
              <a:latin typeface="Source Code Pro Light"/>
              <a:ea typeface="Source Code Pro Light"/>
              <a:cs typeface="Source Code Pro Light"/>
              <a:sym typeface="Source Code Pro Light"/>
            </a:endParaRPr>
          </a:p>
          <a:p>
            <a:pPr indent="-298450" lvl="0" marL="457200" rtl="0" algn="l">
              <a:lnSpc>
                <a:spcPct val="115000"/>
              </a:lnSpc>
              <a:spcBef>
                <a:spcPts val="0"/>
              </a:spcBef>
              <a:spcAft>
                <a:spcPts val="0"/>
              </a:spcAft>
              <a:buClr>
                <a:schemeClr val="lt1"/>
              </a:buClr>
              <a:buSzPts val="1100"/>
              <a:buFont typeface="Source Code Pro Light"/>
              <a:buChar char="●"/>
            </a:pPr>
            <a:r>
              <a:rPr lang="en" sz="1100">
                <a:solidFill>
                  <a:schemeClr val="lt1"/>
                </a:solidFill>
                <a:latin typeface="Source Code Pro Light"/>
                <a:ea typeface="Source Code Pro Light"/>
                <a:cs typeface="Source Code Pro Light"/>
                <a:sym typeface="Source Code Pro Light"/>
              </a:rPr>
              <a:t>Accuracy: &lt;1 arcminute</a:t>
            </a:r>
            <a:endParaRPr sz="1100">
              <a:solidFill>
                <a:schemeClr val="lt1"/>
              </a:solidFill>
              <a:latin typeface="Source Code Pro Light"/>
              <a:ea typeface="Source Code Pro Light"/>
              <a:cs typeface="Source Code Pro Light"/>
              <a:sym typeface="Source Code Pro Light"/>
            </a:endParaRPr>
          </a:p>
          <a:p>
            <a:pPr indent="-298450" lvl="0" marL="457200" rtl="0" algn="l">
              <a:lnSpc>
                <a:spcPct val="115000"/>
              </a:lnSpc>
              <a:spcBef>
                <a:spcPts val="0"/>
              </a:spcBef>
              <a:spcAft>
                <a:spcPts val="0"/>
              </a:spcAft>
              <a:buClr>
                <a:schemeClr val="lt1"/>
              </a:buClr>
              <a:buSzPts val="1100"/>
              <a:buFont typeface="Source Code Pro Light"/>
              <a:buChar char="●"/>
            </a:pPr>
            <a:r>
              <a:rPr lang="en" sz="1100">
                <a:solidFill>
                  <a:schemeClr val="lt1"/>
                </a:solidFill>
                <a:latin typeface="Source Code Pro Light"/>
                <a:ea typeface="Source Code Pro Light"/>
                <a:cs typeface="Source Code Pro Light"/>
                <a:sym typeface="Source Code Pro Light"/>
              </a:rPr>
              <a:t>Field of view: </a:t>
            </a:r>
            <a:r>
              <a:rPr lang="en" sz="1100">
                <a:solidFill>
                  <a:schemeClr val="lt1"/>
                </a:solidFill>
                <a:latin typeface="Source Code Pro Light"/>
                <a:ea typeface="Source Code Pro Light"/>
                <a:cs typeface="Source Code Pro Light"/>
                <a:sym typeface="Source Code Pro Light"/>
              </a:rPr>
              <a:t>1 sq. deg</a:t>
            </a:r>
            <a:endParaRPr sz="1100">
              <a:solidFill>
                <a:schemeClr val="lt1"/>
              </a:solidFill>
              <a:latin typeface="Source Code Pro Light"/>
              <a:ea typeface="Source Code Pro Light"/>
              <a:cs typeface="Source Code Pro Light"/>
              <a:sym typeface="Source Code Pro Light"/>
            </a:endParaRPr>
          </a:p>
          <a:p>
            <a:pPr indent="-298450" lvl="0" marL="457200" rtl="0" algn="l">
              <a:lnSpc>
                <a:spcPct val="115000"/>
              </a:lnSpc>
              <a:spcBef>
                <a:spcPts val="0"/>
              </a:spcBef>
              <a:spcAft>
                <a:spcPts val="0"/>
              </a:spcAft>
              <a:buClr>
                <a:schemeClr val="lt1"/>
              </a:buClr>
              <a:buSzPts val="1100"/>
              <a:buFont typeface="Source Code Pro Light"/>
              <a:buChar char="●"/>
            </a:pPr>
            <a:r>
              <a:rPr lang="en" sz="1100">
                <a:solidFill>
                  <a:schemeClr val="lt1"/>
                </a:solidFill>
                <a:latin typeface="Source Code Pro Light"/>
                <a:ea typeface="Source Code Pro Light"/>
                <a:cs typeface="Source Code Pro Light"/>
                <a:sym typeface="Source Code Pro Light"/>
              </a:rPr>
              <a:t>Mounting location: Zenith face</a:t>
            </a:r>
            <a:endParaRPr sz="1100">
              <a:solidFill>
                <a:schemeClr val="lt1"/>
              </a:solidFill>
              <a:latin typeface="Source Code Pro Light"/>
              <a:ea typeface="Source Code Pro Light"/>
              <a:cs typeface="Source Code Pro Light"/>
              <a:sym typeface="Source Code Pro Light"/>
            </a:endParaRPr>
          </a:p>
          <a:p>
            <a:pPr indent="-298450" lvl="0" marL="457200" rtl="0" algn="l">
              <a:lnSpc>
                <a:spcPct val="115000"/>
              </a:lnSpc>
              <a:spcBef>
                <a:spcPts val="0"/>
              </a:spcBef>
              <a:spcAft>
                <a:spcPts val="0"/>
              </a:spcAft>
              <a:buClr>
                <a:schemeClr val="lt1"/>
              </a:buClr>
              <a:buSzPts val="1100"/>
              <a:buFont typeface="Source Code Pro Light"/>
              <a:buChar char="●"/>
            </a:pPr>
            <a:r>
              <a:rPr lang="en" sz="1100">
                <a:solidFill>
                  <a:schemeClr val="lt1"/>
                </a:solidFill>
                <a:latin typeface="Source Code Pro Light"/>
                <a:ea typeface="Source Code Pro Light"/>
                <a:cs typeface="Source Code Pro Light"/>
                <a:sym typeface="Source Code Pro Light"/>
              </a:rPr>
              <a:t>Mass (MEV): 20.4 kg</a:t>
            </a:r>
            <a:endParaRPr sz="1100">
              <a:solidFill>
                <a:schemeClr val="lt1"/>
              </a:solidFill>
              <a:latin typeface="Source Code Pro Light"/>
              <a:ea typeface="Source Code Pro Light"/>
              <a:cs typeface="Source Code Pro Light"/>
              <a:sym typeface="Source Code Pro Light"/>
            </a:endParaRPr>
          </a:p>
          <a:p>
            <a:pPr indent="-298450" lvl="0" marL="457200" rtl="0" algn="l">
              <a:lnSpc>
                <a:spcPct val="115000"/>
              </a:lnSpc>
              <a:spcBef>
                <a:spcPts val="0"/>
              </a:spcBef>
              <a:spcAft>
                <a:spcPts val="0"/>
              </a:spcAft>
              <a:buClr>
                <a:schemeClr val="lt1"/>
              </a:buClr>
              <a:buSzPts val="1100"/>
              <a:buFont typeface="Source Code Pro Light"/>
              <a:buChar char="●"/>
            </a:pPr>
            <a:r>
              <a:rPr lang="en" sz="1100">
                <a:solidFill>
                  <a:schemeClr val="lt1"/>
                </a:solidFill>
                <a:latin typeface="Source Code Pro Light"/>
                <a:ea typeface="Source Code Pro Light"/>
                <a:cs typeface="Source Code Pro Light"/>
                <a:sym typeface="Source Code Pro Light"/>
              </a:rPr>
              <a:t>Power (MEV): 20.0 W</a:t>
            </a:r>
            <a:endParaRPr sz="1100">
              <a:solidFill>
                <a:schemeClr val="lt1"/>
              </a:solidFill>
              <a:latin typeface="Source Code Pro Light"/>
              <a:ea typeface="Source Code Pro Light"/>
              <a:cs typeface="Source Code Pro Light"/>
              <a:sym typeface="Source Code Pro Light"/>
            </a:endParaRPr>
          </a:p>
        </p:txBody>
      </p:sp>
      <p:pic>
        <p:nvPicPr>
          <p:cNvPr id="1073" name="Google Shape;1073;p75"/>
          <p:cNvPicPr preferRelativeResize="0"/>
          <p:nvPr/>
        </p:nvPicPr>
        <p:blipFill>
          <a:blip r:embed="rId3">
            <a:alphaModFix/>
          </a:blip>
          <a:stretch>
            <a:fillRect/>
          </a:stretch>
        </p:blipFill>
        <p:spPr>
          <a:xfrm>
            <a:off x="3490475" y="1614275"/>
            <a:ext cx="1353775" cy="904725"/>
          </a:xfrm>
          <a:prstGeom prst="rect">
            <a:avLst/>
          </a:prstGeom>
          <a:noFill/>
          <a:ln>
            <a:noFill/>
          </a:ln>
        </p:spPr>
      </p:pic>
      <p:pic>
        <p:nvPicPr>
          <p:cNvPr id="1074" name="Google Shape;1074;p75"/>
          <p:cNvPicPr preferRelativeResize="0"/>
          <p:nvPr/>
        </p:nvPicPr>
        <p:blipFill>
          <a:blip r:embed="rId4">
            <a:alphaModFix/>
          </a:blip>
          <a:stretch>
            <a:fillRect/>
          </a:stretch>
        </p:blipFill>
        <p:spPr>
          <a:xfrm>
            <a:off x="3652750" y="2992950"/>
            <a:ext cx="962900" cy="1825200"/>
          </a:xfrm>
          <a:prstGeom prst="rect">
            <a:avLst/>
          </a:prstGeom>
          <a:noFill/>
          <a:ln>
            <a:noFill/>
          </a:ln>
        </p:spPr>
      </p:pic>
      <p:pic>
        <p:nvPicPr>
          <p:cNvPr id="1075" name="Google Shape;1075;p75"/>
          <p:cNvPicPr preferRelativeResize="0"/>
          <p:nvPr/>
        </p:nvPicPr>
        <p:blipFill>
          <a:blip r:embed="rId5">
            <a:alphaModFix/>
          </a:blip>
          <a:stretch>
            <a:fillRect/>
          </a:stretch>
        </p:blipFill>
        <p:spPr>
          <a:xfrm>
            <a:off x="7795050" y="1596275"/>
            <a:ext cx="1131177" cy="904725"/>
          </a:xfrm>
          <a:prstGeom prst="rect">
            <a:avLst/>
          </a:prstGeom>
          <a:noFill/>
          <a:ln>
            <a:noFill/>
          </a:ln>
        </p:spPr>
      </p:pic>
      <p:pic>
        <p:nvPicPr>
          <p:cNvPr id="1076" name="Google Shape;1076;p75"/>
          <p:cNvPicPr preferRelativeResize="0"/>
          <p:nvPr/>
        </p:nvPicPr>
        <p:blipFill>
          <a:blip r:embed="rId6">
            <a:alphaModFix/>
          </a:blip>
          <a:stretch>
            <a:fillRect/>
          </a:stretch>
        </p:blipFill>
        <p:spPr>
          <a:xfrm>
            <a:off x="7802988" y="3221546"/>
            <a:ext cx="962900" cy="1232966"/>
          </a:xfrm>
          <a:prstGeom prst="rect">
            <a:avLst/>
          </a:prstGeom>
          <a:noFill/>
          <a:ln cap="flat" cmpd="sng" w="9525">
            <a:solidFill>
              <a:srgbClr val="000000"/>
            </a:solidFill>
            <a:prstDash val="solid"/>
            <a:round/>
            <a:headEnd len="sm" w="sm" type="none"/>
            <a:tailEnd len="sm" w="sm" type="none"/>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0" name="Shape 1080"/>
        <p:cNvGrpSpPr/>
        <p:nvPr/>
      </p:nvGrpSpPr>
      <p:grpSpPr>
        <a:xfrm>
          <a:off x="0" y="0"/>
          <a:ext cx="0" cy="0"/>
          <a:chOff x="0" y="0"/>
          <a:chExt cx="0" cy="0"/>
        </a:xfrm>
      </p:grpSpPr>
      <p:sp>
        <p:nvSpPr>
          <p:cNvPr id="1081" name="Google Shape;1081;p76"/>
          <p:cNvSpPr txBox="1"/>
          <p:nvPr>
            <p:ph type="title"/>
          </p:nvPr>
        </p:nvSpPr>
        <p:spPr>
          <a:xfrm>
            <a:off x="720000" y="5400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Attitude Control Actuators</a:t>
            </a:r>
            <a:endParaRPr/>
          </a:p>
        </p:txBody>
      </p:sp>
      <p:sp>
        <p:nvSpPr>
          <p:cNvPr id="1082" name="Google Shape;1082;p76"/>
          <p:cNvSpPr txBox="1"/>
          <p:nvPr>
            <p:ph idx="1" type="body"/>
          </p:nvPr>
        </p:nvSpPr>
        <p:spPr>
          <a:xfrm>
            <a:off x="990200" y="1112700"/>
            <a:ext cx="3467700" cy="3378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600">
                <a:latin typeface="Source Code Pro"/>
                <a:ea typeface="Source Code Pro"/>
                <a:cs typeface="Source Code Pro"/>
                <a:sym typeface="Source Code Pro"/>
              </a:rPr>
              <a:t>Reaction Wheels: </a:t>
            </a:r>
            <a:endParaRPr sz="1600"/>
          </a:p>
          <a:p>
            <a:pPr indent="-330200" lvl="0" marL="457200" rtl="0" algn="l">
              <a:lnSpc>
                <a:spcPct val="115000"/>
              </a:lnSpc>
              <a:spcBef>
                <a:spcPts val="1200"/>
              </a:spcBef>
              <a:spcAft>
                <a:spcPts val="0"/>
              </a:spcAft>
              <a:buSzPts val="1600"/>
              <a:buChar char="●"/>
            </a:pPr>
            <a:r>
              <a:rPr lang="en" sz="1600"/>
              <a:t>Rocket Lab RW 0.4 (x4)</a:t>
            </a:r>
            <a:endParaRPr sz="1600"/>
          </a:p>
          <a:p>
            <a:pPr indent="-330200" lvl="0" marL="457200" rtl="0" algn="l">
              <a:lnSpc>
                <a:spcPct val="115000"/>
              </a:lnSpc>
              <a:spcBef>
                <a:spcPts val="0"/>
              </a:spcBef>
              <a:spcAft>
                <a:spcPts val="0"/>
              </a:spcAft>
              <a:buSzPts val="1600"/>
              <a:buChar char="●"/>
            </a:pPr>
            <a:r>
              <a:rPr lang="en" sz="1600"/>
              <a:t>±100 mNm Torque each</a:t>
            </a:r>
            <a:endParaRPr sz="1600"/>
          </a:p>
          <a:p>
            <a:pPr indent="-330200" lvl="0" marL="457200" rtl="0" algn="l">
              <a:lnSpc>
                <a:spcPct val="115000"/>
              </a:lnSpc>
              <a:spcBef>
                <a:spcPts val="0"/>
              </a:spcBef>
              <a:spcAft>
                <a:spcPts val="0"/>
              </a:spcAft>
              <a:buSzPts val="1600"/>
              <a:buChar char="●"/>
            </a:pPr>
            <a:r>
              <a:rPr lang="en" sz="1600"/>
              <a:t>0.6 kg each </a:t>
            </a:r>
            <a:endParaRPr sz="1600"/>
          </a:p>
          <a:p>
            <a:pPr indent="-330200" lvl="0" marL="457200" rtl="0" algn="l">
              <a:lnSpc>
                <a:spcPct val="115000"/>
              </a:lnSpc>
              <a:spcBef>
                <a:spcPts val="0"/>
              </a:spcBef>
              <a:spcAft>
                <a:spcPts val="0"/>
              </a:spcAft>
              <a:buSzPts val="1600"/>
              <a:buChar char="●"/>
            </a:pPr>
            <a:r>
              <a:rPr lang="en" sz="1600"/>
              <a:t>Organized in four-wheel pyramid configuration </a:t>
            </a:r>
            <a:endParaRPr sz="1600"/>
          </a:p>
        </p:txBody>
      </p:sp>
      <p:sp>
        <p:nvSpPr>
          <p:cNvPr id="1083" name="Google Shape;1083;p76"/>
          <p:cNvSpPr txBox="1"/>
          <p:nvPr>
            <p:ph idx="12" type="sldNum"/>
          </p:nvPr>
        </p:nvSpPr>
        <p:spPr>
          <a:xfrm>
            <a:off x="8423996" y="458670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084" name="Google Shape;1084;p76"/>
          <p:cNvPicPr preferRelativeResize="0"/>
          <p:nvPr/>
        </p:nvPicPr>
        <p:blipFill rotWithShape="1">
          <a:blip r:embed="rId3">
            <a:alphaModFix/>
          </a:blip>
          <a:srcRect b="5231" l="0" r="0" t="4409"/>
          <a:stretch/>
        </p:blipFill>
        <p:spPr>
          <a:xfrm>
            <a:off x="1693451" y="3142375"/>
            <a:ext cx="2061200" cy="1661025"/>
          </a:xfrm>
          <a:prstGeom prst="rect">
            <a:avLst/>
          </a:prstGeom>
          <a:noFill/>
          <a:ln>
            <a:noFill/>
          </a:ln>
        </p:spPr>
      </p:pic>
      <p:sp>
        <p:nvSpPr>
          <p:cNvPr id="1085" name="Google Shape;1085;p76"/>
          <p:cNvSpPr txBox="1"/>
          <p:nvPr>
            <p:ph idx="1" type="body"/>
          </p:nvPr>
        </p:nvSpPr>
        <p:spPr>
          <a:xfrm>
            <a:off x="4686300" y="1112700"/>
            <a:ext cx="3737700" cy="3378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600">
                <a:latin typeface="Source Code Pro"/>
                <a:ea typeface="Source Code Pro"/>
                <a:cs typeface="Source Code Pro"/>
                <a:sym typeface="Source Code Pro"/>
              </a:rPr>
              <a:t>Control Thrusters</a:t>
            </a:r>
            <a:r>
              <a:rPr b="1" lang="en" sz="1600">
                <a:latin typeface="Source Code Pro"/>
                <a:ea typeface="Source Code Pro"/>
                <a:cs typeface="Source Code Pro"/>
                <a:sym typeface="Source Code Pro"/>
              </a:rPr>
              <a:t>: </a:t>
            </a:r>
            <a:endParaRPr sz="1600"/>
          </a:p>
          <a:p>
            <a:pPr indent="-330200" lvl="0" marL="457200" rtl="0" algn="l">
              <a:lnSpc>
                <a:spcPct val="115000"/>
              </a:lnSpc>
              <a:spcBef>
                <a:spcPts val="1200"/>
              </a:spcBef>
              <a:spcAft>
                <a:spcPts val="0"/>
              </a:spcAft>
              <a:buSzPts val="1600"/>
              <a:buChar char="●"/>
            </a:pPr>
            <a:r>
              <a:rPr lang="en" sz="1600"/>
              <a:t>Dawn Aerospace Thrusters: </a:t>
            </a:r>
            <a:endParaRPr sz="1600"/>
          </a:p>
          <a:p>
            <a:pPr indent="-330200" lvl="1" marL="914400" rtl="0" algn="l">
              <a:lnSpc>
                <a:spcPct val="115000"/>
              </a:lnSpc>
              <a:spcBef>
                <a:spcPts val="0"/>
              </a:spcBef>
              <a:spcAft>
                <a:spcPts val="0"/>
              </a:spcAft>
              <a:buSzPts val="1600"/>
              <a:buChar char="○"/>
            </a:pPr>
            <a:r>
              <a:rPr lang="en" sz="1600"/>
              <a:t>B1: Pitch and Yaw </a:t>
            </a:r>
            <a:endParaRPr sz="1600"/>
          </a:p>
          <a:p>
            <a:pPr indent="-330200" lvl="1" marL="914400" rtl="0" algn="l">
              <a:lnSpc>
                <a:spcPct val="115000"/>
              </a:lnSpc>
              <a:spcBef>
                <a:spcPts val="0"/>
              </a:spcBef>
              <a:spcAft>
                <a:spcPts val="0"/>
              </a:spcAft>
              <a:buSzPts val="1600"/>
              <a:buChar char="○"/>
            </a:pPr>
            <a:r>
              <a:rPr lang="en" sz="1600"/>
              <a:t>B20: Roll </a:t>
            </a:r>
            <a:endParaRPr sz="1600"/>
          </a:p>
          <a:p>
            <a:pPr indent="-330200" lvl="0" marL="457200" rtl="0" algn="l">
              <a:lnSpc>
                <a:spcPct val="115000"/>
              </a:lnSpc>
              <a:spcBef>
                <a:spcPts val="0"/>
              </a:spcBef>
              <a:spcAft>
                <a:spcPts val="0"/>
              </a:spcAft>
              <a:buSzPts val="1600"/>
              <a:buChar char="●"/>
            </a:pPr>
            <a:r>
              <a:rPr lang="en" sz="1600"/>
              <a:t>B1: 0.46-1.28 N (x8)</a:t>
            </a:r>
            <a:endParaRPr sz="1600"/>
          </a:p>
          <a:p>
            <a:pPr indent="-330200" lvl="0" marL="457200" rtl="0" algn="l">
              <a:lnSpc>
                <a:spcPct val="115000"/>
              </a:lnSpc>
              <a:spcBef>
                <a:spcPts val="0"/>
              </a:spcBef>
              <a:spcAft>
                <a:spcPts val="0"/>
              </a:spcAft>
              <a:buSzPts val="1600"/>
              <a:buChar char="●"/>
            </a:pPr>
            <a:r>
              <a:rPr lang="en" sz="1600"/>
              <a:t>B20: 6.1-16.7 N (x4)</a:t>
            </a:r>
            <a:endParaRPr sz="1600"/>
          </a:p>
          <a:p>
            <a:pPr indent="0" lvl="0" marL="0" rtl="0" algn="l">
              <a:lnSpc>
                <a:spcPct val="115000"/>
              </a:lnSpc>
              <a:spcBef>
                <a:spcPts val="1200"/>
              </a:spcBef>
              <a:spcAft>
                <a:spcPts val="1200"/>
              </a:spcAft>
              <a:buNone/>
            </a:pPr>
            <a:r>
              <a:t/>
            </a:r>
            <a:endParaRPr sz="1600"/>
          </a:p>
        </p:txBody>
      </p:sp>
      <p:pic>
        <p:nvPicPr>
          <p:cNvPr id="1086" name="Google Shape;1086;p76"/>
          <p:cNvPicPr preferRelativeResize="0"/>
          <p:nvPr/>
        </p:nvPicPr>
        <p:blipFill rotWithShape="1">
          <a:blip r:embed="rId4">
            <a:alphaModFix/>
          </a:blip>
          <a:srcRect b="0" l="46048" r="0" t="0"/>
          <a:stretch/>
        </p:blipFill>
        <p:spPr>
          <a:xfrm>
            <a:off x="5035175" y="3142375"/>
            <a:ext cx="1303725" cy="1611026"/>
          </a:xfrm>
          <a:prstGeom prst="rect">
            <a:avLst/>
          </a:prstGeom>
          <a:noFill/>
          <a:ln>
            <a:noFill/>
          </a:ln>
        </p:spPr>
      </p:pic>
      <p:pic>
        <p:nvPicPr>
          <p:cNvPr id="1087" name="Google Shape;1087;p76"/>
          <p:cNvPicPr preferRelativeResize="0"/>
          <p:nvPr/>
        </p:nvPicPr>
        <p:blipFill>
          <a:blip r:embed="rId5">
            <a:alphaModFix/>
          </a:blip>
          <a:stretch>
            <a:fillRect/>
          </a:stretch>
        </p:blipFill>
        <p:spPr>
          <a:xfrm>
            <a:off x="6621922" y="3142375"/>
            <a:ext cx="1250828" cy="1611024"/>
          </a:xfrm>
          <a:prstGeom prst="rect">
            <a:avLst/>
          </a:prstGeom>
          <a:noFill/>
          <a:ln>
            <a:noFill/>
          </a:ln>
        </p:spPr>
      </p:pic>
      <p:sp>
        <p:nvSpPr>
          <p:cNvPr id="1088" name="Google Shape;1088;p76"/>
          <p:cNvSpPr txBox="1"/>
          <p:nvPr/>
        </p:nvSpPr>
        <p:spPr>
          <a:xfrm>
            <a:off x="5035150" y="4681475"/>
            <a:ext cx="1303800" cy="4002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1200"/>
              </a:spcAft>
              <a:buNone/>
            </a:pPr>
            <a:r>
              <a:rPr lang="en">
                <a:solidFill>
                  <a:schemeClr val="lt1"/>
                </a:solidFill>
                <a:latin typeface="Source Code Pro Light"/>
                <a:ea typeface="Source Code Pro Light"/>
                <a:cs typeface="Source Code Pro Light"/>
                <a:sym typeface="Source Code Pro Light"/>
              </a:rPr>
              <a:t>B1</a:t>
            </a:r>
            <a:endParaRPr sz="1200">
              <a:latin typeface="Source Code Pro Light"/>
              <a:ea typeface="Source Code Pro Light"/>
              <a:cs typeface="Source Code Pro Light"/>
              <a:sym typeface="Source Code Pro Light"/>
            </a:endParaRPr>
          </a:p>
        </p:txBody>
      </p:sp>
      <p:sp>
        <p:nvSpPr>
          <p:cNvPr id="1089" name="Google Shape;1089;p76"/>
          <p:cNvSpPr txBox="1"/>
          <p:nvPr/>
        </p:nvSpPr>
        <p:spPr>
          <a:xfrm>
            <a:off x="6595438" y="4681475"/>
            <a:ext cx="1303800" cy="4002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1200"/>
              </a:spcAft>
              <a:buNone/>
            </a:pPr>
            <a:r>
              <a:rPr lang="en" sz="1600">
                <a:solidFill>
                  <a:schemeClr val="lt1"/>
                </a:solidFill>
                <a:latin typeface="Source Code Pro Light"/>
                <a:ea typeface="Source Code Pro Light"/>
                <a:cs typeface="Source Code Pro Light"/>
                <a:sym typeface="Source Code Pro Light"/>
              </a:rPr>
              <a:t>B20</a:t>
            </a:r>
            <a:endParaRPr>
              <a:latin typeface="Source Code Pro Light"/>
              <a:ea typeface="Source Code Pro Light"/>
              <a:cs typeface="Source Code Pro Light"/>
              <a:sym typeface="Source Code Pro Light"/>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3" name="Shape 1093"/>
        <p:cNvGrpSpPr/>
        <p:nvPr/>
      </p:nvGrpSpPr>
      <p:grpSpPr>
        <a:xfrm>
          <a:off x="0" y="0"/>
          <a:ext cx="0" cy="0"/>
          <a:chOff x="0" y="0"/>
          <a:chExt cx="0" cy="0"/>
        </a:xfrm>
      </p:grpSpPr>
      <p:sp>
        <p:nvSpPr>
          <p:cNvPr id="1094" name="Google Shape;1094;p77"/>
          <p:cNvSpPr txBox="1"/>
          <p:nvPr>
            <p:ph type="title"/>
          </p:nvPr>
        </p:nvSpPr>
        <p:spPr>
          <a:xfrm>
            <a:off x="720000" y="5400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Telemetry Requirements</a:t>
            </a:r>
            <a:endParaRPr/>
          </a:p>
        </p:txBody>
      </p:sp>
      <p:sp>
        <p:nvSpPr>
          <p:cNvPr id="1095" name="Google Shape;1095;p77"/>
          <p:cNvSpPr txBox="1"/>
          <p:nvPr>
            <p:ph idx="12" type="sldNum"/>
          </p:nvPr>
        </p:nvSpPr>
        <p:spPr>
          <a:xfrm>
            <a:off x="8423996" y="458670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graphicFrame>
        <p:nvGraphicFramePr>
          <p:cNvPr id="1096" name="Google Shape;1096;p77"/>
          <p:cNvGraphicFramePr/>
          <p:nvPr/>
        </p:nvGraphicFramePr>
        <p:xfrm>
          <a:off x="720000" y="1319475"/>
          <a:ext cx="3000000" cy="3000000"/>
        </p:xfrm>
        <a:graphic>
          <a:graphicData uri="http://schemas.openxmlformats.org/drawingml/2006/table">
            <a:tbl>
              <a:tblPr>
                <a:noFill/>
                <a:tableStyleId>{A4F9142B-5A3B-41C4-B733-20C184AEE8D0}</a:tableStyleId>
              </a:tblPr>
              <a:tblGrid>
                <a:gridCol w="1077225"/>
                <a:gridCol w="6626775"/>
              </a:tblGrid>
              <a:tr h="579225">
                <a:tc>
                  <a:txBody>
                    <a:bodyPr/>
                    <a:lstStyle/>
                    <a:p>
                      <a:pPr indent="0" lvl="0" marL="0" rtl="0" algn="l">
                        <a:spcBef>
                          <a:spcPts val="0"/>
                        </a:spcBef>
                        <a:spcAft>
                          <a:spcPts val="1200"/>
                        </a:spcAft>
                        <a:buNone/>
                      </a:pPr>
                      <a:r>
                        <a:rPr b="1" lang="en" sz="1300">
                          <a:solidFill>
                            <a:schemeClr val="lt1"/>
                          </a:solidFill>
                          <a:latin typeface="Source Code Pro"/>
                          <a:ea typeface="Source Code Pro"/>
                          <a:cs typeface="Source Code Pro"/>
                          <a:sym typeface="Source Code Pro"/>
                        </a:rPr>
                        <a:t>TEL-100</a:t>
                      </a:r>
                      <a:endParaRPr b="1" sz="1300">
                        <a:latin typeface="Source Code Pro"/>
                        <a:ea typeface="Source Code Pro"/>
                        <a:cs typeface="Source Code Pro"/>
                        <a:sym typeface="Source Code Pro"/>
                      </a:endParaRPr>
                    </a:p>
                  </a:txBody>
                  <a:tcPr marT="91425" marB="91425" marR="91425" marL="91425"/>
                </a:tc>
                <a:tc>
                  <a:txBody>
                    <a:bodyPr/>
                    <a:lstStyle/>
                    <a:p>
                      <a:pPr indent="0" lvl="0" marL="0" rtl="0" algn="l">
                        <a:spcBef>
                          <a:spcPts val="0"/>
                        </a:spcBef>
                        <a:spcAft>
                          <a:spcPts val="1200"/>
                        </a:spcAft>
                        <a:buNone/>
                      </a:pPr>
                      <a:r>
                        <a:rPr lang="en" sz="1300">
                          <a:solidFill>
                            <a:schemeClr val="lt1"/>
                          </a:solidFill>
                          <a:latin typeface="Source Code Pro"/>
                          <a:ea typeface="Source Code Pro"/>
                          <a:cs typeface="Source Code Pro"/>
                          <a:sym typeface="Source Code Pro"/>
                        </a:rPr>
                        <a:t>The telemetry system shall return s</a:t>
                      </a:r>
                      <a:r>
                        <a:rPr lang="en" sz="1300">
                          <a:solidFill>
                            <a:schemeClr val="lt1"/>
                          </a:solidFill>
                          <a:latin typeface="Source Code Pro"/>
                          <a:ea typeface="Source Code Pro"/>
                          <a:cs typeface="Source Code Pro"/>
                          <a:sym typeface="Source Code Pro"/>
                        </a:rPr>
                        <a:t>cience data using a baseline of Ka-Band</a:t>
                      </a:r>
                      <a:endParaRPr sz="1300">
                        <a:latin typeface="Source Code Pro"/>
                        <a:ea typeface="Source Code Pro"/>
                        <a:cs typeface="Source Code Pro"/>
                        <a:sym typeface="Source Code Pro"/>
                      </a:endParaRPr>
                    </a:p>
                  </a:txBody>
                  <a:tcPr marT="91425" marB="91425" marR="91425" marL="91425"/>
                </a:tc>
              </a:tr>
              <a:tr h="640875">
                <a:tc>
                  <a:txBody>
                    <a:bodyPr/>
                    <a:lstStyle/>
                    <a:p>
                      <a:pPr indent="0" lvl="0" marL="0" rtl="0" algn="l">
                        <a:spcBef>
                          <a:spcPts val="0"/>
                        </a:spcBef>
                        <a:spcAft>
                          <a:spcPts val="1200"/>
                        </a:spcAft>
                        <a:buNone/>
                      </a:pPr>
                      <a:r>
                        <a:rPr b="1" lang="en" sz="1300">
                          <a:solidFill>
                            <a:schemeClr val="lt1"/>
                          </a:solidFill>
                          <a:latin typeface="Source Code Pro"/>
                          <a:ea typeface="Source Code Pro"/>
                          <a:cs typeface="Source Code Pro"/>
                          <a:sym typeface="Source Code Pro"/>
                        </a:rPr>
                        <a:t>TEL-200 </a:t>
                      </a:r>
                      <a:endParaRPr b="1" sz="1300">
                        <a:latin typeface="Source Code Pro"/>
                        <a:ea typeface="Source Code Pro"/>
                        <a:cs typeface="Source Code Pro"/>
                        <a:sym typeface="Source Code Pro"/>
                      </a:endParaRPr>
                    </a:p>
                  </a:txBody>
                  <a:tcPr marT="91425" marB="91425" marR="91425" marL="91425"/>
                </a:tc>
                <a:tc>
                  <a:txBody>
                    <a:bodyPr/>
                    <a:lstStyle/>
                    <a:p>
                      <a:pPr indent="0" lvl="0" marL="0" rtl="0" algn="l">
                        <a:spcBef>
                          <a:spcPts val="0"/>
                        </a:spcBef>
                        <a:spcAft>
                          <a:spcPts val="1200"/>
                        </a:spcAft>
                        <a:buNone/>
                      </a:pPr>
                      <a:r>
                        <a:rPr lang="en" sz="1300">
                          <a:solidFill>
                            <a:schemeClr val="lt1"/>
                          </a:solidFill>
                          <a:latin typeface="Source Code Pro"/>
                          <a:ea typeface="Source Code Pro"/>
                          <a:cs typeface="Source Code Pro"/>
                          <a:sym typeface="Source Code Pro"/>
                        </a:rPr>
                        <a:t>The </a:t>
                      </a:r>
                      <a:r>
                        <a:rPr lang="en" sz="1300">
                          <a:solidFill>
                            <a:schemeClr val="lt1"/>
                          </a:solidFill>
                          <a:latin typeface="Source Code Pro"/>
                          <a:ea typeface="Source Code Pro"/>
                          <a:cs typeface="Source Code Pro"/>
                          <a:sym typeface="Source Code Pro"/>
                        </a:rPr>
                        <a:t>telemetry</a:t>
                      </a:r>
                      <a:r>
                        <a:rPr lang="en" sz="1300">
                          <a:solidFill>
                            <a:schemeClr val="lt1"/>
                          </a:solidFill>
                          <a:latin typeface="Source Code Pro"/>
                          <a:ea typeface="Source Code Pro"/>
                          <a:cs typeface="Source Code Pro"/>
                          <a:sym typeface="Source Code Pro"/>
                        </a:rPr>
                        <a:t> system c</a:t>
                      </a:r>
                      <a:r>
                        <a:rPr lang="en" sz="1300">
                          <a:solidFill>
                            <a:schemeClr val="lt1"/>
                          </a:solidFill>
                          <a:latin typeface="Source Code Pro"/>
                          <a:ea typeface="Source Code Pro"/>
                          <a:cs typeface="Source Code Pro"/>
                          <a:sym typeface="Source Code Pro"/>
                        </a:rPr>
                        <a:t>ommunication baseline shall be conducted with 34m Deep Space Network (DSN)</a:t>
                      </a:r>
                      <a:endParaRPr sz="1300">
                        <a:latin typeface="Source Code Pro"/>
                        <a:ea typeface="Source Code Pro"/>
                        <a:cs typeface="Source Code Pro"/>
                        <a:sym typeface="Source Code Pro"/>
                      </a:endParaRPr>
                    </a:p>
                  </a:txBody>
                  <a:tcPr marT="91425" marB="91425" marR="91425" marL="91425"/>
                </a:tc>
              </a:tr>
              <a:tr h="650950">
                <a:tc>
                  <a:txBody>
                    <a:bodyPr/>
                    <a:lstStyle/>
                    <a:p>
                      <a:pPr indent="0" lvl="0" marL="0" rtl="0" algn="l">
                        <a:spcBef>
                          <a:spcPts val="0"/>
                        </a:spcBef>
                        <a:spcAft>
                          <a:spcPts val="1200"/>
                        </a:spcAft>
                        <a:buNone/>
                      </a:pPr>
                      <a:r>
                        <a:rPr b="1" lang="en" sz="1300">
                          <a:solidFill>
                            <a:schemeClr val="lt1"/>
                          </a:solidFill>
                          <a:latin typeface="Source Code Pro"/>
                          <a:ea typeface="Source Code Pro"/>
                          <a:cs typeface="Source Code Pro"/>
                          <a:sym typeface="Source Code Pro"/>
                        </a:rPr>
                        <a:t>TEL-300 </a:t>
                      </a:r>
                      <a:endParaRPr b="1" sz="1300">
                        <a:latin typeface="Source Code Pro"/>
                        <a:ea typeface="Source Code Pro"/>
                        <a:cs typeface="Source Code Pro"/>
                        <a:sym typeface="Source Code Pro"/>
                      </a:endParaRPr>
                    </a:p>
                  </a:txBody>
                  <a:tcPr marT="91425" marB="91425" marR="91425" marL="91425"/>
                </a:tc>
                <a:tc>
                  <a:txBody>
                    <a:bodyPr/>
                    <a:lstStyle/>
                    <a:p>
                      <a:pPr indent="0" lvl="0" marL="0" rtl="0" algn="l">
                        <a:spcBef>
                          <a:spcPts val="0"/>
                        </a:spcBef>
                        <a:spcAft>
                          <a:spcPts val="1200"/>
                        </a:spcAft>
                        <a:buNone/>
                      </a:pPr>
                      <a:r>
                        <a:rPr lang="en" sz="1300">
                          <a:solidFill>
                            <a:schemeClr val="lt1"/>
                          </a:solidFill>
                          <a:latin typeface="Source Code Pro"/>
                          <a:ea typeface="Source Code Pro"/>
                          <a:cs typeface="Source Code Pro"/>
                          <a:sym typeface="Source Code Pro"/>
                        </a:rPr>
                        <a:t>Onboard science data shall be returned within two weeks of collection</a:t>
                      </a:r>
                      <a:endParaRPr sz="1300">
                        <a:latin typeface="Source Code Pro"/>
                        <a:ea typeface="Source Code Pro"/>
                        <a:cs typeface="Source Code Pro"/>
                        <a:sym typeface="Source Code Pro"/>
                      </a:endParaRPr>
                    </a:p>
                  </a:txBody>
                  <a:tcPr marT="91425" marB="91425" marR="91425" marL="91425"/>
                </a:tc>
              </a:tr>
              <a:tr h="633500">
                <a:tc>
                  <a:txBody>
                    <a:bodyPr/>
                    <a:lstStyle/>
                    <a:p>
                      <a:pPr indent="0" lvl="0" marL="0" rtl="0" algn="l">
                        <a:spcBef>
                          <a:spcPts val="0"/>
                        </a:spcBef>
                        <a:spcAft>
                          <a:spcPts val="1200"/>
                        </a:spcAft>
                        <a:buNone/>
                      </a:pPr>
                      <a:r>
                        <a:rPr b="1" lang="en" sz="1300">
                          <a:solidFill>
                            <a:schemeClr val="lt1"/>
                          </a:solidFill>
                          <a:latin typeface="Source Code Pro"/>
                          <a:ea typeface="Source Code Pro"/>
                          <a:cs typeface="Source Code Pro"/>
                          <a:sym typeface="Source Code Pro"/>
                        </a:rPr>
                        <a:t>TEL-400 </a:t>
                      </a:r>
                      <a:endParaRPr b="1" sz="1300">
                        <a:latin typeface="Source Code Pro"/>
                        <a:ea typeface="Source Code Pro"/>
                        <a:cs typeface="Source Code Pro"/>
                        <a:sym typeface="Source Code Pro"/>
                      </a:endParaRPr>
                    </a:p>
                  </a:txBody>
                  <a:tcPr marT="91425" marB="91425" marR="91425" marL="91425"/>
                </a:tc>
                <a:tc>
                  <a:txBody>
                    <a:bodyPr/>
                    <a:lstStyle/>
                    <a:p>
                      <a:pPr indent="0" lvl="0" marL="0" rtl="0" algn="l">
                        <a:spcBef>
                          <a:spcPts val="0"/>
                        </a:spcBef>
                        <a:spcAft>
                          <a:spcPts val="1200"/>
                        </a:spcAft>
                        <a:buNone/>
                      </a:pPr>
                      <a:r>
                        <a:rPr lang="en" sz="1300">
                          <a:solidFill>
                            <a:schemeClr val="lt1"/>
                          </a:solidFill>
                          <a:latin typeface="Source Code Pro"/>
                          <a:ea typeface="Source Code Pro"/>
                          <a:cs typeface="Source Code Pro"/>
                          <a:sym typeface="Source Code Pro"/>
                        </a:rPr>
                        <a:t>The t</a:t>
                      </a:r>
                      <a:r>
                        <a:rPr lang="en" sz="1300">
                          <a:solidFill>
                            <a:schemeClr val="lt1"/>
                          </a:solidFill>
                          <a:latin typeface="Source Code Pro"/>
                          <a:ea typeface="Source Code Pro"/>
                          <a:cs typeface="Source Code Pro"/>
                          <a:sym typeface="Source Code Pro"/>
                        </a:rPr>
                        <a:t>elemetry and tracking system shall be available for all critical events</a:t>
                      </a:r>
                      <a:endParaRPr sz="1300">
                        <a:latin typeface="Source Code Pro"/>
                        <a:ea typeface="Source Code Pro"/>
                        <a:cs typeface="Source Code Pro"/>
                        <a:sym typeface="Source Code Pro"/>
                      </a:endParaRPr>
                    </a:p>
                  </a:txBody>
                  <a:tcPr marT="91425" marB="91425" marR="91425" marL="91425"/>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0" name="Shape 1100"/>
        <p:cNvGrpSpPr/>
        <p:nvPr/>
      </p:nvGrpSpPr>
      <p:grpSpPr>
        <a:xfrm>
          <a:off x="0" y="0"/>
          <a:ext cx="0" cy="0"/>
          <a:chOff x="0" y="0"/>
          <a:chExt cx="0" cy="0"/>
        </a:xfrm>
      </p:grpSpPr>
      <p:sp>
        <p:nvSpPr>
          <p:cNvPr id="1101" name="Google Shape;1101;p78"/>
          <p:cNvSpPr txBox="1"/>
          <p:nvPr>
            <p:ph type="title"/>
          </p:nvPr>
        </p:nvSpPr>
        <p:spPr>
          <a:xfrm>
            <a:off x="720000" y="5400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High Gain Antenna Design</a:t>
            </a:r>
            <a:endParaRPr/>
          </a:p>
        </p:txBody>
      </p:sp>
      <p:sp>
        <p:nvSpPr>
          <p:cNvPr id="1102" name="Google Shape;1102;p78"/>
          <p:cNvSpPr txBox="1"/>
          <p:nvPr>
            <p:ph idx="1" type="body"/>
          </p:nvPr>
        </p:nvSpPr>
        <p:spPr>
          <a:xfrm>
            <a:off x="410150" y="1047750"/>
            <a:ext cx="4724400" cy="2133600"/>
          </a:xfrm>
          <a:prstGeom prst="rect">
            <a:avLst/>
          </a:prstGeom>
        </p:spPr>
        <p:txBody>
          <a:bodyPr anchorCtr="0" anchor="t" bIns="91425" lIns="91425" spcFirstLastPara="1" rIns="91425" wrap="square" tIns="91425">
            <a:noAutofit/>
          </a:bodyPr>
          <a:lstStyle/>
          <a:p>
            <a:pPr indent="-311150" lvl="0" marL="457200" rtl="0" algn="l">
              <a:lnSpc>
                <a:spcPct val="115000"/>
              </a:lnSpc>
              <a:spcBef>
                <a:spcPts val="0"/>
              </a:spcBef>
              <a:spcAft>
                <a:spcPts val="0"/>
              </a:spcAft>
              <a:buSzPts val="1300"/>
              <a:buChar char="●"/>
            </a:pPr>
            <a:r>
              <a:rPr lang="en" sz="1300"/>
              <a:t>Parabolic Dish with 3.8m diameter</a:t>
            </a:r>
            <a:endParaRPr sz="1300"/>
          </a:p>
          <a:p>
            <a:pPr indent="-311150" lvl="0" marL="457200" rtl="0" algn="l">
              <a:lnSpc>
                <a:spcPct val="115000"/>
              </a:lnSpc>
              <a:spcBef>
                <a:spcPts val="0"/>
              </a:spcBef>
              <a:spcAft>
                <a:spcPts val="0"/>
              </a:spcAft>
              <a:buSzPts val="1300"/>
              <a:buChar char="●"/>
            </a:pPr>
            <a:r>
              <a:rPr lang="en" sz="1300"/>
              <a:t>Average Power: 110 W</a:t>
            </a:r>
            <a:endParaRPr sz="1300"/>
          </a:p>
          <a:p>
            <a:pPr indent="-311150" lvl="0" marL="457200" rtl="0" algn="l">
              <a:lnSpc>
                <a:spcPct val="115000"/>
              </a:lnSpc>
              <a:spcBef>
                <a:spcPts val="0"/>
              </a:spcBef>
              <a:spcAft>
                <a:spcPts val="0"/>
              </a:spcAft>
              <a:buSzPts val="1300"/>
              <a:buChar char="●"/>
            </a:pPr>
            <a:r>
              <a:rPr lang="en" sz="1300"/>
              <a:t>Maximum Power: 150 W (Emergency)</a:t>
            </a:r>
            <a:endParaRPr sz="1300"/>
          </a:p>
          <a:p>
            <a:pPr indent="-311150" lvl="0" marL="457200" rtl="0" algn="l">
              <a:lnSpc>
                <a:spcPct val="115000"/>
              </a:lnSpc>
              <a:spcBef>
                <a:spcPts val="0"/>
              </a:spcBef>
              <a:spcAft>
                <a:spcPts val="0"/>
              </a:spcAft>
              <a:buSzPts val="1300"/>
              <a:buChar char="●"/>
            </a:pPr>
            <a:r>
              <a:rPr lang="en" sz="1300"/>
              <a:t>Average 4000 bps, able to reach 6000 bps</a:t>
            </a:r>
            <a:endParaRPr sz="1300"/>
          </a:p>
          <a:p>
            <a:pPr indent="-311150" lvl="0" marL="457200" rtl="0" algn="l">
              <a:lnSpc>
                <a:spcPct val="115000"/>
              </a:lnSpc>
              <a:spcBef>
                <a:spcPts val="0"/>
              </a:spcBef>
              <a:spcAft>
                <a:spcPts val="0"/>
              </a:spcAft>
              <a:buSzPts val="1300"/>
              <a:buChar char="●"/>
            </a:pPr>
            <a:r>
              <a:rPr lang="en" sz="1300"/>
              <a:t>Downlink time: 13 days at 11 hrs/day</a:t>
            </a:r>
            <a:endParaRPr sz="1300"/>
          </a:p>
          <a:p>
            <a:pPr indent="-311150" lvl="0" marL="457200" rtl="0" algn="l">
              <a:lnSpc>
                <a:spcPct val="115000"/>
              </a:lnSpc>
              <a:spcBef>
                <a:spcPts val="0"/>
              </a:spcBef>
              <a:spcAft>
                <a:spcPts val="0"/>
              </a:spcAft>
              <a:buSzPts val="1300"/>
              <a:buChar char="●"/>
            </a:pPr>
            <a:r>
              <a:rPr lang="en" sz="1300"/>
              <a:t>QPSK Modulation; </a:t>
            </a:r>
            <a:r>
              <a:rPr lang="en" sz="1300"/>
              <a:t>forward error correction @ 5/9th</a:t>
            </a:r>
            <a:endParaRPr sz="1300"/>
          </a:p>
        </p:txBody>
      </p:sp>
      <p:sp>
        <p:nvSpPr>
          <p:cNvPr id="1103" name="Google Shape;1103;p78"/>
          <p:cNvSpPr txBox="1"/>
          <p:nvPr>
            <p:ph idx="12" type="sldNum"/>
          </p:nvPr>
        </p:nvSpPr>
        <p:spPr>
          <a:xfrm>
            <a:off x="8423996" y="458670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graphicFrame>
        <p:nvGraphicFramePr>
          <p:cNvPr id="1104" name="Google Shape;1104;p78"/>
          <p:cNvGraphicFramePr/>
          <p:nvPr/>
        </p:nvGraphicFramePr>
        <p:xfrm>
          <a:off x="5249400" y="293463"/>
          <a:ext cx="3000000" cy="3000000"/>
        </p:xfrm>
        <a:graphic>
          <a:graphicData uri="http://schemas.openxmlformats.org/drawingml/2006/table">
            <a:tbl>
              <a:tblPr>
                <a:noFill/>
                <a:tableStyleId>{A4F9142B-5A3B-41C4-B733-20C184AEE8D0}</a:tableStyleId>
              </a:tblPr>
              <a:tblGrid>
                <a:gridCol w="895700"/>
                <a:gridCol w="1412175"/>
                <a:gridCol w="935375"/>
              </a:tblGrid>
              <a:tr h="381000">
                <a:tc>
                  <a:txBody>
                    <a:bodyPr/>
                    <a:lstStyle/>
                    <a:p>
                      <a:pPr indent="0" lvl="0" marL="0" marR="0" rtl="0" algn="ctr">
                        <a:lnSpc>
                          <a:spcPct val="100000"/>
                        </a:lnSpc>
                        <a:spcBef>
                          <a:spcPts val="0"/>
                        </a:spcBef>
                        <a:spcAft>
                          <a:spcPts val="0"/>
                        </a:spcAft>
                        <a:buNone/>
                      </a:pPr>
                      <a:r>
                        <a:rPr b="1" lang="en" sz="1000">
                          <a:solidFill>
                            <a:schemeClr val="lt1"/>
                          </a:solidFill>
                          <a:latin typeface="Source Code Pro"/>
                          <a:ea typeface="Source Code Pro"/>
                          <a:cs typeface="Source Code Pro"/>
                          <a:sym typeface="Source Code Pro"/>
                        </a:rPr>
                        <a:t>Downlink</a:t>
                      </a:r>
                      <a:endParaRPr b="1" sz="1000">
                        <a:solidFill>
                          <a:schemeClr val="lt1"/>
                        </a:solidFill>
                        <a:latin typeface="Source Code Pro"/>
                        <a:ea typeface="Source Code Pro"/>
                        <a:cs typeface="Source Code Pro"/>
                        <a:sym typeface="Source Code Pro"/>
                      </a:endParaRPr>
                    </a:p>
                  </a:txBody>
                  <a:tcPr marT="91425" marB="91425" marR="91425" marL="91425" anchor="ctr"/>
                </a:tc>
                <a:tc>
                  <a:txBody>
                    <a:bodyPr/>
                    <a:lstStyle/>
                    <a:p>
                      <a:pPr indent="0" lvl="0" marL="0" marR="0" rtl="0" algn="ctr">
                        <a:lnSpc>
                          <a:spcPct val="100000"/>
                        </a:lnSpc>
                        <a:spcBef>
                          <a:spcPts val="0"/>
                        </a:spcBef>
                        <a:spcAft>
                          <a:spcPts val="0"/>
                        </a:spcAft>
                        <a:buNone/>
                      </a:pPr>
                      <a:r>
                        <a:t/>
                      </a:r>
                      <a:endParaRPr sz="1000">
                        <a:solidFill>
                          <a:schemeClr val="lt1"/>
                        </a:solidFill>
                        <a:latin typeface="Source Code Pro Light"/>
                        <a:ea typeface="Source Code Pro Light"/>
                        <a:cs typeface="Source Code Pro Light"/>
                        <a:sym typeface="Source Code Pro Light"/>
                      </a:endParaRPr>
                    </a:p>
                  </a:txBody>
                  <a:tcPr marT="91425" marB="91425" marR="91425" marL="91425" anchor="ctr">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lang="en" sz="1000">
                          <a:solidFill>
                            <a:schemeClr val="lt1"/>
                          </a:solidFill>
                          <a:latin typeface="Source Code Pro"/>
                          <a:ea typeface="Source Code Pro"/>
                          <a:cs typeface="Source Code Pro"/>
                          <a:sym typeface="Source Code Pro"/>
                        </a:rPr>
                        <a:t>Uplink</a:t>
                      </a:r>
                      <a:endParaRPr b="1" sz="1000">
                        <a:solidFill>
                          <a:schemeClr val="lt1"/>
                        </a:solidFill>
                        <a:latin typeface="Source Code Pro"/>
                        <a:ea typeface="Source Code Pro"/>
                        <a:cs typeface="Source Code Pro"/>
                        <a:sym typeface="Source Code Pro"/>
                      </a:endParaRPr>
                    </a:p>
                  </a:txBody>
                  <a:tcPr marT="91425" marB="91425" marR="91425" marL="91425" anchor="ctr">
                    <a:lnB cap="flat" cmpd="sng" w="9525">
                      <a:solidFill>
                        <a:srgbClr val="9E9E9E"/>
                      </a:solidFill>
                      <a:prstDash val="solid"/>
                      <a:round/>
                      <a:headEnd len="sm" w="sm" type="none"/>
                      <a:tailEnd len="sm" w="sm" type="none"/>
                    </a:lnB>
                  </a:tcPr>
                </a:tc>
              </a:tr>
              <a:tr h="426700">
                <a:tc>
                  <a:txBody>
                    <a:bodyPr/>
                    <a:lstStyle/>
                    <a:p>
                      <a:pPr indent="0" lvl="0" marL="0" marR="0" rtl="0" algn="ctr">
                        <a:lnSpc>
                          <a:spcPct val="100000"/>
                        </a:lnSpc>
                        <a:spcBef>
                          <a:spcPts val="0"/>
                        </a:spcBef>
                        <a:spcAft>
                          <a:spcPts val="0"/>
                        </a:spcAft>
                        <a:buNone/>
                      </a:pPr>
                      <a:r>
                        <a:rPr lang="en" sz="1000">
                          <a:solidFill>
                            <a:schemeClr val="lt1"/>
                          </a:solidFill>
                          <a:latin typeface="Source Code Pro Light"/>
                          <a:ea typeface="Source Code Pro Light"/>
                          <a:cs typeface="Source Code Pro Light"/>
                          <a:sym typeface="Source Code Pro Light"/>
                        </a:rPr>
                        <a:t>21</a:t>
                      </a:r>
                      <a:endParaRPr sz="1000">
                        <a:solidFill>
                          <a:schemeClr val="lt1"/>
                        </a:solidFill>
                        <a:latin typeface="Source Code Pro Light"/>
                        <a:ea typeface="Source Code Pro Light"/>
                        <a:cs typeface="Source Code Pro Light"/>
                        <a:sym typeface="Source Code Pro Light"/>
                      </a:endParaRPr>
                    </a:p>
                  </a:txBody>
                  <a:tcPr marT="91425" marB="91425" marR="91425" marL="91425" anchor="ctr">
                    <a:lnR cap="flat" cmpd="sng" w="9525">
                      <a:solidFill>
                        <a:srgbClr val="9E9E9E"/>
                      </a:solidFill>
                      <a:prstDash val="solid"/>
                      <a:round/>
                      <a:headEnd len="sm" w="sm" type="none"/>
                      <a:tailEnd len="sm" w="sm" type="none"/>
                    </a:lnR>
                  </a:tcPr>
                </a:tc>
                <a:tc>
                  <a:txBody>
                    <a:bodyPr/>
                    <a:lstStyle/>
                    <a:p>
                      <a:pPr indent="0" lvl="0" marL="0" marR="0" rtl="0" algn="ctr">
                        <a:lnSpc>
                          <a:spcPct val="100000"/>
                        </a:lnSpc>
                        <a:spcBef>
                          <a:spcPts val="0"/>
                        </a:spcBef>
                        <a:spcAft>
                          <a:spcPts val="0"/>
                        </a:spcAft>
                        <a:buNone/>
                      </a:pPr>
                      <a:r>
                        <a:rPr lang="en" sz="1000">
                          <a:solidFill>
                            <a:schemeClr val="lt1"/>
                          </a:solidFill>
                          <a:latin typeface="Source Code Pro Light"/>
                          <a:ea typeface="Source Code Pro Light"/>
                          <a:cs typeface="Source Code Pro Light"/>
                          <a:sym typeface="Source Code Pro Light"/>
                        </a:rPr>
                        <a:t>Earth </a:t>
                      </a:r>
                      <a:endParaRPr sz="1000">
                        <a:solidFill>
                          <a:schemeClr val="lt1"/>
                        </a:solidFill>
                        <a:latin typeface="Source Code Pro Light"/>
                        <a:ea typeface="Source Code Pro Light"/>
                        <a:cs typeface="Source Code Pro Light"/>
                        <a:sym typeface="Source Code Pro Light"/>
                      </a:endParaRPr>
                    </a:p>
                    <a:p>
                      <a:pPr indent="0" lvl="0" marL="0" marR="0" rtl="0" algn="ctr">
                        <a:lnSpc>
                          <a:spcPct val="100000"/>
                        </a:lnSpc>
                        <a:spcBef>
                          <a:spcPts val="0"/>
                        </a:spcBef>
                        <a:spcAft>
                          <a:spcPts val="0"/>
                        </a:spcAft>
                        <a:buNone/>
                      </a:pPr>
                      <a:r>
                        <a:rPr lang="en" sz="1000">
                          <a:solidFill>
                            <a:schemeClr val="lt1"/>
                          </a:solidFill>
                          <a:latin typeface="Source Code Pro Light"/>
                          <a:ea typeface="Source Code Pro Light"/>
                          <a:cs typeface="Source Code Pro Light"/>
                          <a:sym typeface="Source Code Pro Light"/>
                        </a:rPr>
                        <a:t>Distance (AU)</a:t>
                      </a:r>
                      <a:endParaRPr sz="1000">
                        <a:solidFill>
                          <a:schemeClr val="lt1"/>
                        </a:solidFill>
                        <a:latin typeface="Source Code Pro Light"/>
                        <a:ea typeface="Source Code Pro Light"/>
                        <a:cs typeface="Source Code Pro Light"/>
                        <a:sym typeface="Source Code Pro Light"/>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en" sz="1000">
                          <a:solidFill>
                            <a:schemeClr val="lt1"/>
                          </a:solidFill>
                          <a:latin typeface="Source Code Pro Light"/>
                          <a:ea typeface="Source Code Pro Light"/>
                          <a:cs typeface="Source Code Pro Light"/>
                          <a:sym typeface="Source Code Pro Light"/>
                        </a:rPr>
                        <a:t>21</a:t>
                      </a:r>
                      <a:endParaRPr sz="1000">
                        <a:solidFill>
                          <a:schemeClr val="lt1"/>
                        </a:solidFill>
                        <a:latin typeface="Source Code Pro Light"/>
                        <a:ea typeface="Source Code Pro Light"/>
                        <a:cs typeface="Source Code Pro Light"/>
                        <a:sym typeface="Source Code Pro Light"/>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426700">
                <a:tc>
                  <a:txBody>
                    <a:bodyPr/>
                    <a:lstStyle/>
                    <a:p>
                      <a:pPr indent="0" lvl="0" marL="0" marR="0" rtl="0" algn="ctr">
                        <a:lnSpc>
                          <a:spcPct val="100000"/>
                        </a:lnSpc>
                        <a:spcBef>
                          <a:spcPts val="0"/>
                        </a:spcBef>
                        <a:spcAft>
                          <a:spcPts val="0"/>
                        </a:spcAft>
                        <a:buNone/>
                      </a:pPr>
                      <a:r>
                        <a:rPr lang="en" sz="1000">
                          <a:solidFill>
                            <a:schemeClr val="lt1"/>
                          </a:solidFill>
                          <a:latin typeface="Source Code Pro Light"/>
                          <a:ea typeface="Source Code Pro Light"/>
                          <a:cs typeface="Source Code Pro Light"/>
                          <a:sym typeface="Source Code Pro Light"/>
                        </a:rPr>
                        <a:t>34.7</a:t>
                      </a:r>
                      <a:endParaRPr sz="1000">
                        <a:solidFill>
                          <a:schemeClr val="lt1"/>
                        </a:solidFill>
                        <a:latin typeface="Source Code Pro Light"/>
                        <a:ea typeface="Source Code Pro Light"/>
                        <a:cs typeface="Source Code Pro Light"/>
                        <a:sym typeface="Source Code Pro Light"/>
                      </a:endParaRPr>
                    </a:p>
                  </a:txBody>
                  <a:tcPr marT="91425" marB="91425" marR="91425" marL="91425" anchor="ctr">
                    <a:lnR cap="flat" cmpd="sng" w="9525">
                      <a:solidFill>
                        <a:srgbClr val="9E9E9E"/>
                      </a:solidFill>
                      <a:prstDash val="solid"/>
                      <a:round/>
                      <a:headEnd len="sm" w="sm" type="none"/>
                      <a:tailEnd len="sm" w="sm" type="none"/>
                    </a:lnR>
                  </a:tcPr>
                </a:tc>
                <a:tc>
                  <a:txBody>
                    <a:bodyPr/>
                    <a:lstStyle/>
                    <a:p>
                      <a:pPr indent="0" lvl="0" marL="0" marR="0" rtl="0" algn="ctr">
                        <a:lnSpc>
                          <a:spcPct val="100000"/>
                        </a:lnSpc>
                        <a:spcBef>
                          <a:spcPts val="0"/>
                        </a:spcBef>
                        <a:spcAft>
                          <a:spcPts val="0"/>
                        </a:spcAft>
                        <a:buNone/>
                      </a:pPr>
                      <a:r>
                        <a:rPr lang="en" sz="1000">
                          <a:solidFill>
                            <a:schemeClr val="lt1"/>
                          </a:solidFill>
                          <a:latin typeface="Source Code Pro Light"/>
                          <a:ea typeface="Source Code Pro Light"/>
                          <a:cs typeface="Source Code Pro Light"/>
                          <a:sym typeface="Source Code Pro Light"/>
                        </a:rPr>
                        <a:t>Transmit Frequency </a:t>
                      </a:r>
                      <a:r>
                        <a:rPr lang="en" sz="1000">
                          <a:solidFill>
                            <a:schemeClr val="lt1"/>
                          </a:solidFill>
                          <a:latin typeface="Source Code Pro Light"/>
                          <a:ea typeface="Source Code Pro Light"/>
                          <a:cs typeface="Source Code Pro Light"/>
                          <a:sym typeface="Source Code Pro Light"/>
                        </a:rPr>
                        <a:t>(</a:t>
                      </a:r>
                      <a:r>
                        <a:rPr lang="en" sz="1000">
                          <a:solidFill>
                            <a:schemeClr val="lt1"/>
                          </a:solidFill>
                          <a:latin typeface="Source Code Pro Light"/>
                          <a:ea typeface="Source Code Pro Light"/>
                          <a:cs typeface="Source Code Pro Light"/>
                          <a:sym typeface="Source Code Pro Light"/>
                        </a:rPr>
                        <a:t>GHz)</a:t>
                      </a:r>
                      <a:endParaRPr sz="1000">
                        <a:solidFill>
                          <a:schemeClr val="lt1"/>
                        </a:solidFill>
                        <a:latin typeface="Source Code Pro Light"/>
                        <a:ea typeface="Source Code Pro Light"/>
                        <a:cs typeface="Source Code Pro Light"/>
                        <a:sym typeface="Source Code Pro Light"/>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en" sz="1000">
                          <a:solidFill>
                            <a:schemeClr val="lt1"/>
                          </a:solidFill>
                          <a:latin typeface="Source Code Pro Light"/>
                          <a:ea typeface="Source Code Pro Light"/>
                          <a:cs typeface="Source Code Pro Light"/>
                          <a:sym typeface="Source Code Pro Light"/>
                        </a:rPr>
                        <a:t>8.5</a:t>
                      </a:r>
                      <a:endParaRPr sz="1000">
                        <a:solidFill>
                          <a:schemeClr val="lt1"/>
                        </a:solidFill>
                        <a:latin typeface="Source Code Pro Light"/>
                        <a:ea typeface="Source Code Pro Light"/>
                        <a:cs typeface="Source Code Pro Light"/>
                        <a:sym typeface="Source Code Pro Light"/>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426700">
                <a:tc>
                  <a:txBody>
                    <a:bodyPr/>
                    <a:lstStyle/>
                    <a:p>
                      <a:pPr indent="0" lvl="0" marL="0" marR="0" rtl="0" algn="ctr">
                        <a:lnSpc>
                          <a:spcPct val="100000"/>
                        </a:lnSpc>
                        <a:spcBef>
                          <a:spcPts val="0"/>
                        </a:spcBef>
                        <a:spcAft>
                          <a:spcPts val="0"/>
                        </a:spcAft>
                        <a:buNone/>
                      </a:pPr>
                      <a:r>
                        <a:rPr lang="en" sz="1000">
                          <a:solidFill>
                            <a:schemeClr val="lt1"/>
                          </a:solidFill>
                          <a:latin typeface="Source Code Pro Light"/>
                          <a:ea typeface="Source Code Pro Light"/>
                          <a:cs typeface="Source Code Pro Light"/>
                          <a:sym typeface="Source Code Pro Light"/>
                        </a:rPr>
                        <a:t>60.2</a:t>
                      </a:r>
                      <a:r>
                        <a:rPr lang="en" sz="1000">
                          <a:solidFill>
                            <a:schemeClr val="lt1"/>
                          </a:solidFill>
                          <a:latin typeface="Source Code Pro Light"/>
                          <a:ea typeface="Source Code Pro Light"/>
                          <a:cs typeface="Source Code Pro Light"/>
                          <a:sym typeface="Source Code Pro Light"/>
                        </a:rPr>
                        <a:t>1</a:t>
                      </a:r>
                      <a:endParaRPr sz="1000">
                        <a:solidFill>
                          <a:schemeClr val="lt1"/>
                        </a:solidFill>
                        <a:latin typeface="Source Code Pro Light"/>
                        <a:ea typeface="Source Code Pro Light"/>
                        <a:cs typeface="Source Code Pro Light"/>
                        <a:sym typeface="Source Code Pro Light"/>
                      </a:endParaRPr>
                    </a:p>
                  </a:txBody>
                  <a:tcPr marT="91425" marB="91425" marR="91425" marL="91425" anchor="ctr">
                    <a:lnR cap="flat" cmpd="sng" w="9525">
                      <a:solidFill>
                        <a:srgbClr val="9E9E9E"/>
                      </a:solidFill>
                      <a:prstDash val="solid"/>
                      <a:round/>
                      <a:headEnd len="sm" w="sm" type="none"/>
                      <a:tailEnd len="sm" w="sm" type="none"/>
                    </a:lnR>
                  </a:tcPr>
                </a:tc>
                <a:tc>
                  <a:txBody>
                    <a:bodyPr/>
                    <a:lstStyle/>
                    <a:p>
                      <a:pPr indent="0" lvl="0" marL="0" marR="0" rtl="0" algn="ctr">
                        <a:lnSpc>
                          <a:spcPct val="100000"/>
                        </a:lnSpc>
                        <a:spcBef>
                          <a:spcPts val="0"/>
                        </a:spcBef>
                        <a:spcAft>
                          <a:spcPts val="0"/>
                        </a:spcAft>
                        <a:buNone/>
                      </a:pPr>
                      <a:r>
                        <a:rPr lang="en" sz="1000">
                          <a:solidFill>
                            <a:schemeClr val="lt1"/>
                          </a:solidFill>
                          <a:latin typeface="Source Code Pro Light"/>
                          <a:ea typeface="Source Code Pro Light"/>
                          <a:cs typeface="Source Code Pro Light"/>
                          <a:sym typeface="Source Code Pro Light"/>
                        </a:rPr>
                        <a:t>Transmit Gain (dB)</a:t>
                      </a:r>
                      <a:endParaRPr sz="1000">
                        <a:solidFill>
                          <a:schemeClr val="lt1"/>
                        </a:solidFill>
                        <a:latin typeface="Source Code Pro Light"/>
                        <a:ea typeface="Source Code Pro Light"/>
                        <a:cs typeface="Source Code Pro Light"/>
                        <a:sym typeface="Source Code Pro Light"/>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en" sz="1000">
                          <a:solidFill>
                            <a:schemeClr val="lt1"/>
                          </a:solidFill>
                          <a:latin typeface="Source Code Pro Light"/>
                          <a:ea typeface="Source Code Pro Light"/>
                          <a:cs typeface="Source Code Pro Light"/>
                          <a:sym typeface="Source Code Pro Light"/>
                        </a:rPr>
                        <a:t>68.07</a:t>
                      </a:r>
                      <a:endParaRPr sz="1000">
                        <a:solidFill>
                          <a:schemeClr val="lt1"/>
                        </a:solidFill>
                        <a:latin typeface="Source Code Pro Light"/>
                        <a:ea typeface="Source Code Pro Light"/>
                        <a:cs typeface="Source Code Pro Light"/>
                        <a:sym typeface="Source Code Pro Light"/>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marR="0" rtl="0" algn="ctr">
                        <a:lnSpc>
                          <a:spcPct val="100000"/>
                        </a:lnSpc>
                        <a:spcBef>
                          <a:spcPts val="0"/>
                        </a:spcBef>
                        <a:spcAft>
                          <a:spcPts val="0"/>
                        </a:spcAft>
                        <a:buNone/>
                      </a:pPr>
                      <a:r>
                        <a:rPr lang="en" sz="1000">
                          <a:solidFill>
                            <a:schemeClr val="lt1"/>
                          </a:solidFill>
                          <a:latin typeface="Source Code Pro Light"/>
                          <a:ea typeface="Source Code Pro Light"/>
                          <a:cs typeface="Source Code Pro Light"/>
                          <a:sym typeface="Source Code Pro Light"/>
                        </a:rPr>
                        <a:t>78.62</a:t>
                      </a:r>
                      <a:endParaRPr sz="1000">
                        <a:solidFill>
                          <a:schemeClr val="lt1"/>
                        </a:solidFill>
                        <a:latin typeface="Source Code Pro Light"/>
                        <a:ea typeface="Source Code Pro Light"/>
                        <a:cs typeface="Source Code Pro Light"/>
                        <a:sym typeface="Source Code Pro Light"/>
                      </a:endParaRPr>
                    </a:p>
                  </a:txBody>
                  <a:tcPr marT="91425" marB="91425" marR="91425" marL="91425" anchor="ctr">
                    <a:lnR cap="flat" cmpd="sng" w="9525">
                      <a:solidFill>
                        <a:srgbClr val="9E9E9E"/>
                      </a:solidFill>
                      <a:prstDash val="solid"/>
                      <a:round/>
                      <a:headEnd len="sm" w="sm" type="none"/>
                      <a:tailEnd len="sm" w="sm" type="none"/>
                    </a:lnR>
                  </a:tcPr>
                </a:tc>
                <a:tc>
                  <a:txBody>
                    <a:bodyPr/>
                    <a:lstStyle/>
                    <a:p>
                      <a:pPr indent="0" lvl="0" marL="0" marR="0" rtl="0" algn="ctr">
                        <a:lnSpc>
                          <a:spcPct val="100000"/>
                        </a:lnSpc>
                        <a:spcBef>
                          <a:spcPts val="0"/>
                        </a:spcBef>
                        <a:spcAft>
                          <a:spcPts val="0"/>
                        </a:spcAft>
                        <a:buNone/>
                      </a:pPr>
                      <a:r>
                        <a:rPr lang="en" sz="1000">
                          <a:solidFill>
                            <a:schemeClr val="lt1"/>
                          </a:solidFill>
                          <a:latin typeface="Source Code Pro Light"/>
                          <a:ea typeface="Source Code Pro Light"/>
                          <a:cs typeface="Source Code Pro Light"/>
                          <a:sym typeface="Source Code Pro Light"/>
                        </a:rPr>
                        <a:t>EIRP </a:t>
                      </a:r>
                      <a:endParaRPr sz="1000">
                        <a:solidFill>
                          <a:schemeClr val="lt1"/>
                        </a:solidFill>
                        <a:latin typeface="Source Code Pro Light"/>
                        <a:ea typeface="Source Code Pro Light"/>
                        <a:cs typeface="Source Code Pro Light"/>
                        <a:sym typeface="Source Code Pro Light"/>
                      </a:endParaRPr>
                    </a:p>
                    <a:p>
                      <a:pPr indent="0" lvl="0" marL="0" marR="0" rtl="0" algn="ctr">
                        <a:lnSpc>
                          <a:spcPct val="100000"/>
                        </a:lnSpc>
                        <a:spcBef>
                          <a:spcPts val="0"/>
                        </a:spcBef>
                        <a:spcAft>
                          <a:spcPts val="0"/>
                        </a:spcAft>
                        <a:buNone/>
                      </a:pPr>
                      <a:r>
                        <a:rPr lang="en" sz="1000">
                          <a:solidFill>
                            <a:schemeClr val="lt1"/>
                          </a:solidFill>
                          <a:latin typeface="Source Code Pro Light"/>
                          <a:ea typeface="Source Code Pro Light"/>
                          <a:cs typeface="Source Code Pro Light"/>
                          <a:sym typeface="Source Code Pro Light"/>
                        </a:rPr>
                        <a:t>(dB)</a:t>
                      </a:r>
                      <a:endParaRPr sz="1000">
                        <a:solidFill>
                          <a:schemeClr val="lt1"/>
                        </a:solidFill>
                        <a:latin typeface="Source Code Pro Light"/>
                        <a:ea typeface="Source Code Pro Light"/>
                        <a:cs typeface="Source Code Pro Light"/>
                        <a:sym typeface="Source Code Pro Light"/>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en" sz="1000">
                          <a:solidFill>
                            <a:schemeClr val="lt1"/>
                          </a:solidFill>
                          <a:latin typeface="Source Code Pro Light"/>
                          <a:ea typeface="Source Code Pro Light"/>
                          <a:cs typeface="Source Code Pro Light"/>
                          <a:sym typeface="Source Code Pro Light"/>
                        </a:rPr>
                        <a:t>109.08</a:t>
                      </a:r>
                      <a:endParaRPr sz="1000">
                        <a:solidFill>
                          <a:schemeClr val="lt1"/>
                        </a:solidFill>
                        <a:latin typeface="Source Code Pro Light"/>
                        <a:ea typeface="Source Code Pro Light"/>
                        <a:cs typeface="Source Code Pro Light"/>
                        <a:sym typeface="Source Code Pro Light"/>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marR="0" rtl="0" algn="ctr">
                        <a:lnSpc>
                          <a:spcPct val="100000"/>
                        </a:lnSpc>
                        <a:spcBef>
                          <a:spcPts val="0"/>
                        </a:spcBef>
                        <a:spcAft>
                          <a:spcPts val="0"/>
                        </a:spcAft>
                        <a:buNone/>
                      </a:pPr>
                      <a:r>
                        <a:rPr lang="en" sz="1000">
                          <a:solidFill>
                            <a:schemeClr val="lt1"/>
                          </a:solidFill>
                          <a:latin typeface="Source Code Pro Light"/>
                          <a:ea typeface="Source Code Pro Light"/>
                          <a:cs typeface="Source Code Pro Light"/>
                          <a:sym typeface="Source Code Pro Light"/>
                        </a:rPr>
                        <a:t>-321.26</a:t>
                      </a:r>
                      <a:endParaRPr sz="1000">
                        <a:solidFill>
                          <a:schemeClr val="lt1"/>
                        </a:solidFill>
                        <a:latin typeface="Source Code Pro Light"/>
                        <a:ea typeface="Source Code Pro Light"/>
                        <a:cs typeface="Source Code Pro Light"/>
                        <a:sym typeface="Source Code Pro Light"/>
                      </a:endParaRPr>
                    </a:p>
                  </a:txBody>
                  <a:tcPr marT="91425" marB="91425" marR="91425" marL="91425" anchor="ctr">
                    <a:lnR cap="flat" cmpd="sng" w="9525">
                      <a:solidFill>
                        <a:srgbClr val="9E9E9E"/>
                      </a:solidFill>
                      <a:prstDash val="solid"/>
                      <a:round/>
                      <a:headEnd len="sm" w="sm" type="none"/>
                      <a:tailEnd len="sm" w="sm" type="none"/>
                    </a:lnR>
                  </a:tcPr>
                </a:tc>
                <a:tc>
                  <a:txBody>
                    <a:bodyPr/>
                    <a:lstStyle/>
                    <a:p>
                      <a:pPr indent="0" lvl="0" marL="0" marR="0" rtl="0" algn="ctr">
                        <a:lnSpc>
                          <a:spcPct val="100000"/>
                        </a:lnSpc>
                        <a:spcBef>
                          <a:spcPts val="0"/>
                        </a:spcBef>
                        <a:spcAft>
                          <a:spcPts val="0"/>
                        </a:spcAft>
                        <a:buNone/>
                      </a:pPr>
                      <a:r>
                        <a:rPr lang="en" sz="1000">
                          <a:solidFill>
                            <a:schemeClr val="lt1"/>
                          </a:solidFill>
                          <a:latin typeface="Source Code Pro Light"/>
                          <a:ea typeface="Source Code Pro Light"/>
                          <a:cs typeface="Source Code Pro Light"/>
                          <a:sym typeface="Source Code Pro Light"/>
                        </a:rPr>
                        <a:t>Total Loss (dB)</a:t>
                      </a:r>
                      <a:endParaRPr sz="1000">
                        <a:solidFill>
                          <a:schemeClr val="lt1"/>
                        </a:solidFill>
                        <a:latin typeface="Source Code Pro Light"/>
                        <a:ea typeface="Source Code Pro Light"/>
                        <a:cs typeface="Source Code Pro Light"/>
                        <a:sym typeface="Source Code Pro Light"/>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en" sz="1000">
                          <a:solidFill>
                            <a:schemeClr val="lt1"/>
                          </a:solidFill>
                          <a:latin typeface="Source Code Pro Light"/>
                          <a:ea typeface="Source Code Pro Light"/>
                          <a:cs typeface="Source Code Pro Light"/>
                          <a:sym typeface="Source Code Pro Light"/>
                        </a:rPr>
                        <a:t>-305.05</a:t>
                      </a:r>
                      <a:endParaRPr sz="1000">
                        <a:solidFill>
                          <a:schemeClr val="lt1"/>
                        </a:solidFill>
                        <a:latin typeface="Source Code Pro Light"/>
                        <a:ea typeface="Source Code Pro Light"/>
                        <a:cs typeface="Source Code Pro Light"/>
                        <a:sym typeface="Source Code Pro Light"/>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marR="0" rtl="0" algn="ctr">
                        <a:lnSpc>
                          <a:spcPct val="100000"/>
                        </a:lnSpc>
                        <a:spcBef>
                          <a:spcPts val="0"/>
                        </a:spcBef>
                        <a:spcAft>
                          <a:spcPts val="0"/>
                        </a:spcAft>
                        <a:buNone/>
                      </a:pPr>
                      <a:r>
                        <a:rPr lang="en" sz="1000">
                          <a:solidFill>
                            <a:schemeClr val="lt1"/>
                          </a:solidFill>
                          <a:latin typeface="Source Code Pro Light"/>
                          <a:ea typeface="Source Code Pro Light"/>
                          <a:cs typeface="Source Code Pro Light"/>
                          <a:sym typeface="Source Code Pro Light"/>
                        </a:rPr>
                        <a:t>36.02</a:t>
                      </a:r>
                      <a:endParaRPr sz="1000">
                        <a:solidFill>
                          <a:schemeClr val="lt1"/>
                        </a:solidFill>
                        <a:latin typeface="Source Code Pro Light"/>
                        <a:ea typeface="Source Code Pro Light"/>
                        <a:cs typeface="Source Code Pro Light"/>
                        <a:sym typeface="Source Code Pro Light"/>
                      </a:endParaRPr>
                    </a:p>
                  </a:txBody>
                  <a:tcPr marT="91425" marB="91425" marR="91425" marL="91425" anchor="ctr">
                    <a:lnR cap="flat" cmpd="sng" w="9525">
                      <a:solidFill>
                        <a:srgbClr val="9E9E9E"/>
                      </a:solidFill>
                      <a:prstDash val="solid"/>
                      <a:round/>
                      <a:headEnd len="sm" w="sm" type="none"/>
                      <a:tailEnd len="sm" w="sm" type="none"/>
                    </a:lnR>
                  </a:tcPr>
                </a:tc>
                <a:tc>
                  <a:txBody>
                    <a:bodyPr/>
                    <a:lstStyle/>
                    <a:p>
                      <a:pPr indent="0" lvl="0" marL="0" marR="0" rtl="0" algn="ctr">
                        <a:lnSpc>
                          <a:spcPct val="100000"/>
                        </a:lnSpc>
                        <a:spcBef>
                          <a:spcPts val="0"/>
                        </a:spcBef>
                        <a:spcAft>
                          <a:spcPts val="0"/>
                        </a:spcAft>
                        <a:buNone/>
                      </a:pPr>
                      <a:r>
                        <a:rPr lang="en" sz="1000">
                          <a:solidFill>
                            <a:schemeClr val="lt1"/>
                          </a:solidFill>
                          <a:latin typeface="Source Code Pro Light"/>
                          <a:ea typeface="Source Code Pro Light"/>
                          <a:cs typeface="Source Code Pro Light"/>
                          <a:sym typeface="Source Code Pro Light"/>
                        </a:rPr>
                        <a:t>Data Rate </a:t>
                      </a:r>
                      <a:endParaRPr sz="1000">
                        <a:solidFill>
                          <a:schemeClr val="lt1"/>
                        </a:solidFill>
                        <a:latin typeface="Source Code Pro Light"/>
                        <a:ea typeface="Source Code Pro Light"/>
                        <a:cs typeface="Source Code Pro Light"/>
                        <a:sym typeface="Source Code Pro Light"/>
                      </a:endParaRPr>
                    </a:p>
                    <a:p>
                      <a:pPr indent="0" lvl="0" marL="0" marR="0" rtl="0" algn="ctr">
                        <a:lnSpc>
                          <a:spcPct val="100000"/>
                        </a:lnSpc>
                        <a:spcBef>
                          <a:spcPts val="0"/>
                        </a:spcBef>
                        <a:spcAft>
                          <a:spcPts val="0"/>
                        </a:spcAft>
                        <a:buNone/>
                      </a:pPr>
                      <a:r>
                        <a:rPr lang="en" sz="1000">
                          <a:solidFill>
                            <a:schemeClr val="lt1"/>
                          </a:solidFill>
                          <a:latin typeface="Source Code Pro Light"/>
                          <a:ea typeface="Source Code Pro Light"/>
                          <a:cs typeface="Source Code Pro Light"/>
                          <a:sym typeface="Source Code Pro Light"/>
                        </a:rPr>
                        <a:t>(dB)</a:t>
                      </a:r>
                      <a:endParaRPr sz="1000">
                        <a:solidFill>
                          <a:schemeClr val="lt1"/>
                        </a:solidFill>
                        <a:latin typeface="Source Code Pro Light"/>
                        <a:ea typeface="Source Code Pro Light"/>
                        <a:cs typeface="Source Code Pro Light"/>
                        <a:sym typeface="Source Code Pro Light"/>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en" sz="1000">
                          <a:solidFill>
                            <a:schemeClr val="lt1"/>
                          </a:solidFill>
                          <a:latin typeface="Source Code Pro Light"/>
                          <a:ea typeface="Source Code Pro Light"/>
                          <a:cs typeface="Source Code Pro Light"/>
                          <a:sym typeface="Source Code Pro Light"/>
                        </a:rPr>
                        <a:t>40.0</a:t>
                      </a:r>
                      <a:endParaRPr sz="1000">
                        <a:solidFill>
                          <a:schemeClr val="lt1"/>
                        </a:solidFill>
                        <a:latin typeface="Source Code Pro Light"/>
                        <a:ea typeface="Source Code Pro Light"/>
                        <a:cs typeface="Source Code Pro Light"/>
                        <a:sym typeface="Source Code Pro Light"/>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marR="0" rtl="0" algn="ctr">
                        <a:lnSpc>
                          <a:spcPct val="100000"/>
                        </a:lnSpc>
                        <a:spcBef>
                          <a:spcPts val="0"/>
                        </a:spcBef>
                        <a:spcAft>
                          <a:spcPts val="0"/>
                        </a:spcAft>
                        <a:buNone/>
                      </a:pPr>
                      <a:r>
                        <a:rPr lang="en" sz="1000">
                          <a:solidFill>
                            <a:schemeClr val="lt1"/>
                          </a:solidFill>
                          <a:latin typeface="Source Code Pro Light"/>
                          <a:ea typeface="Source Code Pro Light"/>
                          <a:cs typeface="Source Code Pro Light"/>
                          <a:sym typeface="Source Code Pro Light"/>
                        </a:rPr>
                        <a:t>4.97</a:t>
                      </a:r>
                      <a:endParaRPr sz="1000">
                        <a:solidFill>
                          <a:schemeClr val="lt1"/>
                        </a:solidFill>
                        <a:latin typeface="Source Code Pro Light"/>
                        <a:ea typeface="Source Code Pro Light"/>
                        <a:cs typeface="Source Code Pro Light"/>
                        <a:sym typeface="Source Code Pro Light"/>
                      </a:endParaRPr>
                    </a:p>
                  </a:txBody>
                  <a:tcPr marT="91425" marB="91425" marR="91425" marL="91425" anchor="ctr">
                    <a:lnR cap="flat" cmpd="sng" w="9525">
                      <a:solidFill>
                        <a:srgbClr val="9E9E9E"/>
                      </a:solidFill>
                      <a:prstDash val="solid"/>
                      <a:round/>
                      <a:headEnd len="sm" w="sm" type="none"/>
                      <a:tailEnd len="sm" w="sm" type="none"/>
                    </a:lnR>
                  </a:tcPr>
                </a:tc>
                <a:tc>
                  <a:txBody>
                    <a:bodyPr/>
                    <a:lstStyle/>
                    <a:p>
                      <a:pPr indent="0" lvl="0" marL="0" marR="0" rtl="0" algn="ctr">
                        <a:lnSpc>
                          <a:spcPct val="100000"/>
                        </a:lnSpc>
                        <a:spcBef>
                          <a:spcPts val="0"/>
                        </a:spcBef>
                        <a:spcAft>
                          <a:spcPts val="0"/>
                        </a:spcAft>
                        <a:buNone/>
                      </a:pPr>
                      <a:r>
                        <a:rPr lang="en" sz="1000">
                          <a:solidFill>
                            <a:schemeClr val="lt1"/>
                          </a:solidFill>
                          <a:latin typeface="Source Code Pro Light"/>
                          <a:ea typeface="Source Code Pro Light"/>
                          <a:cs typeface="Source Code Pro Light"/>
                          <a:sym typeface="Source Code Pro Light"/>
                        </a:rPr>
                        <a:t>Eb/no </a:t>
                      </a:r>
                      <a:endParaRPr sz="1000">
                        <a:solidFill>
                          <a:schemeClr val="lt1"/>
                        </a:solidFill>
                        <a:latin typeface="Source Code Pro Light"/>
                        <a:ea typeface="Source Code Pro Light"/>
                        <a:cs typeface="Source Code Pro Light"/>
                        <a:sym typeface="Source Code Pro Light"/>
                      </a:endParaRPr>
                    </a:p>
                    <a:p>
                      <a:pPr indent="0" lvl="0" marL="0" marR="0" rtl="0" algn="ctr">
                        <a:lnSpc>
                          <a:spcPct val="100000"/>
                        </a:lnSpc>
                        <a:spcBef>
                          <a:spcPts val="0"/>
                        </a:spcBef>
                        <a:spcAft>
                          <a:spcPts val="0"/>
                        </a:spcAft>
                        <a:buNone/>
                      </a:pPr>
                      <a:r>
                        <a:rPr lang="en" sz="1000">
                          <a:solidFill>
                            <a:schemeClr val="lt1"/>
                          </a:solidFill>
                          <a:latin typeface="Source Code Pro Light"/>
                          <a:ea typeface="Source Code Pro Light"/>
                          <a:cs typeface="Source Code Pro Light"/>
                          <a:sym typeface="Source Code Pro Light"/>
                        </a:rPr>
                        <a:t>(dB)</a:t>
                      </a:r>
                      <a:endParaRPr sz="1000">
                        <a:solidFill>
                          <a:schemeClr val="lt1"/>
                        </a:solidFill>
                        <a:latin typeface="Source Code Pro Light"/>
                        <a:ea typeface="Source Code Pro Light"/>
                        <a:cs typeface="Source Code Pro Light"/>
                        <a:sym typeface="Source Code Pro Light"/>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en" sz="1000">
                          <a:solidFill>
                            <a:schemeClr val="lt1"/>
                          </a:solidFill>
                          <a:latin typeface="Source Code Pro Light"/>
                          <a:ea typeface="Source Code Pro Light"/>
                          <a:cs typeface="Source Code Pro Light"/>
                          <a:sym typeface="Source Code Pro Light"/>
                        </a:rPr>
                        <a:t>8.39</a:t>
                      </a:r>
                      <a:endParaRPr sz="1000">
                        <a:solidFill>
                          <a:schemeClr val="lt1"/>
                        </a:solidFill>
                        <a:latin typeface="Source Code Pro Light"/>
                        <a:ea typeface="Source Code Pro Light"/>
                        <a:cs typeface="Source Code Pro Light"/>
                        <a:sym typeface="Source Code Pro Light"/>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marR="0" rtl="0" algn="ctr">
                        <a:lnSpc>
                          <a:spcPct val="100000"/>
                        </a:lnSpc>
                        <a:spcBef>
                          <a:spcPts val="0"/>
                        </a:spcBef>
                        <a:spcAft>
                          <a:spcPts val="0"/>
                        </a:spcAft>
                        <a:buNone/>
                      </a:pPr>
                      <a:r>
                        <a:rPr lang="en" sz="1000">
                          <a:solidFill>
                            <a:schemeClr val="lt1"/>
                          </a:solidFill>
                          <a:latin typeface="Source Code Pro Light"/>
                          <a:ea typeface="Source Code Pro Light"/>
                          <a:cs typeface="Source Code Pro Light"/>
                          <a:sym typeface="Source Code Pro Light"/>
                        </a:rPr>
                        <a:t>1.98</a:t>
                      </a:r>
                      <a:endParaRPr sz="1000">
                        <a:solidFill>
                          <a:schemeClr val="lt1"/>
                        </a:solidFill>
                        <a:latin typeface="Source Code Pro Light"/>
                        <a:ea typeface="Source Code Pro Light"/>
                        <a:cs typeface="Source Code Pro Light"/>
                        <a:sym typeface="Source Code Pro Light"/>
                      </a:endParaRPr>
                    </a:p>
                  </a:txBody>
                  <a:tcPr marT="91425" marB="91425" marR="91425" marL="91425" anchor="ctr">
                    <a:lnR cap="flat" cmpd="sng" w="9525">
                      <a:solidFill>
                        <a:srgbClr val="9E9E9E"/>
                      </a:solidFill>
                      <a:prstDash val="solid"/>
                      <a:round/>
                      <a:headEnd len="sm" w="sm" type="none"/>
                      <a:tailEnd len="sm" w="sm" type="none"/>
                    </a:lnR>
                  </a:tcPr>
                </a:tc>
                <a:tc>
                  <a:txBody>
                    <a:bodyPr/>
                    <a:lstStyle/>
                    <a:p>
                      <a:pPr indent="0" lvl="0" marL="0" marR="0" rtl="0" algn="ctr">
                        <a:lnSpc>
                          <a:spcPct val="100000"/>
                        </a:lnSpc>
                        <a:spcBef>
                          <a:spcPts val="0"/>
                        </a:spcBef>
                        <a:spcAft>
                          <a:spcPts val="0"/>
                        </a:spcAft>
                        <a:buNone/>
                      </a:pPr>
                      <a:r>
                        <a:rPr lang="en" sz="1000">
                          <a:solidFill>
                            <a:schemeClr val="lt1"/>
                          </a:solidFill>
                          <a:latin typeface="Source Code Pro Light"/>
                          <a:ea typeface="Source Code Pro Light"/>
                          <a:cs typeface="Source Code Pro Light"/>
                          <a:sym typeface="Source Code Pro Light"/>
                        </a:rPr>
                        <a:t>Link Margin (dB)</a:t>
                      </a:r>
                      <a:endParaRPr sz="1000">
                        <a:solidFill>
                          <a:schemeClr val="lt1"/>
                        </a:solidFill>
                        <a:latin typeface="Source Code Pro Light"/>
                        <a:ea typeface="Source Code Pro Light"/>
                        <a:cs typeface="Source Code Pro Light"/>
                        <a:sym typeface="Source Code Pro Light"/>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en" sz="1000">
                          <a:solidFill>
                            <a:schemeClr val="lt1"/>
                          </a:solidFill>
                          <a:latin typeface="Source Code Pro Light"/>
                          <a:ea typeface="Source Code Pro Light"/>
                          <a:cs typeface="Source Code Pro Light"/>
                          <a:sym typeface="Source Code Pro Light"/>
                        </a:rPr>
                        <a:t>5.4033</a:t>
                      </a:r>
                      <a:endParaRPr sz="1000">
                        <a:solidFill>
                          <a:schemeClr val="lt1"/>
                        </a:solidFill>
                        <a:latin typeface="Source Code Pro Light"/>
                        <a:ea typeface="Source Code Pro Light"/>
                        <a:cs typeface="Source Code Pro Light"/>
                        <a:sym typeface="Source Code Pro Light"/>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426700">
                <a:tc>
                  <a:txBody>
                    <a:bodyPr/>
                    <a:lstStyle/>
                    <a:p>
                      <a:pPr indent="0" lvl="0" marL="0" marR="0" rtl="0" algn="ctr">
                        <a:lnSpc>
                          <a:spcPct val="100000"/>
                        </a:lnSpc>
                        <a:spcBef>
                          <a:spcPts val="0"/>
                        </a:spcBef>
                        <a:spcAft>
                          <a:spcPts val="0"/>
                        </a:spcAft>
                        <a:buNone/>
                      </a:pPr>
                      <a:r>
                        <a:rPr lang="en" sz="1000">
                          <a:solidFill>
                            <a:schemeClr val="lt1"/>
                          </a:solidFill>
                          <a:latin typeface="Source Code Pro Light"/>
                          <a:ea typeface="Source Code Pro Light"/>
                          <a:cs typeface="Source Code Pro Light"/>
                          <a:sym typeface="Source Code Pro Light"/>
                        </a:rPr>
                        <a:t>8.08</a:t>
                      </a:r>
                      <a:endParaRPr sz="1000">
                        <a:solidFill>
                          <a:schemeClr val="lt1"/>
                        </a:solidFill>
                        <a:latin typeface="Source Code Pro Light"/>
                        <a:ea typeface="Source Code Pro Light"/>
                        <a:cs typeface="Source Code Pro Light"/>
                        <a:sym typeface="Source Code Pro Light"/>
                      </a:endParaRPr>
                    </a:p>
                    <a:p>
                      <a:pPr indent="0" lvl="0" marL="0" marR="0" rtl="0" algn="ctr">
                        <a:lnSpc>
                          <a:spcPct val="100000"/>
                        </a:lnSpc>
                        <a:spcBef>
                          <a:spcPts val="0"/>
                        </a:spcBef>
                        <a:spcAft>
                          <a:spcPts val="0"/>
                        </a:spcAft>
                        <a:buNone/>
                      </a:pPr>
                      <a:r>
                        <a:rPr lang="en" sz="1000">
                          <a:solidFill>
                            <a:schemeClr val="lt1"/>
                          </a:solidFill>
                          <a:latin typeface="Source Code Pro Light"/>
                          <a:ea typeface="Source Code Pro Light"/>
                          <a:cs typeface="Source Code Pro Light"/>
                          <a:sym typeface="Source Code Pro Light"/>
                        </a:rPr>
                        <a:t>*10^-4</a:t>
                      </a:r>
                      <a:endParaRPr sz="1000">
                        <a:solidFill>
                          <a:schemeClr val="lt1"/>
                        </a:solidFill>
                        <a:latin typeface="Source Code Pro Light"/>
                        <a:ea typeface="Source Code Pro Light"/>
                        <a:cs typeface="Source Code Pro Light"/>
                        <a:sym typeface="Source Code Pro Light"/>
                      </a:endParaRPr>
                    </a:p>
                  </a:txBody>
                  <a:tcPr marT="91425" marB="91425" marR="91425" marL="91425" anchor="ctr">
                    <a:lnR cap="flat" cmpd="sng" w="9525">
                      <a:solidFill>
                        <a:srgbClr val="9E9E9E"/>
                      </a:solidFill>
                      <a:prstDash val="solid"/>
                      <a:round/>
                      <a:headEnd len="sm" w="sm" type="none"/>
                      <a:tailEnd len="sm" w="sm" type="none"/>
                    </a:lnR>
                  </a:tcPr>
                </a:tc>
                <a:tc>
                  <a:txBody>
                    <a:bodyPr/>
                    <a:lstStyle/>
                    <a:p>
                      <a:pPr indent="0" lvl="0" marL="0" marR="0" rtl="0" algn="ctr">
                        <a:lnSpc>
                          <a:spcPct val="100000"/>
                        </a:lnSpc>
                        <a:spcBef>
                          <a:spcPts val="0"/>
                        </a:spcBef>
                        <a:spcAft>
                          <a:spcPts val="0"/>
                        </a:spcAft>
                        <a:buNone/>
                      </a:pPr>
                      <a:r>
                        <a:rPr lang="en" sz="1000">
                          <a:solidFill>
                            <a:schemeClr val="lt1"/>
                          </a:solidFill>
                          <a:latin typeface="Source Code Pro Light"/>
                          <a:ea typeface="Source Code Pro Light"/>
                          <a:cs typeface="Source Code Pro Light"/>
                          <a:sym typeface="Source Code Pro Light"/>
                        </a:rPr>
                        <a:t>Bit Error Rate</a:t>
                      </a:r>
                      <a:endParaRPr sz="1000">
                        <a:solidFill>
                          <a:schemeClr val="lt1"/>
                        </a:solidFill>
                        <a:latin typeface="Source Code Pro Light"/>
                        <a:ea typeface="Source Code Pro Light"/>
                        <a:cs typeface="Source Code Pro Light"/>
                        <a:sym typeface="Source Code Pro Light"/>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en" sz="1000">
                          <a:solidFill>
                            <a:schemeClr val="lt1"/>
                          </a:solidFill>
                          <a:latin typeface="Source Code Pro Light"/>
                          <a:ea typeface="Source Code Pro Light"/>
                          <a:cs typeface="Source Code Pro Light"/>
                          <a:sym typeface="Source Code Pro Light"/>
                        </a:rPr>
                        <a:t>2.09</a:t>
                      </a:r>
                      <a:endParaRPr sz="1000">
                        <a:solidFill>
                          <a:schemeClr val="lt1"/>
                        </a:solidFill>
                        <a:latin typeface="Source Code Pro Light"/>
                        <a:ea typeface="Source Code Pro Light"/>
                        <a:cs typeface="Source Code Pro Light"/>
                        <a:sym typeface="Source Code Pro Light"/>
                      </a:endParaRPr>
                    </a:p>
                    <a:p>
                      <a:pPr indent="0" lvl="0" marL="0" marR="0" rtl="0" algn="ctr">
                        <a:lnSpc>
                          <a:spcPct val="100000"/>
                        </a:lnSpc>
                        <a:spcBef>
                          <a:spcPts val="0"/>
                        </a:spcBef>
                        <a:spcAft>
                          <a:spcPts val="0"/>
                        </a:spcAft>
                        <a:buNone/>
                      </a:pPr>
                      <a:r>
                        <a:rPr lang="en" sz="1000">
                          <a:solidFill>
                            <a:schemeClr val="lt1"/>
                          </a:solidFill>
                          <a:latin typeface="Source Code Pro Light"/>
                          <a:ea typeface="Source Code Pro Light"/>
                          <a:cs typeface="Source Code Pro Light"/>
                          <a:sym typeface="Source Code Pro Light"/>
                        </a:rPr>
                        <a:t>*10^-5</a:t>
                      </a:r>
                      <a:endParaRPr sz="1000">
                        <a:solidFill>
                          <a:schemeClr val="lt1"/>
                        </a:solidFill>
                        <a:latin typeface="Source Code Pro Light"/>
                        <a:ea typeface="Source Code Pro Light"/>
                        <a:cs typeface="Source Code Pro Light"/>
                        <a:sym typeface="Source Code Pro Light"/>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pic>
        <p:nvPicPr>
          <p:cNvPr id="1105" name="Google Shape;1105;p78"/>
          <p:cNvPicPr preferRelativeResize="0"/>
          <p:nvPr/>
        </p:nvPicPr>
        <p:blipFill>
          <a:blip r:embed="rId3">
            <a:alphaModFix/>
          </a:blip>
          <a:stretch>
            <a:fillRect/>
          </a:stretch>
        </p:blipFill>
        <p:spPr>
          <a:xfrm>
            <a:off x="904650" y="2744025"/>
            <a:ext cx="3972152" cy="223627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9" name="Shape 1109"/>
        <p:cNvGrpSpPr/>
        <p:nvPr/>
      </p:nvGrpSpPr>
      <p:grpSpPr>
        <a:xfrm>
          <a:off x="0" y="0"/>
          <a:ext cx="0" cy="0"/>
          <a:chOff x="0" y="0"/>
          <a:chExt cx="0" cy="0"/>
        </a:xfrm>
      </p:grpSpPr>
      <p:sp>
        <p:nvSpPr>
          <p:cNvPr id="1110" name="Google Shape;1110;p79"/>
          <p:cNvSpPr txBox="1"/>
          <p:nvPr>
            <p:ph type="title"/>
          </p:nvPr>
        </p:nvSpPr>
        <p:spPr>
          <a:xfrm>
            <a:off x="720000" y="5400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Medium and Low Gain Antenna Designs</a:t>
            </a:r>
            <a:endParaRPr/>
          </a:p>
        </p:txBody>
      </p:sp>
      <p:sp>
        <p:nvSpPr>
          <p:cNvPr id="1111" name="Google Shape;1111;p79"/>
          <p:cNvSpPr txBox="1"/>
          <p:nvPr>
            <p:ph idx="1" type="body"/>
          </p:nvPr>
        </p:nvSpPr>
        <p:spPr>
          <a:xfrm>
            <a:off x="329175" y="1112700"/>
            <a:ext cx="3772500" cy="3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400">
                <a:latin typeface="Source Code Pro"/>
                <a:ea typeface="Source Code Pro"/>
                <a:cs typeface="Source Code Pro"/>
                <a:sym typeface="Source Code Pro"/>
              </a:rPr>
              <a:t>MGA Design:</a:t>
            </a:r>
            <a:endParaRPr b="1" sz="1400">
              <a:latin typeface="Source Code Pro"/>
              <a:ea typeface="Source Code Pro"/>
              <a:cs typeface="Source Code Pro"/>
              <a:sym typeface="Source Code Pro"/>
            </a:endParaRPr>
          </a:p>
          <a:p>
            <a:pPr indent="0" lvl="0" marL="0" rtl="0" algn="l">
              <a:lnSpc>
                <a:spcPct val="115000"/>
              </a:lnSpc>
              <a:spcBef>
                <a:spcPts val="1200"/>
              </a:spcBef>
              <a:spcAft>
                <a:spcPts val="0"/>
              </a:spcAft>
              <a:buNone/>
            </a:pPr>
            <a:r>
              <a:rPr lang="en" sz="1300"/>
              <a:t>5 b/s using 70m DSN Antenna, for safe mode and communications during </a:t>
            </a:r>
            <a:r>
              <a:rPr lang="en" sz="1300"/>
              <a:t>engine burns</a:t>
            </a:r>
            <a:endParaRPr sz="1300"/>
          </a:p>
          <a:p>
            <a:pPr indent="0" lvl="0" marL="0" rtl="0" algn="l">
              <a:lnSpc>
                <a:spcPct val="115000"/>
              </a:lnSpc>
              <a:spcBef>
                <a:spcPts val="1200"/>
              </a:spcBef>
              <a:spcAft>
                <a:spcPts val="0"/>
              </a:spcAft>
              <a:buNone/>
            </a:pPr>
            <a:r>
              <a:rPr lang="en" sz="1300"/>
              <a:t>Bit Error Rate: </a:t>
            </a:r>
            <a:r>
              <a:rPr lang="en" sz="1300"/>
              <a:t>3.16*10^-3 at 21 AU</a:t>
            </a:r>
            <a:endParaRPr sz="1300"/>
          </a:p>
          <a:p>
            <a:pPr indent="0" lvl="0" marL="0" rtl="0" algn="l">
              <a:lnSpc>
                <a:spcPct val="115000"/>
              </a:lnSpc>
              <a:spcBef>
                <a:spcPts val="1200"/>
              </a:spcBef>
              <a:spcAft>
                <a:spcPts val="0"/>
              </a:spcAft>
              <a:buNone/>
            </a:pPr>
            <a:r>
              <a:t/>
            </a:r>
            <a:endParaRPr b="1" sz="1400">
              <a:latin typeface="Source Code Pro"/>
              <a:ea typeface="Source Code Pro"/>
              <a:cs typeface="Source Code Pro"/>
              <a:sym typeface="Source Code Pro"/>
            </a:endParaRPr>
          </a:p>
          <a:p>
            <a:pPr indent="0" lvl="0" marL="0" rtl="0" algn="l">
              <a:lnSpc>
                <a:spcPct val="115000"/>
              </a:lnSpc>
              <a:spcBef>
                <a:spcPts val="0"/>
              </a:spcBef>
              <a:spcAft>
                <a:spcPts val="0"/>
              </a:spcAft>
              <a:buNone/>
            </a:pPr>
            <a:r>
              <a:rPr b="1" lang="en" sz="1400">
                <a:latin typeface="Source Code Pro"/>
                <a:ea typeface="Source Code Pro"/>
                <a:cs typeface="Source Code Pro"/>
                <a:sym typeface="Source Code Pro"/>
              </a:rPr>
              <a:t>LGA Design:</a:t>
            </a:r>
            <a:endParaRPr b="1" sz="1400">
              <a:latin typeface="Source Code Pro"/>
              <a:ea typeface="Source Code Pro"/>
              <a:cs typeface="Source Code Pro"/>
              <a:sym typeface="Source Code Pro"/>
            </a:endParaRPr>
          </a:p>
          <a:p>
            <a:pPr indent="0" lvl="0" marL="0" rtl="0" algn="l">
              <a:lnSpc>
                <a:spcPct val="115000"/>
              </a:lnSpc>
              <a:spcBef>
                <a:spcPts val="1200"/>
              </a:spcBef>
              <a:spcAft>
                <a:spcPts val="0"/>
              </a:spcAft>
              <a:buNone/>
            </a:pPr>
            <a:r>
              <a:rPr lang="en" sz="1300"/>
              <a:t>1 b/s using 70m DSN Antenna, for safe mode and communications up to 11 AU</a:t>
            </a:r>
            <a:endParaRPr sz="1300"/>
          </a:p>
          <a:p>
            <a:pPr indent="0" lvl="0" marL="0" rtl="0" algn="l">
              <a:lnSpc>
                <a:spcPct val="115000"/>
              </a:lnSpc>
              <a:spcBef>
                <a:spcPts val="1200"/>
              </a:spcBef>
              <a:spcAft>
                <a:spcPts val="1200"/>
              </a:spcAft>
              <a:buNone/>
            </a:pPr>
            <a:r>
              <a:rPr lang="en" sz="1300"/>
              <a:t>Bit Error Rate: 2.265*10^-6 at 1 AU</a:t>
            </a:r>
            <a:endParaRPr sz="1300"/>
          </a:p>
        </p:txBody>
      </p:sp>
      <p:sp>
        <p:nvSpPr>
          <p:cNvPr id="1112" name="Google Shape;1112;p79"/>
          <p:cNvSpPr txBox="1"/>
          <p:nvPr>
            <p:ph idx="12" type="sldNum"/>
          </p:nvPr>
        </p:nvSpPr>
        <p:spPr>
          <a:xfrm>
            <a:off x="8423996" y="458670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113" name="Google Shape;1113;p79"/>
          <p:cNvPicPr preferRelativeResize="0"/>
          <p:nvPr/>
        </p:nvPicPr>
        <p:blipFill>
          <a:blip r:embed="rId3">
            <a:alphaModFix/>
          </a:blip>
          <a:stretch>
            <a:fillRect/>
          </a:stretch>
        </p:blipFill>
        <p:spPr>
          <a:xfrm>
            <a:off x="4101675" y="1439450"/>
            <a:ext cx="4737526" cy="2678738"/>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7" name="Shape 1117"/>
        <p:cNvGrpSpPr/>
        <p:nvPr/>
      </p:nvGrpSpPr>
      <p:grpSpPr>
        <a:xfrm>
          <a:off x="0" y="0"/>
          <a:ext cx="0" cy="0"/>
          <a:chOff x="0" y="0"/>
          <a:chExt cx="0" cy="0"/>
        </a:xfrm>
      </p:grpSpPr>
      <p:sp>
        <p:nvSpPr>
          <p:cNvPr id="1118" name="Google Shape;1118;p80"/>
          <p:cNvSpPr txBox="1"/>
          <p:nvPr>
            <p:ph type="title"/>
          </p:nvPr>
        </p:nvSpPr>
        <p:spPr>
          <a:xfrm>
            <a:off x="720000" y="540000"/>
            <a:ext cx="55542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Average Orbit Link Schedule</a:t>
            </a:r>
            <a:endParaRPr/>
          </a:p>
        </p:txBody>
      </p:sp>
      <p:sp>
        <p:nvSpPr>
          <p:cNvPr id="1119" name="Google Shape;1119;p80"/>
          <p:cNvSpPr txBox="1"/>
          <p:nvPr>
            <p:ph idx="12" type="sldNum"/>
          </p:nvPr>
        </p:nvSpPr>
        <p:spPr>
          <a:xfrm>
            <a:off x="8423996" y="458670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graphicFrame>
        <p:nvGraphicFramePr>
          <p:cNvPr id="1120" name="Google Shape;1120;p80"/>
          <p:cNvGraphicFramePr/>
          <p:nvPr/>
        </p:nvGraphicFramePr>
        <p:xfrm>
          <a:off x="720000" y="1219575"/>
          <a:ext cx="3000000" cy="3000000"/>
        </p:xfrm>
        <a:graphic>
          <a:graphicData uri="http://schemas.openxmlformats.org/drawingml/2006/table">
            <a:tbl>
              <a:tblPr>
                <a:noFill/>
                <a:tableStyleId>{A4F9142B-5A3B-41C4-B733-20C184AEE8D0}</a:tableStyleId>
              </a:tblPr>
              <a:tblGrid>
                <a:gridCol w="2408150"/>
                <a:gridCol w="1381400"/>
              </a:tblGrid>
              <a:tr h="396200">
                <a:tc gridSpan="2">
                  <a:txBody>
                    <a:bodyPr/>
                    <a:lstStyle/>
                    <a:p>
                      <a:pPr indent="0" lvl="0" marL="0" rtl="0" algn="ctr">
                        <a:spcBef>
                          <a:spcPts val="0"/>
                        </a:spcBef>
                        <a:spcAft>
                          <a:spcPts val="0"/>
                        </a:spcAft>
                        <a:buNone/>
                      </a:pPr>
                      <a:r>
                        <a:rPr lang="en">
                          <a:solidFill>
                            <a:schemeClr val="lt1"/>
                          </a:solidFill>
                          <a:latin typeface="Source Code Pro"/>
                          <a:ea typeface="Source Code Pro"/>
                          <a:cs typeface="Source Code Pro"/>
                          <a:sym typeface="Source Code Pro"/>
                        </a:rPr>
                        <a:t>Science Period</a:t>
                      </a:r>
                      <a:endParaRPr>
                        <a:solidFill>
                          <a:schemeClr val="lt1"/>
                        </a:solidFill>
                        <a:latin typeface="Source Code Pro"/>
                        <a:ea typeface="Source Code Pro"/>
                        <a:cs typeface="Source Code Pro"/>
                        <a:sym typeface="Source Code Pro"/>
                      </a:endParaRPr>
                    </a:p>
                  </a:txBody>
                  <a:tcPr marT="91425" marB="91425" marR="91425" marL="91425"/>
                </a:tc>
                <a:tc hMerge="1"/>
              </a:tr>
              <a:tr h="396200">
                <a:tc>
                  <a:txBody>
                    <a:bodyPr/>
                    <a:lstStyle/>
                    <a:p>
                      <a:pPr indent="0" lvl="0" marL="0" rtl="0" algn="ctr">
                        <a:spcBef>
                          <a:spcPts val="0"/>
                        </a:spcBef>
                        <a:spcAft>
                          <a:spcPts val="0"/>
                        </a:spcAft>
                        <a:buNone/>
                      </a:pPr>
                      <a:r>
                        <a:rPr lang="en">
                          <a:solidFill>
                            <a:schemeClr val="lt1"/>
                          </a:solidFill>
                          <a:latin typeface="Source Code Pro"/>
                          <a:ea typeface="Source Code Pro"/>
                          <a:cs typeface="Source Code Pro"/>
                          <a:sym typeface="Source Code Pro"/>
                        </a:rPr>
                        <a:t>1 hour of Uplink</a:t>
                      </a:r>
                      <a:endParaRPr>
                        <a:solidFill>
                          <a:schemeClr val="lt1"/>
                        </a:solidFill>
                        <a:latin typeface="Source Code Pro"/>
                        <a:ea typeface="Source Code Pro"/>
                        <a:cs typeface="Source Code Pro"/>
                        <a:sym typeface="Source Code Pro"/>
                      </a:endParaRPr>
                    </a:p>
                  </a:txBody>
                  <a:tcPr marT="91425" marB="91425" marR="91425" marL="91425"/>
                </a:tc>
                <a:tc rowSpan="2">
                  <a:txBody>
                    <a:bodyPr/>
                    <a:lstStyle/>
                    <a:p>
                      <a:pPr indent="0" lvl="0" marL="0" rtl="0" algn="ctr">
                        <a:spcBef>
                          <a:spcPts val="0"/>
                        </a:spcBef>
                        <a:spcAft>
                          <a:spcPts val="0"/>
                        </a:spcAft>
                        <a:buNone/>
                      </a:pPr>
                      <a:r>
                        <a:rPr lang="en">
                          <a:solidFill>
                            <a:schemeClr val="lt1"/>
                          </a:solidFill>
                          <a:latin typeface="Source Code Pro"/>
                          <a:ea typeface="Source Code Pro"/>
                          <a:cs typeface="Source Code Pro"/>
                          <a:sym typeface="Source Code Pro"/>
                        </a:rPr>
                        <a:t>13 Hours of Down Time</a:t>
                      </a:r>
                      <a:endParaRPr>
                        <a:solidFill>
                          <a:schemeClr val="lt1"/>
                        </a:solidFill>
                        <a:latin typeface="Source Code Pro"/>
                        <a:ea typeface="Source Code Pro"/>
                        <a:cs typeface="Source Code Pro"/>
                        <a:sym typeface="Source Code Pro"/>
                      </a:endParaRPr>
                    </a:p>
                  </a:txBody>
                  <a:tcPr marT="91425" marB="91425" marR="91425" marL="91425" anchor="ctr"/>
                </a:tc>
              </a:tr>
              <a:tr h="418375">
                <a:tc>
                  <a:txBody>
                    <a:bodyPr/>
                    <a:lstStyle/>
                    <a:p>
                      <a:pPr indent="0" lvl="0" marL="0" rtl="0" algn="ctr">
                        <a:spcBef>
                          <a:spcPts val="0"/>
                        </a:spcBef>
                        <a:spcAft>
                          <a:spcPts val="0"/>
                        </a:spcAft>
                        <a:buNone/>
                      </a:pPr>
                      <a:r>
                        <a:rPr lang="en">
                          <a:solidFill>
                            <a:schemeClr val="lt1"/>
                          </a:solidFill>
                          <a:latin typeface="Source Code Pro"/>
                          <a:ea typeface="Source Code Pro"/>
                          <a:cs typeface="Source Code Pro"/>
                          <a:sym typeface="Source Code Pro"/>
                        </a:rPr>
                        <a:t>11 hours of Downlink</a:t>
                      </a:r>
                      <a:endParaRPr>
                        <a:solidFill>
                          <a:schemeClr val="lt1"/>
                        </a:solidFill>
                        <a:latin typeface="Source Code Pro"/>
                        <a:ea typeface="Source Code Pro"/>
                        <a:cs typeface="Source Code Pro"/>
                        <a:sym typeface="Source Code Pro"/>
                      </a:endParaRPr>
                    </a:p>
                  </a:txBody>
                  <a:tcPr marT="91425" marB="91425" marR="91425" marL="91425"/>
                </a:tc>
                <a:tc vMerge="1"/>
              </a:tr>
            </a:tbl>
          </a:graphicData>
        </a:graphic>
      </p:graphicFrame>
      <p:graphicFrame>
        <p:nvGraphicFramePr>
          <p:cNvPr id="1121" name="Google Shape;1121;p80"/>
          <p:cNvGraphicFramePr/>
          <p:nvPr/>
        </p:nvGraphicFramePr>
        <p:xfrm>
          <a:off x="4509550" y="1219575"/>
          <a:ext cx="3000000" cy="3000000"/>
        </p:xfrm>
        <a:graphic>
          <a:graphicData uri="http://schemas.openxmlformats.org/drawingml/2006/table">
            <a:tbl>
              <a:tblPr>
                <a:noFill/>
                <a:tableStyleId>{A4F9142B-5A3B-41C4-B733-20C184AEE8D0}</a:tableStyleId>
              </a:tblPr>
              <a:tblGrid>
                <a:gridCol w="2408150"/>
                <a:gridCol w="1381400"/>
              </a:tblGrid>
              <a:tr h="396200">
                <a:tc gridSpan="2">
                  <a:txBody>
                    <a:bodyPr/>
                    <a:lstStyle/>
                    <a:p>
                      <a:pPr indent="0" lvl="0" marL="0" rtl="0" algn="ctr">
                        <a:spcBef>
                          <a:spcPts val="0"/>
                        </a:spcBef>
                        <a:spcAft>
                          <a:spcPts val="0"/>
                        </a:spcAft>
                        <a:buNone/>
                      </a:pPr>
                      <a:r>
                        <a:rPr lang="en">
                          <a:solidFill>
                            <a:schemeClr val="lt1"/>
                          </a:solidFill>
                          <a:latin typeface="Source Code Pro"/>
                          <a:ea typeface="Source Code Pro"/>
                          <a:cs typeface="Source Code Pro"/>
                          <a:sym typeface="Source Code Pro"/>
                        </a:rPr>
                        <a:t>Maintenance</a:t>
                      </a:r>
                      <a:r>
                        <a:rPr lang="en">
                          <a:solidFill>
                            <a:schemeClr val="lt1"/>
                          </a:solidFill>
                          <a:latin typeface="Source Code Pro"/>
                          <a:ea typeface="Source Code Pro"/>
                          <a:cs typeface="Source Code Pro"/>
                          <a:sym typeface="Source Code Pro"/>
                        </a:rPr>
                        <a:t> Period</a:t>
                      </a:r>
                      <a:endParaRPr>
                        <a:solidFill>
                          <a:schemeClr val="lt1"/>
                        </a:solidFill>
                        <a:latin typeface="Source Code Pro"/>
                        <a:ea typeface="Source Code Pro"/>
                        <a:cs typeface="Source Code Pro"/>
                        <a:sym typeface="Source Code Pro"/>
                      </a:endParaRPr>
                    </a:p>
                  </a:txBody>
                  <a:tcPr marT="91425" marB="91425" marR="91425" marL="91425"/>
                </a:tc>
                <a:tc hMerge="1"/>
              </a:tr>
              <a:tr h="396200">
                <a:tc>
                  <a:txBody>
                    <a:bodyPr/>
                    <a:lstStyle/>
                    <a:p>
                      <a:pPr indent="0" lvl="0" marL="0" rtl="0" algn="ctr">
                        <a:spcBef>
                          <a:spcPts val="0"/>
                        </a:spcBef>
                        <a:spcAft>
                          <a:spcPts val="0"/>
                        </a:spcAft>
                        <a:buNone/>
                      </a:pPr>
                      <a:r>
                        <a:rPr lang="en">
                          <a:solidFill>
                            <a:schemeClr val="lt1"/>
                          </a:solidFill>
                          <a:latin typeface="Source Code Pro"/>
                          <a:ea typeface="Source Code Pro"/>
                          <a:cs typeface="Source Code Pro"/>
                          <a:sym typeface="Source Code Pro"/>
                        </a:rPr>
                        <a:t>1 hour of Uplink</a:t>
                      </a:r>
                      <a:endParaRPr>
                        <a:solidFill>
                          <a:schemeClr val="lt1"/>
                        </a:solidFill>
                        <a:latin typeface="Source Code Pro"/>
                        <a:ea typeface="Source Code Pro"/>
                        <a:cs typeface="Source Code Pro"/>
                        <a:sym typeface="Source Code Pro"/>
                      </a:endParaRPr>
                    </a:p>
                  </a:txBody>
                  <a:tcPr marT="91425" marB="91425" marR="91425" marL="91425"/>
                </a:tc>
                <a:tc rowSpan="2">
                  <a:txBody>
                    <a:bodyPr/>
                    <a:lstStyle/>
                    <a:p>
                      <a:pPr indent="0" lvl="0" marL="0" rtl="0" algn="ctr">
                        <a:spcBef>
                          <a:spcPts val="0"/>
                        </a:spcBef>
                        <a:spcAft>
                          <a:spcPts val="0"/>
                        </a:spcAft>
                        <a:buNone/>
                      </a:pPr>
                      <a:r>
                        <a:rPr lang="en">
                          <a:solidFill>
                            <a:schemeClr val="lt1"/>
                          </a:solidFill>
                          <a:latin typeface="Source Code Pro"/>
                          <a:ea typeface="Source Code Pro"/>
                          <a:cs typeface="Source Code Pro"/>
                          <a:sym typeface="Source Code Pro"/>
                        </a:rPr>
                        <a:t>18</a:t>
                      </a:r>
                      <a:r>
                        <a:rPr lang="en">
                          <a:solidFill>
                            <a:schemeClr val="lt1"/>
                          </a:solidFill>
                          <a:latin typeface="Source Code Pro"/>
                          <a:ea typeface="Source Code Pro"/>
                          <a:cs typeface="Source Code Pro"/>
                          <a:sym typeface="Source Code Pro"/>
                        </a:rPr>
                        <a:t> Hours of Down Time</a:t>
                      </a:r>
                      <a:endParaRPr>
                        <a:solidFill>
                          <a:schemeClr val="lt1"/>
                        </a:solidFill>
                        <a:latin typeface="Source Code Pro"/>
                        <a:ea typeface="Source Code Pro"/>
                        <a:cs typeface="Source Code Pro"/>
                        <a:sym typeface="Source Code Pro"/>
                      </a:endParaRPr>
                    </a:p>
                  </a:txBody>
                  <a:tcPr marT="91425" marB="91425" marR="91425" marL="91425" anchor="ctr"/>
                </a:tc>
              </a:tr>
              <a:tr h="418375">
                <a:tc>
                  <a:txBody>
                    <a:bodyPr/>
                    <a:lstStyle/>
                    <a:p>
                      <a:pPr indent="0" lvl="0" marL="0" rtl="0" algn="ctr">
                        <a:spcBef>
                          <a:spcPts val="0"/>
                        </a:spcBef>
                        <a:spcAft>
                          <a:spcPts val="0"/>
                        </a:spcAft>
                        <a:buNone/>
                      </a:pPr>
                      <a:r>
                        <a:rPr lang="en">
                          <a:solidFill>
                            <a:schemeClr val="lt1"/>
                          </a:solidFill>
                          <a:latin typeface="Source Code Pro"/>
                          <a:ea typeface="Source Code Pro"/>
                          <a:cs typeface="Source Code Pro"/>
                          <a:sym typeface="Source Code Pro"/>
                        </a:rPr>
                        <a:t>6 hours of Downlink</a:t>
                      </a:r>
                      <a:endParaRPr>
                        <a:solidFill>
                          <a:schemeClr val="lt1"/>
                        </a:solidFill>
                        <a:latin typeface="Source Code Pro"/>
                        <a:ea typeface="Source Code Pro"/>
                        <a:cs typeface="Source Code Pro"/>
                        <a:sym typeface="Source Code Pro"/>
                      </a:endParaRPr>
                    </a:p>
                  </a:txBody>
                  <a:tcPr marT="91425" marB="91425" marR="91425" marL="91425"/>
                </a:tc>
                <a:tc vMerge="1"/>
              </a:tr>
            </a:tbl>
          </a:graphicData>
        </a:graphic>
      </p:graphicFrame>
      <p:sp>
        <p:nvSpPr>
          <p:cNvPr id="1122" name="Google Shape;1122;p80"/>
          <p:cNvSpPr txBox="1"/>
          <p:nvPr/>
        </p:nvSpPr>
        <p:spPr>
          <a:xfrm>
            <a:off x="499650" y="3913850"/>
            <a:ext cx="7992300" cy="959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a:solidFill>
                  <a:schemeClr val="lt1"/>
                </a:solidFill>
                <a:latin typeface="Source Code Pro Light"/>
                <a:ea typeface="Source Code Pro Light"/>
                <a:cs typeface="Source Code Pro Light"/>
                <a:sym typeface="Source Code Pro Light"/>
              </a:rPr>
              <a:t>* </a:t>
            </a:r>
            <a:r>
              <a:rPr lang="en">
                <a:solidFill>
                  <a:schemeClr val="lt1"/>
                </a:solidFill>
                <a:latin typeface="Source Code Pro Light"/>
                <a:ea typeface="Source Code Pro Light"/>
                <a:cs typeface="Source Code Pro Light"/>
                <a:sym typeface="Source Code Pro Light"/>
              </a:rPr>
              <a:t>This “one day” of science collection is </a:t>
            </a:r>
            <a:r>
              <a:rPr lang="en">
                <a:solidFill>
                  <a:schemeClr val="lt1"/>
                </a:solidFill>
                <a:latin typeface="Source Code Pro Light"/>
                <a:ea typeface="Source Code Pro Light"/>
                <a:cs typeface="Source Code Pro Light"/>
                <a:sym typeface="Source Code Pro Light"/>
              </a:rPr>
              <a:t>assumed</a:t>
            </a:r>
            <a:r>
              <a:rPr lang="en">
                <a:solidFill>
                  <a:schemeClr val="lt1"/>
                </a:solidFill>
                <a:latin typeface="Source Code Pro Light"/>
                <a:ea typeface="Source Code Pro Light"/>
                <a:cs typeface="Source Code Pro Light"/>
                <a:sym typeface="Source Code Pro Light"/>
              </a:rPr>
              <a:t> to be what is collected during a full </a:t>
            </a:r>
            <a:r>
              <a:rPr lang="en">
                <a:solidFill>
                  <a:schemeClr val="lt1"/>
                </a:solidFill>
                <a:latin typeface="Source Code Pro Light"/>
                <a:ea typeface="Source Code Pro Light"/>
                <a:cs typeface="Source Code Pro Light"/>
                <a:sym typeface="Source Code Pro Light"/>
              </a:rPr>
              <a:t>orbit, shown here to be collected in the first day </a:t>
            </a:r>
            <a:endParaRPr>
              <a:solidFill>
                <a:schemeClr val="lt1"/>
              </a:solidFill>
              <a:latin typeface="Source Code Pro Light"/>
              <a:ea typeface="Source Code Pro Light"/>
              <a:cs typeface="Source Code Pro Light"/>
              <a:sym typeface="Source Code Pro Light"/>
            </a:endParaRPr>
          </a:p>
          <a:p>
            <a:pPr indent="0" lvl="0" marL="0" marR="0" rtl="0" algn="l">
              <a:lnSpc>
                <a:spcPct val="100000"/>
              </a:lnSpc>
              <a:spcBef>
                <a:spcPts val="1000"/>
              </a:spcBef>
              <a:spcAft>
                <a:spcPts val="1000"/>
              </a:spcAft>
              <a:buNone/>
            </a:pPr>
            <a:r>
              <a:rPr lang="en">
                <a:solidFill>
                  <a:schemeClr val="lt1"/>
                </a:solidFill>
                <a:latin typeface="Source Code Pro Light"/>
                <a:ea typeface="Source Code Pro Light"/>
                <a:cs typeface="Source Code Pro Light"/>
                <a:sym typeface="Source Code Pro Light"/>
              </a:rPr>
              <a:t>* Science will be collected throughout the entirety of the orbit</a:t>
            </a:r>
            <a:endParaRPr>
              <a:solidFill>
                <a:schemeClr val="lt1"/>
              </a:solidFill>
              <a:latin typeface="Source Code Pro Light"/>
              <a:ea typeface="Source Code Pro Light"/>
              <a:cs typeface="Source Code Pro Light"/>
              <a:sym typeface="Source Code Pro Light"/>
            </a:endParaRPr>
          </a:p>
        </p:txBody>
      </p:sp>
      <p:sp>
        <p:nvSpPr>
          <p:cNvPr id="1123" name="Google Shape;1123;p80"/>
          <p:cNvSpPr/>
          <p:nvPr/>
        </p:nvSpPr>
        <p:spPr>
          <a:xfrm>
            <a:off x="941313" y="3478175"/>
            <a:ext cx="373500" cy="232800"/>
          </a:xfrm>
          <a:prstGeom prst="rect">
            <a:avLst/>
          </a:prstGeom>
          <a:solidFill>
            <a:srgbClr val="54823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4" name="Google Shape;1124;p80"/>
          <p:cNvSpPr/>
          <p:nvPr/>
        </p:nvSpPr>
        <p:spPr>
          <a:xfrm>
            <a:off x="4069313" y="3471600"/>
            <a:ext cx="373500" cy="232800"/>
          </a:xfrm>
          <a:prstGeom prst="rect">
            <a:avLst/>
          </a:prstGeom>
          <a:solidFill>
            <a:srgbClr val="BF9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5" name="Google Shape;1125;p80"/>
          <p:cNvSpPr/>
          <p:nvPr/>
        </p:nvSpPr>
        <p:spPr>
          <a:xfrm>
            <a:off x="2293838" y="3471600"/>
            <a:ext cx="373500" cy="232800"/>
          </a:xfrm>
          <a:prstGeom prst="rect">
            <a:avLst/>
          </a:prstGeom>
          <a:solidFill>
            <a:srgbClr val="D0CECE"/>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26" name="Google Shape;1126;p80"/>
          <p:cNvPicPr preferRelativeResize="0"/>
          <p:nvPr/>
        </p:nvPicPr>
        <p:blipFill>
          <a:blip r:embed="rId3">
            <a:alphaModFix/>
          </a:blip>
          <a:stretch>
            <a:fillRect/>
          </a:stretch>
        </p:blipFill>
        <p:spPr>
          <a:xfrm>
            <a:off x="385075" y="2651538"/>
            <a:ext cx="8373852" cy="617175"/>
          </a:xfrm>
          <a:prstGeom prst="rect">
            <a:avLst/>
          </a:prstGeom>
          <a:noFill/>
          <a:ln>
            <a:noFill/>
          </a:ln>
        </p:spPr>
      </p:pic>
      <p:pic>
        <p:nvPicPr>
          <p:cNvPr id="1127" name="Google Shape;1127;p80"/>
          <p:cNvPicPr preferRelativeResize="0"/>
          <p:nvPr/>
        </p:nvPicPr>
        <p:blipFill>
          <a:blip r:embed="rId4">
            <a:alphaModFix/>
          </a:blip>
          <a:stretch>
            <a:fillRect/>
          </a:stretch>
        </p:blipFill>
        <p:spPr>
          <a:xfrm>
            <a:off x="6933588" y="3478175"/>
            <a:ext cx="373500" cy="232800"/>
          </a:xfrm>
          <a:prstGeom prst="rect">
            <a:avLst/>
          </a:prstGeom>
          <a:noFill/>
          <a:ln>
            <a:noFill/>
          </a:ln>
        </p:spPr>
      </p:pic>
      <p:pic>
        <p:nvPicPr>
          <p:cNvPr id="1128" name="Google Shape;1128;p80"/>
          <p:cNvPicPr preferRelativeResize="0"/>
          <p:nvPr/>
        </p:nvPicPr>
        <p:blipFill>
          <a:blip r:embed="rId5">
            <a:alphaModFix/>
          </a:blip>
          <a:stretch>
            <a:fillRect/>
          </a:stretch>
        </p:blipFill>
        <p:spPr>
          <a:xfrm>
            <a:off x="5283463" y="3465025"/>
            <a:ext cx="441375" cy="232800"/>
          </a:xfrm>
          <a:prstGeom prst="rect">
            <a:avLst/>
          </a:prstGeom>
          <a:noFill/>
          <a:ln>
            <a:noFill/>
          </a:ln>
        </p:spPr>
      </p:pic>
      <p:sp>
        <p:nvSpPr>
          <p:cNvPr id="1129" name="Google Shape;1129;p80"/>
          <p:cNvSpPr txBox="1"/>
          <p:nvPr/>
        </p:nvSpPr>
        <p:spPr>
          <a:xfrm>
            <a:off x="1368613" y="3348275"/>
            <a:ext cx="1116900" cy="4926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lang="en" sz="1000">
                <a:solidFill>
                  <a:schemeClr val="lt1"/>
                </a:solidFill>
                <a:latin typeface="Source Code Pro Light"/>
                <a:ea typeface="Source Code Pro Light"/>
                <a:cs typeface="Source Code Pro Light"/>
                <a:sym typeface="Source Code Pro Light"/>
              </a:rPr>
              <a:t>Science Collection</a:t>
            </a:r>
            <a:endParaRPr sz="1000">
              <a:solidFill>
                <a:schemeClr val="lt1"/>
              </a:solidFill>
              <a:latin typeface="Source Code Pro Light"/>
              <a:ea typeface="Source Code Pro Light"/>
              <a:cs typeface="Source Code Pro Light"/>
              <a:sym typeface="Source Code Pro Light"/>
            </a:endParaRPr>
          </a:p>
        </p:txBody>
      </p:sp>
      <p:sp>
        <p:nvSpPr>
          <p:cNvPr id="1130" name="Google Shape;1130;p80"/>
          <p:cNvSpPr txBox="1"/>
          <p:nvPr/>
        </p:nvSpPr>
        <p:spPr>
          <a:xfrm>
            <a:off x="2754225" y="3341700"/>
            <a:ext cx="1228200" cy="492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sz="1000">
                <a:solidFill>
                  <a:schemeClr val="lt1"/>
                </a:solidFill>
                <a:latin typeface="Source Code Pro Light"/>
                <a:ea typeface="Source Code Pro Light"/>
                <a:cs typeface="Source Code Pro Light"/>
                <a:sym typeface="Source Code Pro Light"/>
              </a:rPr>
              <a:t>Science Transmit Time</a:t>
            </a:r>
            <a:endParaRPr sz="1000">
              <a:solidFill>
                <a:schemeClr val="lt1"/>
              </a:solidFill>
              <a:latin typeface="Source Code Pro Light"/>
              <a:ea typeface="Source Code Pro Light"/>
              <a:cs typeface="Source Code Pro Light"/>
              <a:sym typeface="Source Code Pro Light"/>
            </a:endParaRPr>
          </a:p>
        </p:txBody>
      </p:sp>
      <p:sp>
        <p:nvSpPr>
          <p:cNvPr id="1131" name="Google Shape;1131;p80"/>
          <p:cNvSpPr txBox="1"/>
          <p:nvPr/>
        </p:nvSpPr>
        <p:spPr>
          <a:xfrm>
            <a:off x="4441775" y="3341700"/>
            <a:ext cx="1116900" cy="492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sz="1000">
                <a:solidFill>
                  <a:schemeClr val="lt1"/>
                </a:solidFill>
                <a:latin typeface="Source Code Pro Light"/>
                <a:ea typeface="Source Code Pro Light"/>
                <a:cs typeface="Source Code Pro Light"/>
                <a:sym typeface="Source Code Pro Light"/>
              </a:rPr>
              <a:t>Science Downtime</a:t>
            </a:r>
            <a:endParaRPr sz="1000">
              <a:solidFill>
                <a:schemeClr val="lt1"/>
              </a:solidFill>
              <a:latin typeface="Source Code Pro Light"/>
              <a:ea typeface="Source Code Pro Light"/>
              <a:cs typeface="Source Code Pro Light"/>
              <a:sym typeface="Source Code Pro Light"/>
            </a:endParaRPr>
          </a:p>
        </p:txBody>
      </p:sp>
      <p:sp>
        <p:nvSpPr>
          <p:cNvPr id="1132" name="Google Shape;1132;p80"/>
          <p:cNvSpPr txBox="1"/>
          <p:nvPr/>
        </p:nvSpPr>
        <p:spPr>
          <a:xfrm>
            <a:off x="5724838" y="3348275"/>
            <a:ext cx="1488600" cy="492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sz="1000">
                <a:solidFill>
                  <a:schemeClr val="lt1"/>
                </a:solidFill>
                <a:latin typeface="Source Code Pro Light"/>
                <a:ea typeface="Source Code Pro Light"/>
                <a:cs typeface="Source Code Pro Light"/>
                <a:sym typeface="Source Code Pro Light"/>
              </a:rPr>
              <a:t>Maintenance Transmit Time</a:t>
            </a:r>
            <a:endParaRPr sz="1000">
              <a:solidFill>
                <a:schemeClr val="lt1"/>
              </a:solidFill>
              <a:latin typeface="Source Code Pro Light"/>
              <a:ea typeface="Source Code Pro Light"/>
              <a:cs typeface="Source Code Pro Light"/>
              <a:sym typeface="Source Code Pro Light"/>
            </a:endParaRPr>
          </a:p>
        </p:txBody>
      </p:sp>
      <p:sp>
        <p:nvSpPr>
          <p:cNvPr id="1133" name="Google Shape;1133;p80"/>
          <p:cNvSpPr txBox="1"/>
          <p:nvPr/>
        </p:nvSpPr>
        <p:spPr>
          <a:xfrm>
            <a:off x="7307088" y="3348275"/>
            <a:ext cx="1116900" cy="492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sz="1000">
                <a:solidFill>
                  <a:schemeClr val="lt1"/>
                </a:solidFill>
                <a:latin typeface="Source Code Pro Light"/>
                <a:ea typeface="Source Code Pro Light"/>
                <a:cs typeface="Source Code Pro Light"/>
                <a:sym typeface="Source Code Pro Light"/>
              </a:rPr>
              <a:t>Maintenance Downtime</a:t>
            </a:r>
            <a:endParaRPr sz="1000">
              <a:solidFill>
                <a:schemeClr val="lt1"/>
              </a:solidFill>
              <a:latin typeface="Source Code Pro Light"/>
              <a:ea typeface="Source Code Pro Light"/>
              <a:cs typeface="Source Code Pro Light"/>
              <a:sym typeface="Source Code Pro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7" name="Shape 1137"/>
        <p:cNvGrpSpPr/>
        <p:nvPr/>
      </p:nvGrpSpPr>
      <p:grpSpPr>
        <a:xfrm>
          <a:off x="0" y="0"/>
          <a:ext cx="0" cy="0"/>
          <a:chOff x="0" y="0"/>
          <a:chExt cx="0" cy="0"/>
        </a:xfrm>
      </p:grpSpPr>
      <p:sp>
        <p:nvSpPr>
          <p:cNvPr id="1138" name="Google Shape;1138;p81"/>
          <p:cNvSpPr txBox="1"/>
          <p:nvPr>
            <p:ph type="title"/>
          </p:nvPr>
        </p:nvSpPr>
        <p:spPr>
          <a:xfrm>
            <a:off x="720000" y="5400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Scientific </a:t>
            </a:r>
            <a:r>
              <a:rPr lang="en"/>
              <a:t>Requirements</a:t>
            </a:r>
            <a:r>
              <a:rPr lang="en"/>
              <a:t> </a:t>
            </a:r>
            <a:endParaRPr/>
          </a:p>
        </p:txBody>
      </p:sp>
      <p:graphicFrame>
        <p:nvGraphicFramePr>
          <p:cNvPr id="1139" name="Google Shape;1139;p81"/>
          <p:cNvGraphicFramePr/>
          <p:nvPr/>
        </p:nvGraphicFramePr>
        <p:xfrm>
          <a:off x="772163" y="1207450"/>
          <a:ext cx="3000000" cy="3000000"/>
        </p:xfrm>
        <a:graphic>
          <a:graphicData uri="http://schemas.openxmlformats.org/drawingml/2006/table">
            <a:tbl>
              <a:tblPr>
                <a:noFill/>
                <a:tableStyleId>{A4F9142B-5A3B-41C4-B733-20C184AEE8D0}</a:tableStyleId>
              </a:tblPr>
              <a:tblGrid>
                <a:gridCol w="921200"/>
                <a:gridCol w="6678475"/>
              </a:tblGrid>
              <a:tr h="576050">
                <a:tc>
                  <a:txBody>
                    <a:bodyPr/>
                    <a:lstStyle/>
                    <a:p>
                      <a:pPr indent="0" lvl="0" marL="0" rtl="0" algn="l">
                        <a:spcBef>
                          <a:spcPts val="0"/>
                        </a:spcBef>
                        <a:spcAft>
                          <a:spcPts val="1200"/>
                        </a:spcAft>
                        <a:buNone/>
                      </a:pPr>
                      <a:r>
                        <a:rPr b="1" lang="en" sz="1300">
                          <a:solidFill>
                            <a:schemeClr val="lt1"/>
                          </a:solidFill>
                          <a:latin typeface="Source Code Pro"/>
                          <a:ea typeface="Source Code Pro"/>
                          <a:cs typeface="Source Code Pro"/>
                          <a:sym typeface="Source Code Pro"/>
                        </a:rPr>
                        <a:t>SCI-100</a:t>
                      </a:r>
                      <a:endParaRPr b="1" sz="1300">
                        <a:latin typeface="Source Code Pro"/>
                        <a:ea typeface="Source Code Pro"/>
                        <a:cs typeface="Source Code Pro"/>
                        <a:sym typeface="Source Code Pro"/>
                      </a:endParaRPr>
                    </a:p>
                  </a:txBody>
                  <a:tcPr marT="91425" marB="91425" marR="91425" marL="91425"/>
                </a:tc>
                <a:tc>
                  <a:txBody>
                    <a:bodyPr/>
                    <a:lstStyle/>
                    <a:p>
                      <a:pPr indent="0" lvl="0" marL="0" rtl="0" algn="l">
                        <a:lnSpc>
                          <a:spcPct val="115000"/>
                        </a:lnSpc>
                        <a:spcBef>
                          <a:spcPts val="0"/>
                        </a:spcBef>
                        <a:spcAft>
                          <a:spcPts val="1200"/>
                        </a:spcAft>
                        <a:buNone/>
                      </a:pPr>
                      <a:r>
                        <a:rPr lang="en" sz="1300">
                          <a:solidFill>
                            <a:schemeClr val="lt1"/>
                          </a:solidFill>
                          <a:latin typeface="Source Code Pro"/>
                          <a:ea typeface="Source Code Pro"/>
                          <a:cs typeface="Source Code Pro"/>
                          <a:sym typeface="Source Code Pro"/>
                        </a:rPr>
                        <a:t>The mission shall collect data on the atmospheric composition of Uranus</a:t>
                      </a:r>
                      <a:endParaRPr sz="1300">
                        <a:latin typeface="Source Code Pro"/>
                        <a:ea typeface="Source Code Pro"/>
                        <a:cs typeface="Source Code Pro"/>
                        <a:sym typeface="Source Code Pro"/>
                      </a:endParaRPr>
                    </a:p>
                  </a:txBody>
                  <a:tcPr marT="91425" marB="91425" marR="91425" marL="91425"/>
                </a:tc>
              </a:tr>
              <a:tr h="576050">
                <a:tc>
                  <a:txBody>
                    <a:bodyPr/>
                    <a:lstStyle/>
                    <a:p>
                      <a:pPr indent="0" lvl="0" marL="0" rtl="0" algn="l">
                        <a:spcBef>
                          <a:spcPts val="0"/>
                        </a:spcBef>
                        <a:spcAft>
                          <a:spcPts val="1200"/>
                        </a:spcAft>
                        <a:buNone/>
                      </a:pPr>
                      <a:r>
                        <a:rPr b="1" lang="en" sz="1300">
                          <a:solidFill>
                            <a:schemeClr val="lt1"/>
                          </a:solidFill>
                          <a:latin typeface="Source Code Pro"/>
                          <a:ea typeface="Source Code Pro"/>
                          <a:cs typeface="Source Code Pro"/>
                          <a:sym typeface="Source Code Pro"/>
                        </a:rPr>
                        <a:t>SCI-200	</a:t>
                      </a:r>
                      <a:endParaRPr b="1" sz="1300">
                        <a:latin typeface="Source Code Pro"/>
                        <a:ea typeface="Source Code Pro"/>
                        <a:cs typeface="Source Code Pro"/>
                        <a:sym typeface="Source Code Pro"/>
                      </a:endParaRPr>
                    </a:p>
                  </a:txBody>
                  <a:tcPr marT="91425" marB="91425" marR="91425" marL="91425"/>
                </a:tc>
                <a:tc>
                  <a:txBody>
                    <a:bodyPr/>
                    <a:lstStyle/>
                    <a:p>
                      <a:pPr indent="0" lvl="0" marL="0" rtl="0" algn="l">
                        <a:lnSpc>
                          <a:spcPct val="115000"/>
                        </a:lnSpc>
                        <a:spcBef>
                          <a:spcPts val="0"/>
                        </a:spcBef>
                        <a:spcAft>
                          <a:spcPts val="1200"/>
                        </a:spcAft>
                        <a:buNone/>
                      </a:pPr>
                      <a:r>
                        <a:rPr lang="en" sz="1300">
                          <a:solidFill>
                            <a:schemeClr val="lt1"/>
                          </a:solidFill>
                          <a:latin typeface="Source Code Pro"/>
                          <a:ea typeface="Source Code Pro"/>
                          <a:cs typeface="Source Code Pro"/>
                          <a:sym typeface="Source Code Pro"/>
                        </a:rPr>
                        <a:t>The mission shall collect data on the weather patterns of Uranus</a:t>
                      </a:r>
                      <a:endParaRPr sz="1300">
                        <a:latin typeface="Source Code Pro"/>
                        <a:ea typeface="Source Code Pro"/>
                        <a:cs typeface="Source Code Pro"/>
                        <a:sym typeface="Source Code Pro"/>
                      </a:endParaRPr>
                    </a:p>
                  </a:txBody>
                  <a:tcPr marT="91425" marB="91425" marR="91425" marL="91425"/>
                </a:tc>
              </a:tr>
              <a:tr h="576050">
                <a:tc>
                  <a:txBody>
                    <a:bodyPr/>
                    <a:lstStyle/>
                    <a:p>
                      <a:pPr indent="0" lvl="0" marL="0" rtl="0" algn="l">
                        <a:spcBef>
                          <a:spcPts val="0"/>
                        </a:spcBef>
                        <a:spcAft>
                          <a:spcPts val="1200"/>
                        </a:spcAft>
                        <a:buNone/>
                      </a:pPr>
                      <a:r>
                        <a:rPr b="1" lang="en" sz="1300">
                          <a:solidFill>
                            <a:schemeClr val="lt1"/>
                          </a:solidFill>
                          <a:latin typeface="Source Code Pro"/>
                          <a:ea typeface="Source Code Pro"/>
                          <a:cs typeface="Source Code Pro"/>
                          <a:sym typeface="Source Code Pro"/>
                        </a:rPr>
                        <a:t>SCI-300</a:t>
                      </a:r>
                      <a:endParaRPr b="1" sz="1300">
                        <a:latin typeface="Source Code Pro"/>
                        <a:ea typeface="Source Code Pro"/>
                        <a:cs typeface="Source Code Pro"/>
                        <a:sym typeface="Source Code Pro"/>
                      </a:endParaRPr>
                    </a:p>
                  </a:txBody>
                  <a:tcPr marT="91425" marB="91425" marR="91425" marL="91425"/>
                </a:tc>
                <a:tc>
                  <a:txBody>
                    <a:bodyPr/>
                    <a:lstStyle/>
                    <a:p>
                      <a:pPr indent="0" lvl="0" marL="0" rtl="0" algn="l">
                        <a:lnSpc>
                          <a:spcPct val="115000"/>
                        </a:lnSpc>
                        <a:spcBef>
                          <a:spcPts val="0"/>
                        </a:spcBef>
                        <a:spcAft>
                          <a:spcPts val="1200"/>
                        </a:spcAft>
                        <a:buNone/>
                      </a:pPr>
                      <a:r>
                        <a:rPr lang="en" sz="1300">
                          <a:solidFill>
                            <a:schemeClr val="lt1"/>
                          </a:solidFill>
                          <a:latin typeface="Source Code Pro"/>
                          <a:ea typeface="Source Code Pro"/>
                          <a:cs typeface="Source Code Pro"/>
                          <a:sym typeface="Source Code Pro"/>
                        </a:rPr>
                        <a:t>The mission shall collect data on the internal structure of Uranus</a:t>
                      </a:r>
                      <a:endParaRPr sz="1300">
                        <a:latin typeface="Source Code Pro"/>
                        <a:ea typeface="Source Code Pro"/>
                        <a:cs typeface="Source Code Pro"/>
                        <a:sym typeface="Source Code Pro"/>
                      </a:endParaRPr>
                    </a:p>
                  </a:txBody>
                  <a:tcPr marT="91425" marB="91425" marR="91425" marL="91425"/>
                </a:tc>
              </a:tr>
              <a:tr h="576050">
                <a:tc>
                  <a:txBody>
                    <a:bodyPr/>
                    <a:lstStyle/>
                    <a:p>
                      <a:pPr indent="0" lvl="0" marL="0" rtl="0" algn="l">
                        <a:spcBef>
                          <a:spcPts val="0"/>
                        </a:spcBef>
                        <a:spcAft>
                          <a:spcPts val="1200"/>
                        </a:spcAft>
                        <a:buNone/>
                      </a:pPr>
                      <a:r>
                        <a:rPr b="1" lang="en" sz="1300">
                          <a:solidFill>
                            <a:schemeClr val="lt1"/>
                          </a:solidFill>
                          <a:latin typeface="Source Code Pro"/>
                          <a:ea typeface="Source Code Pro"/>
                          <a:cs typeface="Source Code Pro"/>
                          <a:sym typeface="Source Code Pro"/>
                        </a:rPr>
                        <a:t>SCI-400</a:t>
                      </a:r>
                      <a:endParaRPr b="1" sz="1300">
                        <a:latin typeface="Source Code Pro"/>
                        <a:ea typeface="Source Code Pro"/>
                        <a:cs typeface="Source Code Pro"/>
                        <a:sym typeface="Source Code Pro"/>
                      </a:endParaRPr>
                    </a:p>
                  </a:txBody>
                  <a:tcPr marT="91425" marB="91425" marR="91425" marL="91425"/>
                </a:tc>
                <a:tc>
                  <a:txBody>
                    <a:bodyPr/>
                    <a:lstStyle/>
                    <a:p>
                      <a:pPr indent="0" lvl="0" marL="0" rtl="0" algn="l">
                        <a:lnSpc>
                          <a:spcPct val="115000"/>
                        </a:lnSpc>
                        <a:spcBef>
                          <a:spcPts val="0"/>
                        </a:spcBef>
                        <a:spcAft>
                          <a:spcPts val="1200"/>
                        </a:spcAft>
                        <a:buNone/>
                      </a:pPr>
                      <a:r>
                        <a:rPr lang="en" sz="1300">
                          <a:solidFill>
                            <a:schemeClr val="lt1"/>
                          </a:solidFill>
                          <a:latin typeface="Source Code Pro"/>
                          <a:ea typeface="Source Code Pro"/>
                          <a:cs typeface="Source Code Pro"/>
                          <a:sym typeface="Source Code Pro"/>
                        </a:rPr>
                        <a:t>The mission shall study the magnetosphere of Uranus</a:t>
                      </a:r>
                      <a:endParaRPr sz="1300">
                        <a:latin typeface="Source Code Pro"/>
                        <a:ea typeface="Source Code Pro"/>
                        <a:cs typeface="Source Code Pro"/>
                        <a:sym typeface="Source Code Pro"/>
                      </a:endParaRPr>
                    </a:p>
                  </a:txBody>
                  <a:tcPr marT="91425" marB="91425" marR="91425" marL="91425"/>
                </a:tc>
              </a:tr>
              <a:tr h="576050">
                <a:tc>
                  <a:txBody>
                    <a:bodyPr/>
                    <a:lstStyle/>
                    <a:p>
                      <a:pPr indent="0" lvl="0" marL="0" rtl="0" algn="l">
                        <a:spcBef>
                          <a:spcPts val="0"/>
                        </a:spcBef>
                        <a:spcAft>
                          <a:spcPts val="1200"/>
                        </a:spcAft>
                        <a:buNone/>
                      </a:pPr>
                      <a:r>
                        <a:rPr b="1" lang="en" sz="1300">
                          <a:solidFill>
                            <a:schemeClr val="lt1"/>
                          </a:solidFill>
                          <a:latin typeface="Source Code Pro"/>
                          <a:ea typeface="Source Code Pro"/>
                          <a:cs typeface="Source Code Pro"/>
                          <a:sym typeface="Source Code Pro"/>
                        </a:rPr>
                        <a:t>SCI-500</a:t>
                      </a:r>
                      <a:endParaRPr b="1" sz="1300">
                        <a:latin typeface="Source Code Pro"/>
                        <a:ea typeface="Source Code Pro"/>
                        <a:cs typeface="Source Code Pro"/>
                        <a:sym typeface="Source Code Pro"/>
                      </a:endParaRPr>
                    </a:p>
                  </a:txBody>
                  <a:tcPr marT="91425" marB="91425" marR="91425" marL="91425"/>
                </a:tc>
                <a:tc>
                  <a:txBody>
                    <a:bodyPr/>
                    <a:lstStyle/>
                    <a:p>
                      <a:pPr indent="0" lvl="0" marL="0" rtl="0" algn="l">
                        <a:lnSpc>
                          <a:spcPct val="115000"/>
                        </a:lnSpc>
                        <a:spcBef>
                          <a:spcPts val="0"/>
                        </a:spcBef>
                        <a:spcAft>
                          <a:spcPts val="1200"/>
                        </a:spcAft>
                        <a:buNone/>
                      </a:pPr>
                      <a:r>
                        <a:rPr lang="en" sz="1300">
                          <a:solidFill>
                            <a:schemeClr val="lt1"/>
                          </a:solidFill>
                          <a:latin typeface="Source Code Pro"/>
                          <a:ea typeface="Source Code Pro"/>
                          <a:cs typeface="Source Code Pro"/>
                          <a:sym typeface="Source Code Pro"/>
                        </a:rPr>
                        <a:t>The mission shall investigate the composition and formation of at least one of Uranus' moons</a:t>
                      </a:r>
                      <a:endParaRPr sz="1300">
                        <a:latin typeface="Source Code Pro"/>
                        <a:ea typeface="Source Code Pro"/>
                        <a:cs typeface="Source Code Pro"/>
                        <a:sym typeface="Source Code Pro"/>
                      </a:endParaRPr>
                    </a:p>
                  </a:txBody>
                  <a:tcPr marT="91425" marB="91425" marR="91425" marL="91425"/>
                </a:tc>
              </a:tr>
              <a:tr h="576050">
                <a:tc>
                  <a:txBody>
                    <a:bodyPr/>
                    <a:lstStyle/>
                    <a:p>
                      <a:pPr indent="0" lvl="0" marL="0" rtl="0" algn="l">
                        <a:spcBef>
                          <a:spcPts val="0"/>
                        </a:spcBef>
                        <a:spcAft>
                          <a:spcPts val="1200"/>
                        </a:spcAft>
                        <a:buNone/>
                      </a:pPr>
                      <a:r>
                        <a:rPr b="1" lang="en" sz="1300">
                          <a:solidFill>
                            <a:schemeClr val="lt1"/>
                          </a:solidFill>
                          <a:latin typeface="Source Code Pro"/>
                          <a:ea typeface="Source Code Pro"/>
                          <a:cs typeface="Source Code Pro"/>
                          <a:sym typeface="Source Code Pro"/>
                        </a:rPr>
                        <a:t>SCI-600</a:t>
                      </a:r>
                      <a:endParaRPr b="1" sz="1300">
                        <a:latin typeface="Source Code Pro"/>
                        <a:ea typeface="Source Code Pro"/>
                        <a:cs typeface="Source Code Pro"/>
                        <a:sym typeface="Source Code Pro"/>
                      </a:endParaRPr>
                    </a:p>
                  </a:txBody>
                  <a:tcPr marT="91425" marB="91425" marR="91425" marL="91425"/>
                </a:tc>
                <a:tc>
                  <a:txBody>
                    <a:bodyPr/>
                    <a:lstStyle/>
                    <a:p>
                      <a:pPr indent="0" lvl="0" marL="0" rtl="0" algn="l">
                        <a:lnSpc>
                          <a:spcPct val="115000"/>
                        </a:lnSpc>
                        <a:spcBef>
                          <a:spcPts val="0"/>
                        </a:spcBef>
                        <a:spcAft>
                          <a:spcPts val="1200"/>
                        </a:spcAft>
                        <a:buNone/>
                      </a:pPr>
                      <a:r>
                        <a:rPr lang="en" sz="1300">
                          <a:solidFill>
                            <a:schemeClr val="lt1"/>
                          </a:solidFill>
                          <a:latin typeface="Source Code Pro"/>
                          <a:ea typeface="Source Code Pro"/>
                          <a:cs typeface="Source Code Pro"/>
                          <a:sym typeface="Source Code Pro"/>
                        </a:rPr>
                        <a:t>The mission shall investigate the composition &amp; formation of Uranus' rings</a:t>
                      </a:r>
                      <a:endParaRPr sz="1300">
                        <a:latin typeface="Source Code Pro"/>
                        <a:ea typeface="Source Code Pro"/>
                        <a:cs typeface="Source Code Pro"/>
                        <a:sym typeface="Source Code Pro"/>
                      </a:endParaRPr>
                    </a:p>
                  </a:txBody>
                  <a:tcPr marT="91425" marB="91425" marR="91425" marL="91425"/>
                </a:tc>
              </a:tr>
            </a:tbl>
          </a:graphicData>
        </a:graphic>
      </p:graphicFrame>
      <p:sp>
        <p:nvSpPr>
          <p:cNvPr id="1140" name="Google Shape;1140;p81"/>
          <p:cNvSpPr txBox="1"/>
          <p:nvPr>
            <p:ph idx="12" type="sldNum"/>
          </p:nvPr>
        </p:nvSpPr>
        <p:spPr>
          <a:xfrm>
            <a:off x="8423996" y="458670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4" name="Shape 1144"/>
        <p:cNvGrpSpPr/>
        <p:nvPr/>
      </p:nvGrpSpPr>
      <p:grpSpPr>
        <a:xfrm>
          <a:off x="0" y="0"/>
          <a:ext cx="0" cy="0"/>
          <a:chOff x="0" y="0"/>
          <a:chExt cx="0" cy="0"/>
        </a:xfrm>
      </p:grpSpPr>
      <p:sp>
        <p:nvSpPr>
          <p:cNvPr id="1145" name="Google Shape;1145;p82"/>
          <p:cNvSpPr txBox="1"/>
          <p:nvPr>
            <p:ph idx="12" type="sldNum"/>
          </p:nvPr>
        </p:nvSpPr>
        <p:spPr>
          <a:xfrm>
            <a:off x="8423996" y="458670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graphicFrame>
        <p:nvGraphicFramePr>
          <p:cNvPr id="1146" name="Google Shape;1146;p82"/>
          <p:cNvGraphicFramePr/>
          <p:nvPr/>
        </p:nvGraphicFramePr>
        <p:xfrm>
          <a:off x="152400" y="152400"/>
          <a:ext cx="3000000" cy="3000000"/>
        </p:xfrm>
        <a:graphic>
          <a:graphicData uri="http://schemas.openxmlformats.org/drawingml/2006/table">
            <a:tbl>
              <a:tblPr>
                <a:noFill/>
                <a:tableStyleId>{5D969E6B-EDC6-4476-8B36-B8EEAB4C9212}</a:tableStyleId>
              </a:tblPr>
              <a:tblGrid>
                <a:gridCol w="382850"/>
                <a:gridCol w="1151375"/>
                <a:gridCol w="453825"/>
                <a:gridCol w="445425"/>
                <a:gridCol w="470650"/>
                <a:gridCol w="462225"/>
                <a:gridCol w="428625"/>
                <a:gridCol w="479050"/>
                <a:gridCol w="605100"/>
              </a:tblGrid>
              <a:tr h="156000">
                <a:tc gridSpan="2" rowSpan="2">
                  <a:txBody>
                    <a:bodyPr/>
                    <a:lstStyle/>
                    <a:p>
                      <a:pPr indent="0" lvl="0" marL="0" rtl="0" algn="ctr">
                        <a:lnSpc>
                          <a:spcPct val="115000"/>
                        </a:lnSpc>
                        <a:spcBef>
                          <a:spcPts val="0"/>
                        </a:spcBef>
                        <a:spcAft>
                          <a:spcPts val="0"/>
                        </a:spcAft>
                        <a:buNone/>
                      </a:pPr>
                      <a:r>
                        <a:rPr b="1" lang="en" sz="800">
                          <a:solidFill>
                            <a:srgbClr val="FFFFFF"/>
                          </a:solidFill>
                        </a:rPr>
                        <a:t>Instrument</a:t>
                      </a:r>
                      <a:endParaRPr b="1" sz="800">
                        <a:solidFill>
                          <a:srgbClr val="FFFFFF"/>
                        </a:solidFill>
                      </a:endParaRPr>
                    </a:p>
                  </a:txBody>
                  <a:tcPr marT="19050" marB="19050" marR="28575" marL="28575" anchor="ctr">
                    <a:lnL cap="flat" cmpd="sng" w="7625">
                      <a:solidFill>
                        <a:schemeClr val="accent2"/>
                      </a:solidFill>
                      <a:prstDash val="solid"/>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solid"/>
                      <a:round/>
                      <a:headEnd len="sm" w="sm" type="none"/>
                      <a:tailEnd len="sm" w="sm" type="none"/>
                    </a:lnT>
                    <a:lnB cap="flat" cmpd="sng" w="7625">
                      <a:solidFill>
                        <a:schemeClr val="accent2"/>
                      </a:solidFill>
                      <a:prstDash val="dot"/>
                      <a:round/>
                      <a:headEnd len="sm" w="sm" type="none"/>
                      <a:tailEnd len="sm" w="sm" type="none"/>
                    </a:lnB>
                    <a:solidFill>
                      <a:srgbClr val="134F5C"/>
                    </a:solidFill>
                  </a:tcPr>
                </a:tc>
                <a:tc rowSpan="2" hMerge="1"/>
                <a:tc gridSpan="3">
                  <a:txBody>
                    <a:bodyPr/>
                    <a:lstStyle/>
                    <a:p>
                      <a:pPr indent="0" lvl="0" marL="0" rtl="0" algn="ctr">
                        <a:lnSpc>
                          <a:spcPct val="115000"/>
                        </a:lnSpc>
                        <a:spcBef>
                          <a:spcPts val="0"/>
                        </a:spcBef>
                        <a:spcAft>
                          <a:spcPts val="0"/>
                        </a:spcAft>
                        <a:buNone/>
                      </a:pPr>
                      <a:r>
                        <a:rPr b="1" lang="en" sz="800">
                          <a:solidFill>
                            <a:srgbClr val="FFFFFF"/>
                          </a:solidFill>
                        </a:rPr>
                        <a:t>Mass</a:t>
                      </a:r>
                      <a:endParaRPr b="1" sz="800">
                        <a:solidFill>
                          <a:srgbClr val="FFFFFF"/>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solid"/>
                      <a:round/>
                      <a:headEnd len="sm" w="sm" type="none"/>
                      <a:tailEnd len="sm" w="sm" type="none"/>
                    </a:lnT>
                    <a:lnB cap="flat" cmpd="sng" w="7625">
                      <a:solidFill>
                        <a:schemeClr val="accent2"/>
                      </a:solidFill>
                      <a:prstDash val="dot"/>
                      <a:round/>
                      <a:headEnd len="sm" w="sm" type="none"/>
                      <a:tailEnd len="sm" w="sm" type="none"/>
                    </a:lnB>
                    <a:solidFill>
                      <a:srgbClr val="134F5C"/>
                    </a:solidFill>
                  </a:tcPr>
                </a:tc>
                <a:tc hMerge="1"/>
                <a:tc hMerge="1"/>
                <a:tc gridSpan="3">
                  <a:txBody>
                    <a:bodyPr/>
                    <a:lstStyle/>
                    <a:p>
                      <a:pPr indent="0" lvl="0" marL="0" rtl="0" algn="ctr">
                        <a:lnSpc>
                          <a:spcPct val="115000"/>
                        </a:lnSpc>
                        <a:spcBef>
                          <a:spcPts val="0"/>
                        </a:spcBef>
                        <a:spcAft>
                          <a:spcPts val="0"/>
                        </a:spcAft>
                        <a:buNone/>
                      </a:pPr>
                      <a:r>
                        <a:rPr b="1" lang="en" sz="800">
                          <a:solidFill>
                            <a:srgbClr val="FFFFFF"/>
                          </a:solidFill>
                        </a:rPr>
                        <a:t>Peak Power</a:t>
                      </a:r>
                      <a:endParaRPr b="1" sz="800">
                        <a:solidFill>
                          <a:srgbClr val="FFFFFF"/>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solid"/>
                      <a:round/>
                      <a:headEnd len="sm" w="sm" type="none"/>
                      <a:tailEnd len="sm" w="sm" type="none"/>
                    </a:lnT>
                    <a:lnB cap="flat" cmpd="sng" w="7625">
                      <a:solidFill>
                        <a:schemeClr val="accent2"/>
                      </a:solidFill>
                      <a:prstDash val="dot"/>
                      <a:round/>
                      <a:headEnd len="sm" w="sm" type="none"/>
                      <a:tailEnd len="sm" w="sm" type="none"/>
                    </a:lnB>
                    <a:solidFill>
                      <a:srgbClr val="134F5C"/>
                    </a:solidFill>
                  </a:tcPr>
                </a:tc>
                <a:tc hMerge="1"/>
                <a:tc hMerge="1"/>
                <a:tc rowSpan="2">
                  <a:txBody>
                    <a:bodyPr/>
                    <a:lstStyle/>
                    <a:p>
                      <a:pPr indent="0" lvl="0" marL="0" rtl="0" algn="ctr">
                        <a:lnSpc>
                          <a:spcPct val="115000"/>
                        </a:lnSpc>
                        <a:spcBef>
                          <a:spcPts val="0"/>
                        </a:spcBef>
                        <a:spcAft>
                          <a:spcPts val="0"/>
                        </a:spcAft>
                        <a:buNone/>
                      </a:pPr>
                      <a:r>
                        <a:rPr b="1" lang="en" sz="800">
                          <a:solidFill>
                            <a:srgbClr val="FFFFFF"/>
                          </a:solidFill>
                        </a:rPr>
                        <a:t>Duty Cycle</a:t>
                      </a:r>
                      <a:endParaRPr b="1" sz="800">
                        <a:solidFill>
                          <a:srgbClr val="FFFFFF"/>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solid"/>
                      <a:round/>
                      <a:headEnd len="sm" w="sm" type="none"/>
                      <a:tailEnd len="sm" w="sm" type="none"/>
                    </a:lnR>
                    <a:lnT cap="flat" cmpd="sng" w="7625">
                      <a:solidFill>
                        <a:schemeClr val="accent2"/>
                      </a:solidFill>
                      <a:prstDash val="solid"/>
                      <a:round/>
                      <a:headEnd len="sm" w="sm" type="none"/>
                      <a:tailEnd len="sm" w="sm" type="none"/>
                    </a:lnT>
                    <a:lnB cap="flat" cmpd="sng" w="7625">
                      <a:solidFill>
                        <a:schemeClr val="accent2"/>
                      </a:solidFill>
                      <a:prstDash val="dot"/>
                      <a:round/>
                      <a:headEnd len="sm" w="sm" type="none"/>
                      <a:tailEnd len="sm" w="sm" type="none"/>
                    </a:lnB>
                    <a:solidFill>
                      <a:srgbClr val="134F5C"/>
                    </a:solidFill>
                  </a:tcPr>
                </a:tc>
              </a:tr>
              <a:tr h="156000">
                <a:tc gridSpan="2" vMerge="1"/>
                <a:tc hMerge="1" vMerge="1"/>
                <a:tc>
                  <a:txBody>
                    <a:bodyPr/>
                    <a:lstStyle/>
                    <a:p>
                      <a:pPr indent="0" lvl="0" marL="0" rtl="0" algn="ctr">
                        <a:lnSpc>
                          <a:spcPct val="115000"/>
                        </a:lnSpc>
                        <a:spcBef>
                          <a:spcPts val="0"/>
                        </a:spcBef>
                        <a:spcAft>
                          <a:spcPts val="0"/>
                        </a:spcAft>
                        <a:buNone/>
                      </a:pPr>
                      <a:r>
                        <a:rPr b="1" lang="en" sz="800">
                          <a:solidFill>
                            <a:srgbClr val="FFFFFF"/>
                          </a:solidFill>
                        </a:rPr>
                        <a:t>CBE (kg)</a:t>
                      </a:r>
                      <a:endParaRPr b="1" sz="800">
                        <a:solidFill>
                          <a:srgbClr val="FFFFFF"/>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solidFill>
                      <a:srgbClr val="134F5C"/>
                    </a:solidFill>
                  </a:tcPr>
                </a:tc>
                <a:tc>
                  <a:txBody>
                    <a:bodyPr/>
                    <a:lstStyle/>
                    <a:p>
                      <a:pPr indent="0" lvl="0" marL="0" rtl="0" algn="ctr">
                        <a:lnSpc>
                          <a:spcPct val="115000"/>
                        </a:lnSpc>
                        <a:spcBef>
                          <a:spcPts val="0"/>
                        </a:spcBef>
                        <a:spcAft>
                          <a:spcPts val="0"/>
                        </a:spcAft>
                        <a:buNone/>
                      </a:pPr>
                      <a:r>
                        <a:rPr b="1" lang="en" sz="800">
                          <a:solidFill>
                            <a:srgbClr val="FFFFFF"/>
                          </a:solidFill>
                        </a:rPr>
                        <a:t>% Cont.</a:t>
                      </a:r>
                      <a:endParaRPr b="1" sz="800">
                        <a:solidFill>
                          <a:srgbClr val="FFFFFF"/>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solidFill>
                      <a:srgbClr val="134F5C"/>
                    </a:solidFill>
                  </a:tcPr>
                </a:tc>
                <a:tc>
                  <a:txBody>
                    <a:bodyPr/>
                    <a:lstStyle/>
                    <a:p>
                      <a:pPr indent="0" lvl="0" marL="0" rtl="0" algn="ctr">
                        <a:lnSpc>
                          <a:spcPct val="115000"/>
                        </a:lnSpc>
                        <a:spcBef>
                          <a:spcPts val="0"/>
                        </a:spcBef>
                        <a:spcAft>
                          <a:spcPts val="0"/>
                        </a:spcAft>
                        <a:buNone/>
                      </a:pPr>
                      <a:r>
                        <a:rPr b="1" lang="en" sz="800">
                          <a:solidFill>
                            <a:srgbClr val="FFFFFF"/>
                          </a:solidFill>
                        </a:rPr>
                        <a:t>MEV (kg)</a:t>
                      </a:r>
                      <a:endParaRPr b="1" sz="800">
                        <a:solidFill>
                          <a:srgbClr val="FFFFFF"/>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solidFill>
                      <a:srgbClr val="134F5C"/>
                    </a:solidFill>
                  </a:tcPr>
                </a:tc>
                <a:tc>
                  <a:txBody>
                    <a:bodyPr/>
                    <a:lstStyle/>
                    <a:p>
                      <a:pPr indent="0" lvl="0" marL="0" rtl="0" algn="ctr">
                        <a:lnSpc>
                          <a:spcPct val="115000"/>
                        </a:lnSpc>
                        <a:spcBef>
                          <a:spcPts val="0"/>
                        </a:spcBef>
                        <a:spcAft>
                          <a:spcPts val="0"/>
                        </a:spcAft>
                        <a:buNone/>
                      </a:pPr>
                      <a:r>
                        <a:rPr b="1" lang="en" sz="800">
                          <a:solidFill>
                            <a:srgbClr val="FFFFFF"/>
                          </a:solidFill>
                        </a:rPr>
                        <a:t>CBE (W)</a:t>
                      </a:r>
                      <a:endParaRPr b="1" sz="800">
                        <a:solidFill>
                          <a:srgbClr val="FFFFFF"/>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solidFill>
                      <a:srgbClr val="134F5C"/>
                    </a:solidFill>
                  </a:tcPr>
                </a:tc>
                <a:tc>
                  <a:txBody>
                    <a:bodyPr/>
                    <a:lstStyle/>
                    <a:p>
                      <a:pPr indent="0" lvl="0" marL="0" rtl="0" algn="ctr">
                        <a:lnSpc>
                          <a:spcPct val="115000"/>
                        </a:lnSpc>
                        <a:spcBef>
                          <a:spcPts val="0"/>
                        </a:spcBef>
                        <a:spcAft>
                          <a:spcPts val="0"/>
                        </a:spcAft>
                        <a:buNone/>
                      </a:pPr>
                      <a:r>
                        <a:rPr b="1" lang="en" sz="800">
                          <a:solidFill>
                            <a:srgbClr val="FFFFFF"/>
                          </a:solidFill>
                        </a:rPr>
                        <a:t>% Cont.</a:t>
                      </a:r>
                      <a:endParaRPr b="1" sz="800">
                        <a:solidFill>
                          <a:srgbClr val="FFFFFF"/>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solidFill>
                      <a:srgbClr val="134F5C"/>
                    </a:solidFill>
                  </a:tcPr>
                </a:tc>
                <a:tc>
                  <a:txBody>
                    <a:bodyPr/>
                    <a:lstStyle/>
                    <a:p>
                      <a:pPr indent="0" lvl="0" marL="0" rtl="0" algn="ctr">
                        <a:lnSpc>
                          <a:spcPct val="115000"/>
                        </a:lnSpc>
                        <a:spcBef>
                          <a:spcPts val="0"/>
                        </a:spcBef>
                        <a:spcAft>
                          <a:spcPts val="0"/>
                        </a:spcAft>
                        <a:buNone/>
                      </a:pPr>
                      <a:r>
                        <a:rPr b="1" lang="en" sz="800">
                          <a:solidFill>
                            <a:srgbClr val="FFFFFF"/>
                          </a:solidFill>
                        </a:rPr>
                        <a:t>MEV (W)</a:t>
                      </a:r>
                      <a:endParaRPr b="1" sz="800">
                        <a:solidFill>
                          <a:srgbClr val="FFFFFF"/>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solidFill>
                      <a:srgbClr val="134F5C"/>
                    </a:solidFill>
                  </a:tcPr>
                </a:tc>
                <a:tc vMerge="1"/>
              </a:tr>
              <a:tr h="156000">
                <a:tc gridSpan="9">
                  <a:txBody>
                    <a:bodyPr/>
                    <a:lstStyle/>
                    <a:p>
                      <a:pPr indent="0" lvl="0" marL="0" rtl="0" algn="l">
                        <a:lnSpc>
                          <a:spcPct val="115000"/>
                        </a:lnSpc>
                        <a:spcBef>
                          <a:spcPts val="0"/>
                        </a:spcBef>
                        <a:spcAft>
                          <a:spcPts val="0"/>
                        </a:spcAft>
                        <a:buNone/>
                      </a:pPr>
                      <a:r>
                        <a:rPr b="1" lang="en" sz="800"/>
                        <a:t>Orbiter</a:t>
                      </a:r>
                      <a:endParaRPr b="1" sz="800"/>
                    </a:p>
                  </a:txBody>
                  <a:tcPr marT="19050" marB="19050" marR="28575" marL="28575" anchor="ctr">
                    <a:lnL cap="flat" cmpd="sng" w="7625">
                      <a:solidFill>
                        <a:schemeClr val="accent2"/>
                      </a:solidFill>
                      <a:prstDash val="solid"/>
                      <a:round/>
                      <a:headEnd len="sm" w="sm" type="none"/>
                      <a:tailEnd len="sm" w="sm" type="none"/>
                    </a:lnL>
                    <a:lnR cap="flat" cmpd="sng" w="7625">
                      <a:solidFill>
                        <a:schemeClr val="accent2"/>
                      </a:solidFill>
                      <a:prstDash val="solid"/>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solidFill>
                      <a:srgbClr val="F9CB9C"/>
                    </a:solidFill>
                  </a:tcPr>
                </a:tc>
                <a:tc hMerge="1"/>
                <a:tc hMerge="1"/>
                <a:tc hMerge="1"/>
                <a:tc hMerge="1"/>
                <a:tc hMerge="1"/>
                <a:tc hMerge="1"/>
                <a:tc hMerge="1"/>
                <a:tc hMerge="1"/>
              </a:tr>
              <a:tr h="156000">
                <a:tc gridSpan="2">
                  <a:txBody>
                    <a:bodyPr/>
                    <a:lstStyle/>
                    <a:p>
                      <a:pPr indent="0" lvl="0" marL="0" rtl="0" algn="l">
                        <a:lnSpc>
                          <a:spcPct val="115000"/>
                        </a:lnSpc>
                        <a:spcBef>
                          <a:spcPts val="0"/>
                        </a:spcBef>
                        <a:spcAft>
                          <a:spcPts val="0"/>
                        </a:spcAft>
                        <a:buNone/>
                      </a:pPr>
                      <a:r>
                        <a:rPr i="1" lang="en" sz="800">
                          <a:solidFill>
                            <a:schemeClr val="lt2"/>
                          </a:solidFill>
                        </a:rPr>
                        <a:t>Imaging Science System</a:t>
                      </a:r>
                      <a:endParaRPr i="1" sz="800">
                        <a:solidFill>
                          <a:schemeClr val="lt2"/>
                        </a:solidFill>
                      </a:endParaRPr>
                    </a:p>
                  </a:txBody>
                  <a:tcPr marT="19050" marB="19050" marR="28575" marL="28575" anchor="b">
                    <a:lnL cap="flat" cmpd="sng" w="7625">
                      <a:solidFill>
                        <a:schemeClr val="accent2"/>
                      </a:solidFill>
                      <a:prstDash val="solid"/>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hMerge="1"/>
                <a:tc>
                  <a:txBody>
                    <a:bodyPr/>
                    <a:lstStyle/>
                    <a:p>
                      <a:pPr indent="0" lvl="0" marL="0" rtl="0" algn="ctr">
                        <a:lnSpc>
                          <a:spcPct val="115000"/>
                        </a:lnSpc>
                        <a:spcBef>
                          <a:spcPts val="0"/>
                        </a:spcBef>
                        <a:spcAft>
                          <a:spcPts val="0"/>
                        </a:spcAft>
                        <a:buNone/>
                      </a:pPr>
                      <a:r>
                        <a:rPr lang="en" sz="800">
                          <a:solidFill>
                            <a:schemeClr val="lt2"/>
                          </a:solidFill>
                        </a:rPr>
                        <a:t>30.00</a:t>
                      </a:r>
                      <a:endParaRPr sz="800">
                        <a:solidFill>
                          <a:schemeClr val="lt2"/>
                        </a:solidFill>
                      </a:endParaRPr>
                    </a:p>
                  </a:txBody>
                  <a:tcPr marT="19050" marB="19050" marR="28575" marL="28575" anchor="b">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30</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39.00</a:t>
                      </a:r>
                      <a:endParaRPr sz="800">
                        <a:solidFill>
                          <a:schemeClr val="lt2"/>
                        </a:solidFill>
                      </a:endParaRPr>
                    </a:p>
                  </a:txBody>
                  <a:tcPr marT="19050" marB="19050" marR="28575" marL="28575" anchor="b">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solid"/>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r>
              <a:tr h="216750">
                <a:tc>
                  <a:txBody>
                    <a:bodyPr/>
                    <a:lstStyle/>
                    <a:p>
                      <a:pPr indent="0" lvl="0" marL="0" rtl="0" algn="l">
                        <a:spcBef>
                          <a:spcPts val="0"/>
                        </a:spcBef>
                        <a:spcAft>
                          <a:spcPts val="0"/>
                        </a:spcAft>
                        <a:buNone/>
                      </a:pPr>
                      <a:r>
                        <a:t/>
                      </a:r>
                      <a:endParaRPr sz="800">
                        <a:solidFill>
                          <a:schemeClr val="lt2"/>
                        </a:solidFill>
                      </a:endParaRPr>
                    </a:p>
                  </a:txBody>
                  <a:tcPr marT="19050" marB="19050" marR="28575" marL="28575" anchor="b">
                    <a:lnL cap="flat" cmpd="sng" w="7625">
                      <a:solidFill>
                        <a:schemeClr val="accent2"/>
                      </a:solidFill>
                      <a:prstDash val="solid"/>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l">
                        <a:lnSpc>
                          <a:spcPct val="115000"/>
                        </a:lnSpc>
                        <a:spcBef>
                          <a:spcPts val="0"/>
                        </a:spcBef>
                        <a:spcAft>
                          <a:spcPts val="0"/>
                        </a:spcAft>
                        <a:buNone/>
                      </a:pPr>
                      <a:r>
                        <a:rPr lang="en" sz="800">
                          <a:solidFill>
                            <a:schemeClr val="lt2"/>
                          </a:solidFill>
                        </a:rPr>
                        <a:t>VIS/NIR/MIR Spectrometer</a:t>
                      </a:r>
                      <a:endParaRPr sz="800">
                        <a:solidFill>
                          <a:schemeClr val="lt2"/>
                        </a:solidFill>
                      </a:endParaRPr>
                    </a:p>
                  </a:txBody>
                  <a:tcPr marT="19050" marB="19050" marR="28575" marL="28575" anchor="b">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20.00</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30</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26.00</a:t>
                      </a:r>
                      <a:endParaRPr sz="800">
                        <a:solidFill>
                          <a:schemeClr val="lt2"/>
                        </a:solidFill>
                      </a:endParaRPr>
                    </a:p>
                  </a:txBody>
                  <a:tcPr marT="19050" marB="19050" marR="28575" marL="28575" anchor="b">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Variable</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solid"/>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r>
              <a:tr h="216750">
                <a:tc>
                  <a:txBody>
                    <a:bodyPr/>
                    <a:lstStyle/>
                    <a:p>
                      <a:pPr indent="0" lvl="0" marL="0" rtl="0" algn="l">
                        <a:spcBef>
                          <a:spcPts val="0"/>
                        </a:spcBef>
                        <a:spcAft>
                          <a:spcPts val="0"/>
                        </a:spcAft>
                        <a:buNone/>
                      </a:pPr>
                      <a:r>
                        <a:t/>
                      </a:r>
                      <a:endParaRPr sz="800">
                        <a:solidFill>
                          <a:schemeClr val="lt2"/>
                        </a:solidFill>
                      </a:endParaRPr>
                    </a:p>
                  </a:txBody>
                  <a:tcPr marT="19050" marB="19050" marR="28575" marL="28575" anchor="b">
                    <a:lnL cap="flat" cmpd="sng" w="7625">
                      <a:solidFill>
                        <a:schemeClr val="accent2"/>
                      </a:solidFill>
                      <a:prstDash val="solid"/>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l">
                        <a:lnSpc>
                          <a:spcPct val="115000"/>
                        </a:lnSpc>
                        <a:spcBef>
                          <a:spcPts val="0"/>
                        </a:spcBef>
                        <a:spcAft>
                          <a:spcPts val="0"/>
                        </a:spcAft>
                        <a:buNone/>
                      </a:pPr>
                      <a:r>
                        <a:rPr lang="en" sz="800">
                          <a:solidFill>
                            <a:schemeClr val="lt2"/>
                          </a:solidFill>
                        </a:rPr>
                        <a:t>Panchromatic VIS</a:t>
                      </a:r>
                      <a:endParaRPr sz="800">
                        <a:solidFill>
                          <a:schemeClr val="lt2"/>
                        </a:solidFill>
                      </a:endParaRPr>
                    </a:p>
                  </a:txBody>
                  <a:tcPr marT="19050" marB="19050" marR="28575" marL="28575" anchor="b">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8.00</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30</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10.40</a:t>
                      </a:r>
                      <a:endParaRPr sz="800">
                        <a:solidFill>
                          <a:schemeClr val="lt2"/>
                        </a:solidFill>
                      </a:endParaRPr>
                    </a:p>
                  </a:txBody>
                  <a:tcPr marT="19050" marB="19050" marR="28575" marL="28575" anchor="b">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Variable</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solid"/>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r>
              <a:tr h="216750">
                <a:tc>
                  <a:txBody>
                    <a:bodyPr/>
                    <a:lstStyle/>
                    <a:p>
                      <a:pPr indent="0" lvl="0" marL="0" rtl="0" algn="l">
                        <a:spcBef>
                          <a:spcPts val="0"/>
                        </a:spcBef>
                        <a:spcAft>
                          <a:spcPts val="0"/>
                        </a:spcAft>
                        <a:buNone/>
                      </a:pPr>
                      <a:r>
                        <a:t/>
                      </a:r>
                      <a:endParaRPr sz="800">
                        <a:solidFill>
                          <a:schemeClr val="lt2"/>
                        </a:solidFill>
                      </a:endParaRPr>
                    </a:p>
                  </a:txBody>
                  <a:tcPr marT="19050" marB="19050" marR="28575" marL="28575" anchor="b">
                    <a:lnL cap="flat" cmpd="sng" w="7625">
                      <a:solidFill>
                        <a:schemeClr val="accent2"/>
                      </a:solidFill>
                      <a:prstDash val="solid"/>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l">
                        <a:lnSpc>
                          <a:spcPct val="115000"/>
                        </a:lnSpc>
                        <a:spcBef>
                          <a:spcPts val="0"/>
                        </a:spcBef>
                        <a:spcAft>
                          <a:spcPts val="0"/>
                        </a:spcAft>
                        <a:buNone/>
                      </a:pPr>
                      <a:r>
                        <a:rPr lang="en" sz="800">
                          <a:solidFill>
                            <a:schemeClr val="lt2"/>
                          </a:solidFill>
                        </a:rPr>
                        <a:t>Pushbroom Color VIS</a:t>
                      </a:r>
                      <a:endParaRPr sz="800">
                        <a:solidFill>
                          <a:schemeClr val="lt2"/>
                        </a:solidFill>
                      </a:endParaRPr>
                    </a:p>
                  </a:txBody>
                  <a:tcPr marT="19050" marB="19050" marR="28575" marL="28575" anchor="b">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8.00</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30</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10.40</a:t>
                      </a:r>
                      <a:endParaRPr sz="800">
                        <a:solidFill>
                          <a:schemeClr val="lt2"/>
                        </a:solidFill>
                      </a:endParaRPr>
                    </a:p>
                  </a:txBody>
                  <a:tcPr marT="19050" marB="19050" marR="28575" marL="28575" anchor="b">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Flyby</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solid"/>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r>
              <a:tr h="156000">
                <a:tc gridSpan="2">
                  <a:txBody>
                    <a:bodyPr/>
                    <a:lstStyle/>
                    <a:p>
                      <a:pPr indent="0" lvl="0" marL="0" rtl="0" algn="l">
                        <a:lnSpc>
                          <a:spcPct val="115000"/>
                        </a:lnSpc>
                        <a:spcBef>
                          <a:spcPts val="0"/>
                        </a:spcBef>
                        <a:spcAft>
                          <a:spcPts val="0"/>
                        </a:spcAft>
                        <a:buNone/>
                      </a:pPr>
                      <a:r>
                        <a:rPr lang="en" sz="800">
                          <a:solidFill>
                            <a:schemeClr val="lt2"/>
                          </a:solidFill>
                        </a:rPr>
                        <a:t>Gamma Ray Spectrometer</a:t>
                      </a:r>
                      <a:endParaRPr sz="800">
                        <a:solidFill>
                          <a:schemeClr val="lt2"/>
                        </a:solidFill>
                      </a:endParaRPr>
                    </a:p>
                  </a:txBody>
                  <a:tcPr marT="19050" marB="19050" marR="28575" marL="28575" anchor="b">
                    <a:lnL cap="flat" cmpd="sng" w="7625">
                      <a:solidFill>
                        <a:schemeClr val="accent2"/>
                      </a:solidFill>
                      <a:prstDash val="solid"/>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hMerge="1"/>
                <a:tc>
                  <a:txBody>
                    <a:bodyPr/>
                    <a:lstStyle/>
                    <a:p>
                      <a:pPr indent="0" lvl="0" marL="0" rtl="0" algn="ctr">
                        <a:lnSpc>
                          <a:spcPct val="115000"/>
                        </a:lnSpc>
                        <a:spcBef>
                          <a:spcPts val="0"/>
                        </a:spcBef>
                        <a:spcAft>
                          <a:spcPts val="0"/>
                        </a:spcAft>
                        <a:buNone/>
                      </a:pPr>
                      <a:r>
                        <a:rPr lang="en" sz="800">
                          <a:solidFill>
                            <a:schemeClr val="lt2"/>
                          </a:solidFill>
                        </a:rPr>
                        <a:t>9.20</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10</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10.12</a:t>
                      </a:r>
                      <a:endParaRPr sz="800">
                        <a:solidFill>
                          <a:schemeClr val="lt2"/>
                        </a:solidFill>
                      </a:endParaRPr>
                    </a:p>
                  </a:txBody>
                  <a:tcPr marT="19050" marB="19050" marR="28575" marL="28575" anchor="b">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16.50</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10</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18.15</a:t>
                      </a:r>
                      <a:endParaRPr sz="800">
                        <a:solidFill>
                          <a:schemeClr val="lt2"/>
                        </a:solidFill>
                      </a:endParaRPr>
                    </a:p>
                  </a:txBody>
                  <a:tcPr marT="19050" marB="19050" marR="28575" marL="28575" anchor="b">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Flyby</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solid"/>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r>
              <a:tr h="156000">
                <a:tc gridSpan="2">
                  <a:txBody>
                    <a:bodyPr/>
                    <a:lstStyle/>
                    <a:p>
                      <a:pPr indent="0" lvl="0" marL="0" rtl="0" algn="l">
                        <a:lnSpc>
                          <a:spcPct val="115000"/>
                        </a:lnSpc>
                        <a:spcBef>
                          <a:spcPts val="0"/>
                        </a:spcBef>
                        <a:spcAft>
                          <a:spcPts val="0"/>
                        </a:spcAft>
                        <a:buNone/>
                      </a:pPr>
                      <a:r>
                        <a:rPr lang="en" sz="800">
                          <a:solidFill>
                            <a:schemeClr val="lt2"/>
                          </a:solidFill>
                        </a:rPr>
                        <a:t>FIELDS Electric Antennas</a:t>
                      </a:r>
                      <a:endParaRPr sz="800">
                        <a:solidFill>
                          <a:schemeClr val="lt2"/>
                        </a:solidFill>
                      </a:endParaRPr>
                    </a:p>
                  </a:txBody>
                  <a:tcPr marT="19050" marB="19050" marR="28575" marL="28575" anchor="b">
                    <a:lnL cap="flat" cmpd="sng" w="7625">
                      <a:solidFill>
                        <a:schemeClr val="accent2"/>
                      </a:solidFill>
                      <a:prstDash val="solid"/>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hMerge="1"/>
                <a:tc>
                  <a:txBody>
                    <a:bodyPr/>
                    <a:lstStyle/>
                    <a:p>
                      <a:pPr indent="0" lvl="0" marL="0" rtl="0" algn="ctr">
                        <a:lnSpc>
                          <a:spcPct val="115000"/>
                        </a:lnSpc>
                        <a:spcBef>
                          <a:spcPts val="0"/>
                        </a:spcBef>
                        <a:spcAft>
                          <a:spcPts val="0"/>
                        </a:spcAft>
                        <a:buNone/>
                      </a:pPr>
                      <a:r>
                        <a:rPr lang="en" sz="800">
                          <a:solidFill>
                            <a:schemeClr val="lt2"/>
                          </a:solidFill>
                        </a:rPr>
                        <a:t>5.37</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10</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5.91</a:t>
                      </a:r>
                      <a:endParaRPr sz="800">
                        <a:solidFill>
                          <a:schemeClr val="lt2"/>
                        </a:solidFill>
                      </a:endParaRPr>
                    </a:p>
                  </a:txBody>
                  <a:tcPr marT="19050" marB="19050" marR="28575" marL="28575" anchor="b">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solid"/>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r>
              <a:tr h="216750">
                <a:tc>
                  <a:txBody>
                    <a:bodyPr/>
                    <a:lstStyle/>
                    <a:p>
                      <a:pPr indent="0" lvl="0" marL="0" rtl="0" algn="l">
                        <a:spcBef>
                          <a:spcPts val="0"/>
                        </a:spcBef>
                        <a:spcAft>
                          <a:spcPts val="0"/>
                        </a:spcAft>
                        <a:buNone/>
                      </a:pPr>
                      <a:r>
                        <a:t/>
                      </a:r>
                      <a:endParaRPr sz="800">
                        <a:solidFill>
                          <a:schemeClr val="lt2"/>
                        </a:solidFill>
                      </a:endParaRPr>
                    </a:p>
                  </a:txBody>
                  <a:tcPr marT="19050" marB="19050" marR="28575" marL="28575" anchor="b">
                    <a:lnL cap="flat" cmpd="sng" w="7625">
                      <a:solidFill>
                        <a:schemeClr val="accent2"/>
                      </a:solidFill>
                      <a:prstDash val="solid"/>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l">
                        <a:lnSpc>
                          <a:spcPct val="115000"/>
                        </a:lnSpc>
                        <a:spcBef>
                          <a:spcPts val="0"/>
                        </a:spcBef>
                        <a:spcAft>
                          <a:spcPts val="0"/>
                        </a:spcAft>
                        <a:buNone/>
                      </a:pPr>
                      <a:r>
                        <a:rPr lang="en" sz="800">
                          <a:solidFill>
                            <a:schemeClr val="lt2"/>
                          </a:solidFill>
                        </a:rPr>
                        <a:t>Laguimir Probe</a:t>
                      </a:r>
                      <a:endParaRPr sz="800">
                        <a:solidFill>
                          <a:schemeClr val="lt2"/>
                        </a:solidFill>
                      </a:endParaRPr>
                    </a:p>
                  </a:txBody>
                  <a:tcPr marT="19050" marB="19050" marR="28575" marL="28575" anchor="b">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0.50</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10</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0.55</a:t>
                      </a:r>
                      <a:endParaRPr sz="800">
                        <a:solidFill>
                          <a:schemeClr val="lt2"/>
                        </a:solidFill>
                      </a:endParaRPr>
                    </a:p>
                  </a:txBody>
                  <a:tcPr marT="19050" marB="19050" marR="28575" marL="28575" anchor="b">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Continuous</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solid"/>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r>
              <a:tr h="216750">
                <a:tc>
                  <a:txBody>
                    <a:bodyPr/>
                    <a:lstStyle/>
                    <a:p>
                      <a:pPr indent="0" lvl="0" marL="0" rtl="0" algn="l">
                        <a:spcBef>
                          <a:spcPts val="0"/>
                        </a:spcBef>
                        <a:spcAft>
                          <a:spcPts val="0"/>
                        </a:spcAft>
                        <a:buNone/>
                      </a:pPr>
                      <a:r>
                        <a:t/>
                      </a:r>
                      <a:endParaRPr sz="800">
                        <a:solidFill>
                          <a:schemeClr val="lt2"/>
                        </a:solidFill>
                      </a:endParaRPr>
                    </a:p>
                  </a:txBody>
                  <a:tcPr marT="19050" marB="19050" marR="28575" marL="28575" anchor="b">
                    <a:lnL cap="flat" cmpd="sng" w="7625">
                      <a:solidFill>
                        <a:schemeClr val="accent2"/>
                      </a:solidFill>
                      <a:prstDash val="solid"/>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l">
                        <a:lnSpc>
                          <a:spcPct val="115000"/>
                        </a:lnSpc>
                        <a:spcBef>
                          <a:spcPts val="0"/>
                        </a:spcBef>
                        <a:spcAft>
                          <a:spcPts val="0"/>
                        </a:spcAft>
                        <a:buNone/>
                      </a:pPr>
                      <a:r>
                        <a:rPr lang="en" sz="800">
                          <a:solidFill>
                            <a:schemeClr val="lt2"/>
                          </a:solidFill>
                        </a:rPr>
                        <a:t>Dust Detection</a:t>
                      </a:r>
                      <a:endParaRPr sz="800">
                        <a:solidFill>
                          <a:schemeClr val="lt2"/>
                        </a:solidFill>
                      </a:endParaRPr>
                    </a:p>
                  </a:txBody>
                  <a:tcPr marT="19050" marB="19050" marR="28575" marL="28575" anchor="b">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0.50</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10</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0.55</a:t>
                      </a:r>
                      <a:endParaRPr sz="800">
                        <a:solidFill>
                          <a:schemeClr val="lt2"/>
                        </a:solidFill>
                      </a:endParaRPr>
                    </a:p>
                  </a:txBody>
                  <a:tcPr marT="19050" marB="19050" marR="28575" marL="28575" anchor="b">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Continuous</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solid"/>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r>
              <a:tr h="216750">
                <a:tc>
                  <a:txBody>
                    <a:bodyPr/>
                    <a:lstStyle/>
                    <a:p>
                      <a:pPr indent="0" lvl="0" marL="0" rtl="0" algn="l">
                        <a:spcBef>
                          <a:spcPts val="0"/>
                        </a:spcBef>
                        <a:spcAft>
                          <a:spcPts val="0"/>
                        </a:spcAft>
                        <a:buNone/>
                      </a:pPr>
                      <a:r>
                        <a:t/>
                      </a:r>
                      <a:endParaRPr sz="800">
                        <a:solidFill>
                          <a:schemeClr val="lt2"/>
                        </a:solidFill>
                      </a:endParaRPr>
                    </a:p>
                  </a:txBody>
                  <a:tcPr marT="19050" marB="19050" marR="28575" marL="28575" anchor="b">
                    <a:lnL cap="flat" cmpd="sng" w="7625">
                      <a:solidFill>
                        <a:schemeClr val="accent2"/>
                      </a:solidFill>
                      <a:prstDash val="solid"/>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l">
                        <a:lnSpc>
                          <a:spcPct val="115000"/>
                        </a:lnSpc>
                        <a:spcBef>
                          <a:spcPts val="0"/>
                        </a:spcBef>
                        <a:spcAft>
                          <a:spcPts val="0"/>
                        </a:spcAft>
                        <a:buNone/>
                      </a:pPr>
                      <a:r>
                        <a:rPr lang="en" sz="800">
                          <a:solidFill>
                            <a:schemeClr val="lt2"/>
                          </a:solidFill>
                        </a:rPr>
                        <a:t>10 kHz - 1.7 MHz LFR</a:t>
                      </a:r>
                      <a:endParaRPr sz="800">
                        <a:solidFill>
                          <a:schemeClr val="lt2"/>
                        </a:solidFill>
                      </a:endParaRPr>
                    </a:p>
                  </a:txBody>
                  <a:tcPr marT="19050" marB="19050" marR="28575" marL="28575" anchor="b">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1.50</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10</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1.65</a:t>
                      </a:r>
                      <a:endParaRPr sz="800">
                        <a:solidFill>
                          <a:schemeClr val="lt2"/>
                        </a:solidFill>
                      </a:endParaRPr>
                    </a:p>
                  </a:txBody>
                  <a:tcPr marT="19050" marB="19050" marR="28575" marL="28575" anchor="b">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Smart</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solid"/>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r>
              <a:tr h="216750">
                <a:tc>
                  <a:txBody>
                    <a:bodyPr/>
                    <a:lstStyle/>
                    <a:p>
                      <a:pPr indent="0" lvl="0" marL="0" rtl="0" algn="l">
                        <a:spcBef>
                          <a:spcPts val="0"/>
                        </a:spcBef>
                        <a:spcAft>
                          <a:spcPts val="0"/>
                        </a:spcAft>
                        <a:buNone/>
                      </a:pPr>
                      <a:r>
                        <a:t/>
                      </a:r>
                      <a:endParaRPr sz="800">
                        <a:solidFill>
                          <a:schemeClr val="lt2"/>
                        </a:solidFill>
                      </a:endParaRPr>
                    </a:p>
                  </a:txBody>
                  <a:tcPr marT="19050" marB="19050" marR="28575" marL="28575" anchor="b">
                    <a:lnL cap="flat" cmpd="sng" w="7625">
                      <a:solidFill>
                        <a:schemeClr val="accent2"/>
                      </a:solidFill>
                      <a:prstDash val="solid"/>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l">
                        <a:lnSpc>
                          <a:spcPct val="115000"/>
                        </a:lnSpc>
                        <a:spcBef>
                          <a:spcPts val="0"/>
                        </a:spcBef>
                        <a:spcAft>
                          <a:spcPts val="0"/>
                        </a:spcAft>
                        <a:buNone/>
                      </a:pPr>
                      <a:r>
                        <a:rPr lang="en" sz="800">
                          <a:solidFill>
                            <a:schemeClr val="lt2"/>
                          </a:solidFill>
                        </a:rPr>
                        <a:t>1.3 MHz - 19.2 MHz HFR</a:t>
                      </a:r>
                      <a:endParaRPr sz="800">
                        <a:solidFill>
                          <a:schemeClr val="lt2"/>
                        </a:solidFill>
                      </a:endParaRPr>
                    </a:p>
                  </a:txBody>
                  <a:tcPr marT="19050" marB="19050" marR="28575" marL="28575" anchor="b">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1.50</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10</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1.65</a:t>
                      </a:r>
                      <a:endParaRPr sz="800">
                        <a:solidFill>
                          <a:schemeClr val="lt2"/>
                        </a:solidFill>
                      </a:endParaRPr>
                    </a:p>
                  </a:txBody>
                  <a:tcPr marT="19050" marB="19050" marR="28575" marL="28575" anchor="b">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Smart</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solid"/>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r>
              <a:tr h="156000">
                <a:tc gridSpan="2">
                  <a:txBody>
                    <a:bodyPr/>
                    <a:lstStyle/>
                    <a:p>
                      <a:pPr indent="0" lvl="0" marL="0" rtl="0" algn="l">
                        <a:lnSpc>
                          <a:spcPct val="115000"/>
                        </a:lnSpc>
                        <a:spcBef>
                          <a:spcPts val="0"/>
                        </a:spcBef>
                        <a:spcAft>
                          <a:spcPts val="0"/>
                        </a:spcAft>
                        <a:buNone/>
                      </a:pPr>
                      <a:r>
                        <a:rPr lang="en" sz="800">
                          <a:solidFill>
                            <a:schemeClr val="lt2"/>
                          </a:solidFill>
                        </a:rPr>
                        <a:t>Search Coil Magnetometer</a:t>
                      </a:r>
                      <a:endParaRPr sz="800">
                        <a:solidFill>
                          <a:schemeClr val="lt2"/>
                        </a:solidFill>
                      </a:endParaRPr>
                    </a:p>
                  </a:txBody>
                  <a:tcPr marT="19050" marB="19050" marR="28575" marL="28575" anchor="b">
                    <a:lnL cap="flat" cmpd="sng" w="7625">
                      <a:solidFill>
                        <a:schemeClr val="accent2"/>
                      </a:solidFill>
                      <a:prstDash val="solid"/>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hMerge="1"/>
                <a:tc>
                  <a:txBody>
                    <a:bodyPr/>
                    <a:lstStyle/>
                    <a:p>
                      <a:pPr indent="0" lvl="0" marL="0" rtl="0" algn="ctr">
                        <a:lnSpc>
                          <a:spcPct val="115000"/>
                        </a:lnSpc>
                        <a:spcBef>
                          <a:spcPts val="0"/>
                        </a:spcBef>
                        <a:spcAft>
                          <a:spcPts val="0"/>
                        </a:spcAft>
                        <a:buNone/>
                      </a:pPr>
                      <a:r>
                        <a:rPr lang="en" sz="800">
                          <a:solidFill>
                            <a:schemeClr val="lt2"/>
                          </a:solidFill>
                        </a:rPr>
                        <a:t>0.80</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10</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0.88</a:t>
                      </a:r>
                      <a:endParaRPr sz="800">
                        <a:solidFill>
                          <a:schemeClr val="lt2"/>
                        </a:solidFill>
                      </a:endParaRPr>
                    </a:p>
                  </a:txBody>
                  <a:tcPr marT="19050" marB="19050" marR="28575" marL="28575" anchor="b">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0.60</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10</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0.66</a:t>
                      </a:r>
                      <a:endParaRPr sz="800">
                        <a:solidFill>
                          <a:schemeClr val="lt2"/>
                        </a:solidFill>
                      </a:endParaRPr>
                    </a:p>
                  </a:txBody>
                  <a:tcPr marT="19050" marB="19050" marR="28575" marL="28575" anchor="b">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Smart</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solid"/>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r>
              <a:tr h="156000">
                <a:tc gridSpan="2">
                  <a:txBody>
                    <a:bodyPr/>
                    <a:lstStyle/>
                    <a:p>
                      <a:pPr indent="0" lvl="0" marL="0" rtl="0" algn="l">
                        <a:lnSpc>
                          <a:spcPct val="115000"/>
                        </a:lnSpc>
                        <a:spcBef>
                          <a:spcPts val="0"/>
                        </a:spcBef>
                        <a:spcAft>
                          <a:spcPts val="0"/>
                        </a:spcAft>
                        <a:buNone/>
                      </a:pPr>
                      <a:r>
                        <a:rPr lang="en" sz="800">
                          <a:solidFill>
                            <a:schemeClr val="lt2"/>
                          </a:solidFill>
                        </a:rPr>
                        <a:t>Fluxgate Magnetometer</a:t>
                      </a:r>
                      <a:endParaRPr sz="800">
                        <a:solidFill>
                          <a:schemeClr val="lt2"/>
                        </a:solidFill>
                      </a:endParaRPr>
                    </a:p>
                  </a:txBody>
                  <a:tcPr marT="19050" marB="19050" marR="28575" marL="28575" anchor="b">
                    <a:lnL cap="flat" cmpd="sng" w="7625">
                      <a:solidFill>
                        <a:schemeClr val="accent2"/>
                      </a:solidFill>
                      <a:prstDash val="solid"/>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hMerge="1"/>
                <a:tc>
                  <a:txBody>
                    <a:bodyPr/>
                    <a:lstStyle/>
                    <a:p>
                      <a:pPr indent="0" lvl="0" marL="0" rtl="0" algn="ctr">
                        <a:lnSpc>
                          <a:spcPct val="115000"/>
                        </a:lnSpc>
                        <a:spcBef>
                          <a:spcPts val="0"/>
                        </a:spcBef>
                        <a:spcAft>
                          <a:spcPts val="0"/>
                        </a:spcAft>
                        <a:buNone/>
                      </a:pPr>
                      <a:r>
                        <a:rPr lang="en" sz="800">
                          <a:solidFill>
                            <a:schemeClr val="lt2"/>
                          </a:solidFill>
                        </a:rPr>
                        <a:t>1.43</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10</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1.57</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2.00</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10</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2.20</a:t>
                      </a:r>
                      <a:endParaRPr sz="800">
                        <a:solidFill>
                          <a:schemeClr val="lt2"/>
                        </a:solidFill>
                      </a:endParaRPr>
                    </a:p>
                  </a:txBody>
                  <a:tcPr marT="19050" marB="19050" marR="28575" marL="28575" anchor="b">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Continuous</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solid"/>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r>
              <a:tr h="156000">
                <a:tc gridSpan="2">
                  <a:txBody>
                    <a:bodyPr/>
                    <a:lstStyle/>
                    <a:p>
                      <a:pPr indent="0" lvl="0" marL="0" rtl="0" algn="l">
                        <a:lnSpc>
                          <a:spcPct val="115000"/>
                        </a:lnSpc>
                        <a:spcBef>
                          <a:spcPts val="0"/>
                        </a:spcBef>
                        <a:spcAft>
                          <a:spcPts val="0"/>
                        </a:spcAft>
                        <a:buNone/>
                      </a:pPr>
                      <a:r>
                        <a:rPr lang="en" sz="800">
                          <a:solidFill>
                            <a:schemeClr val="lt2"/>
                          </a:solidFill>
                        </a:rPr>
                        <a:t>2.5m Fields Boom</a:t>
                      </a:r>
                      <a:endParaRPr sz="800">
                        <a:solidFill>
                          <a:schemeClr val="lt2"/>
                        </a:solidFill>
                      </a:endParaRPr>
                    </a:p>
                  </a:txBody>
                  <a:tcPr marT="19050" marB="19050" marR="28575" marL="28575" anchor="b">
                    <a:lnL cap="flat" cmpd="sng" w="7625">
                      <a:solidFill>
                        <a:schemeClr val="accent2"/>
                      </a:solidFill>
                      <a:prstDash val="solid"/>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hMerge="1"/>
                <a:tc>
                  <a:txBody>
                    <a:bodyPr/>
                    <a:lstStyle/>
                    <a:p>
                      <a:pPr indent="0" lvl="0" marL="0" rtl="0" algn="ctr">
                        <a:lnSpc>
                          <a:spcPct val="115000"/>
                        </a:lnSpc>
                        <a:spcBef>
                          <a:spcPts val="0"/>
                        </a:spcBef>
                        <a:spcAft>
                          <a:spcPts val="0"/>
                        </a:spcAft>
                        <a:buNone/>
                      </a:pPr>
                      <a:r>
                        <a:rPr lang="en" sz="800">
                          <a:solidFill>
                            <a:schemeClr val="lt2"/>
                          </a:solidFill>
                        </a:rPr>
                        <a:t>0.47</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20</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0.56</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solid"/>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r>
              <a:tr h="156000">
                <a:tc gridSpan="2">
                  <a:txBody>
                    <a:bodyPr/>
                    <a:lstStyle/>
                    <a:p>
                      <a:pPr indent="0" lvl="0" marL="0" rtl="0" algn="l">
                        <a:lnSpc>
                          <a:spcPct val="115000"/>
                        </a:lnSpc>
                        <a:spcBef>
                          <a:spcPts val="0"/>
                        </a:spcBef>
                        <a:spcAft>
                          <a:spcPts val="0"/>
                        </a:spcAft>
                        <a:buNone/>
                      </a:pPr>
                      <a:r>
                        <a:rPr lang="en" sz="800">
                          <a:solidFill>
                            <a:schemeClr val="lt2"/>
                          </a:solidFill>
                        </a:rPr>
                        <a:t>SWEAP SPAN-A/B</a:t>
                      </a:r>
                      <a:endParaRPr sz="800">
                        <a:solidFill>
                          <a:schemeClr val="lt2"/>
                        </a:solidFill>
                      </a:endParaRPr>
                    </a:p>
                  </a:txBody>
                  <a:tcPr marT="19050" marB="19050" marR="28575" marL="28575" anchor="b">
                    <a:lnL cap="flat" cmpd="sng" w="7625">
                      <a:solidFill>
                        <a:schemeClr val="accent2"/>
                      </a:solidFill>
                      <a:prstDash val="solid"/>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hMerge="1"/>
                <a:tc>
                  <a:txBody>
                    <a:bodyPr/>
                    <a:lstStyle/>
                    <a:p>
                      <a:pPr indent="0" lvl="0" marL="0" rtl="0" algn="ctr">
                        <a:lnSpc>
                          <a:spcPct val="115000"/>
                        </a:lnSpc>
                        <a:spcBef>
                          <a:spcPts val="0"/>
                        </a:spcBef>
                        <a:spcAft>
                          <a:spcPts val="0"/>
                        </a:spcAft>
                        <a:buNone/>
                      </a:pPr>
                      <a:r>
                        <a:rPr lang="en" sz="800">
                          <a:solidFill>
                            <a:schemeClr val="lt2"/>
                          </a:solidFill>
                        </a:rPr>
                        <a:t>2.50</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10</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2.75</a:t>
                      </a:r>
                      <a:endParaRPr sz="800">
                        <a:solidFill>
                          <a:schemeClr val="lt2"/>
                        </a:solidFill>
                      </a:endParaRPr>
                    </a:p>
                  </a:txBody>
                  <a:tcPr marT="19050" marB="19050" marR="28575" marL="28575" anchor="b">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2.00</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10</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2.20</a:t>
                      </a:r>
                      <a:endParaRPr sz="800">
                        <a:solidFill>
                          <a:schemeClr val="lt2"/>
                        </a:solidFill>
                      </a:endParaRPr>
                    </a:p>
                  </a:txBody>
                  <a:tcPr marT="19050" marB="19050" marR="28575" marL="28575" anchor="b">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Continuous</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solid"/>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r>
              <a:tr h="156000">
                <a:tc gridSpan="2">
                  <a:txBody>
                    <a:bodyPr/>
                    <a:lstStyle/>
                    <a:p>
                      <a:pPr indent="0" lvl="0" marL="0" rtl="0" algn="l">
                        <a:lnSpc>
                          <a:spcPct val="115000"/>
                        </a:lnSpc>
                        <a:spcBef>
                          <a:spcPts val="0"/>
                        </a:spcBef>
                        <a:spcAft>
                          <a:spcPts val="0"/>
                        </a:spcAft>
                        <a:buNone/>
                      </a:pPr>
                      <a:r>
                        <a:rPr lang="en" sz="800">
                          <a:solidFill>
                            <a:schemeClr val="lt2"/>
                          </a:solidFill>
                        </a:rPr>
                        <a:t>EPI-lo</a:t>
                      </a:r>
                      <a:endParaRPr sz="800">
                        <a:solidFill>
                          <a:schemeClr val="lt2"/>
                        </a:solidFill>
                      </a:endParaRPr>
                    </a:p>
                  </a:txBody>
                  <a:tcPr marT="19050" marB="19050" marR="28575" marL="28575" anchor="b">
                    <a:lnL cap="flat" cmpd="sng" w="7625">
                      <a:solidFill>
                        <a:schemeClr val="accent2"/>
                      </a:solidFill>
                      <a:prstDash val="solid"/>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hMerge="1"/>
                <a:tc>
                  <a:txBody>
                    <a:bodyPr/>
                    <a:lstStyle/>
                    <a:p>
                      <a:pPr indent="0" lvl="0" marL="0" rtl="0" algn="ctr">
                        <a:lnSpc>
                          <a:spcPct val="115000"/>
                        </a:lnSpc>
                        <a:spcBef>
                          <a:spcPts val="0"/>
                        </a:spcBef>
                        <a:spcAft>
                          <a:spcPts val="0"/>
                        </a:spcAft>
                        <a:buNone/>
                      </a:pPr>
                      <a:r>
                        <a:rPr lang="en" sz="800">
                          <a:solidFill>
                            <a:schemeClr val="lt2"/>
                          </a:solidFill>
                        </a:rPr>
                        <a:t>3.50</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10</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3.85</a:t>
                      </a:r>
                      <a:endParaRPr sz="800">
                        <a:solidFill>
                          <a:schemeClr val="lt2"/>
                        </a:solidFill>
                      </a:endParaRPr>
                    </a:p>
                  </a:txBody>
                  <a:tcPr marT="19050" marB="19050" marR="28575" marL="28575" anchor="b">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2.50</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10</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2.75</a:t>
                      </a:r>
                      <a:endParaRPr sz="800">
                        <a:solidFill>
                          <a:schemeClr val="lt2"/>
                        </a:solidFill>
                      </a:endParaRPr>
                    </a:p>
                  </a:txBody>
                  <a:tcPr marT="19050" marB="19050" marR="28575" marL="28575" anchor="b">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Continuous</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solid"/>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r>
              <a:tr h="156000">
                <a:tc gridSpan="2">
                  <a:txBody>
                    <a:bodyPr/>
                    <a:lstStyle/>
                    <a:p>
                      <a:pPr indent="0" lvl="0" marL="0" rtl="0" algn="l">
                        <a:lnSpc>
                          <a:spcPct val="115000"/>
                        </a:lnSpc>
                        <a:spcBef>
                          <a:spcPts val="0"/>
                        </a:spcBef>
                        <a:spcAft>
                          <a:spcPts val="0"/>
                        </a:spcAft>
                        <a:buNone/>
                      </a:pPr>
                      <a:r>
                        <a:rPr lang="en" sz="800">
                          <a:solidFill>
                            <a:schemeClr val="lt2"/>
                          </a:solidFill>
                        </a:rPr>
                        <a:t>Radio Science Experiment</a:t>
                      </a:r>
                      <a:endParaRPr sz="800">
                        <a:solidFill>
                          <a:schemeClr val="lt2"/>
                        </a:solidFill>
                      </a:endParaRPr>
                    </a:p>
                  </a:txBody>
                  <a:tcPr marT="19050" marB="19050" marR="28575" marL="28575" anchor="b">
                    <a:lnL cap="flat" cmpd="sng" w="7625">
                      <a:solidFill>
                        <a:schemeClr val="accent2"/>
                      </a:solidFill>
                      <a:prstDash val="solid"/>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hMerge="1"/>
                <a:tc>
                  <a:txBody>
                    <a:bodyPr/>
                    <a:lstStyle/>
                    <a:p>
                      <a:pPr indent="0" lvl="0" marL="0" rtl="0" algn="ctr">
                        <a:lnSpc>
                          <a:spcPct val="115000"/>
                        </a:lnSpc>
                        <a:spcBef>
                          <a:spcPts val="0"/>
                        </a:spcBef>
                        <a:spcAft>
                          <a:spcPts val="0"/>
                        </a:spcAft>
                        <a:buNone/>
                      </a:pPr>
                      <a:r>
                        <a:rPr lang="en" sz="800">
                          <a:solidFill>
                            <a:schemeClr val="lt2"/>
                          </a:solidFill>
                        </a:rPr>
                        <a:t>-</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30.00</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10</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33.00</a:t>
                      </a:r>
                      <a:endParaRPr sz="800">
                        <a:solidFill>
                          <a:schemeClr val="lt2"/>
                        </a:solidFill>
                      </a:endParaRPr>
                    </a:p>
                  </a:txBody>
                  <a:tcPr marT="19050" marB="19050" marR="28575" marL="28575" anchor="b">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Variable</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solid"/>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r>
              <a:tr h="156000">
                <a:tc gridSpan="2">
                  <a:txBody>
                    <a:bodyPr/>
                    <a:lstStyle/>
                    <a:p>
                      <a:pPr indent="0" lvl="0" marL="0" rtl="0" algn="l">
                        <a:lnSpc>
                          <a:spcPct val="115000"/>
                        </a:lnSpc>
                        <a:spcBef>
                          <a:spcPts val="0"/>
                        </a:spcBef>
                        <a:spcAft>
                          <a:spcPts val="0"/>
                        </a:spcAft>
                        <a:buNone/>
                      </a:pPr>
                      <a:r>
                        <a:rPr lang="en" sz="800">
                          <a:solidFill>
                            <a:schemeClr val="lt2"/>
                          </a:solidFill>
                        </a:rPr>
                        <a:t>XNAV X-Ray Telescopes</a:t>
                      </a:r>
                      <a:endParaRPr sz="800">
                        <a:solidFill>
                          <a:schemeClr val="lt2"/>
                        </a:solidFill>
                      </a:endParaRPr>
                    </a:p>
                  </a:txBody>
                  <a:tcPr marT="19050" marB="19050" marR="28575" marL="28575" anchor="b">
                    <a:lnL cap="flat" cmpd="sng" w="7625">
                      <a:solidFill>
                        <a:schemeClr val="accent2"/>
                      </a:solidFill>
                      <a:prstDash val="solid"/>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hMerge="1"/>
                <a:tc>
                  <a:txBody>
                    <a:bodyPr/>
                    <a:lstStyle/>
                    <a:p>
                      <a:pPr indent="0" lvl="0" marL="0" rtl="0" algn="ctr">
                        <a:lnSpc>
                          <a:spcPct val="115000"/>
                        </a:lnSpc>
                        <a:spcBef>
                          <a:spcPts val="0"/>
                        </a:spcBef>
                        <a:spcAft>
                          <a:spcPts val="0"/>
                        </a:spcAft>
                        <a:buNone/>
                      </a:pPr>
                      <a:r>
                        <a:rPr lang="en" sz="800">
                          <a:solidFill>
                            <a:schemeClr val="lt2"/>
                          </a:solidFill>
                        </a:rPr>
                        <a:t>17.00</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20</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20.40</a:t>
                      </a:r>
                      <a:endParaRPr sz="800">
                        <a:solidFill>
                          <a:schemeClr val="lt2"/>
                        </a:solidFill>
                      </a:endParaRPr>
                    </a:p>
                  </a:txBody>
                  <a:tcPr marT="19050" marB="19050" marR="28575" marL="28575" anchor="b">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16.67</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20</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20.00</a:t>
                      </a:r>
                      <a:endParaRPr sz="800">
                        <a:solidFill>
                          <a:schemeClr val="lt2"/>
                        </a:solidFill>
                      </a:endParaRPr>
                    </a:p>
                  </a:txBody>
                  <a:tcPr marT="19050" marB="19050" marR="28575" marL="28575" anchor="b">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Flyby</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solid"/>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r>
              <a:tr h="156000">
                <a:tc gridSpan="2">
                  <a:txBody>
                    <a:bodyPr/>
                    <a:lstStyle/>
                    <a:p>
                      <a:pPr indent="0" lvl="0" marL="0" rtl="0" algn="l">
                        <a:lnSpc>
                          <a:spcPct val="115000"/>
                        </a:lnSpc>
                        <a:spcBef>
                          <a:spcPts val="0"/>
                        </a:spcBef>
                        <a:spcAft>
                          <a:spcPts val="0"/>
                        </a:spcAft>
                        <a:buNone/>
                      </a:pPr>
                      <a:r>
                        <a:rPr lang="en" sz="800">
                          <a:solidFill>
                            <a:schemeClr val="lt2"/>
                          </a:solidFill>
                        </a:rPr>
                        <a:t>Data Processing Computer</a:t>
                      </a:r>
                      <a:endParaRPr sz="800">
                        <a:solidFill>
                          <a:schemeClr val="lt2"/>
                        </a:solidFill>
                      </a:endParaRPr>
                    </a:p>
                  </a:txBody>
                  <a:tcPr marT="19050" marB="19050" marR="28575" marL="28575" anchor="b">
                    <a:lnL cap="flat" cmpd="sng" w="7625">
                      <a:solidFill>
                        <a:schemeClr val="accent2"/>
                      </a:solidFill>
                      <a:prstDash val="solid"/>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hMerge="1"/>
                <a:tc>
                  <a:txBody>
                    <a:bodyPr/>
                    <a:lstStyle/>
                    <a:p>
                      <a:pPr indent="0" lvl="0" marL="0" rtl="0" algn="ctr">
                        <a:lnSpc>
                          <a:spcPct val="115000"/>
                        </a:lnSpc>
                        <a:spcBef>
                          <a:spcPts val="0"/>
                        </a:spcBef>
                        <a:spcAft>
                          <a:spcPts val="0"/>
                        </a:spcAft>
                        <a:buNone/>
                      </a:pPr>
                      <a:r>
                        <a:rPr lang="en" sz="800">
                          <a:solidFill>
                            <a:schemeClr val="lt2"/>
                          </a:solidFill>
                        </a:rPr>
                        <a:t>0.10</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3</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0.10</a:t>
                      </a:r>
                      <a:endParaRPr sz="800">
                        <a:solidFill>
                          <a:schemeClr val="lt2"/>
                        </a:solidFill>
                      </a:endParaRPr>
                    </a:p>
                  </a:txBody>
                  <a:tcPr marT="19050" marB="19050" marR="28575" marL="28575" anchor="b">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25.00</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3</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25.75</a:t>
                      </a:r>
                      <a:endParaRPr sz="800">
                        <a:solidFill>
                          <a:schemeClr val="lt2"/>
                        </a:solidFill>
                      </a:endParaRPr>
                    </a:p>
                  </a:txBody>
                  <a:tcPr marT="19050" marB="19050" marR="28575" marL="28575" anchor="b">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Variable</a:t>
                      </a:r>
                      <a:endParaRPr sz="800">
                        <a:solidFill>
                          <a:schemeClr val="lt2"/>
                        </a:solidFill>
                      </a:endParaRPr>
                    </a:p>
                  </a:txBody>
                  <a:tcPr marT="19050" marB="19050" marR="28575" marL="28575" anchor="ctr">
                    <a:lnL cap="flat" cmpd="sng" w="7625">
                      <a:solidFill>
                        <a:schemeClr val="accent2"/>
                      </a:solidFill>
                      <a:prstDash val="dot"/>
                      <a:round/>
                      <a:headEnd len="sm" w="sm" type="none"/>
                      <a:tailEnd len="sm" w="sm" type="none"/>
                    </a:lnL>
                    <a:lnR cap="flat" cmpd="sng" w="7625">
                      <a:solidFill>
                        <a:schemeClr val="accent2"/>
                      </a:solidFill>
                      <a:prstDash val="solid"/>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tcPr>
                </a:tc>
              </a:tr>
              <a:tr h="216750">
                <a:tc gridSpan="2">
                  <a:txBody>
                    <a:bodyPr/>
                    <a:lstStyle/>
                    <a:p>
                      <a:pPr indent="0" lvl="0" marL="0" rtl="0" algn="l">
                        <a:lnSpc>
                          <a:spcPct val="115000"/>
                        </a:lnSpc>
                        <a:spcBef>
                          <a:spcPts val="0"/>
                        </a:spcBef>
                        <a:spcAft>
                          <a:spcPts val="0"/>
                        </a:spcAft>
                        <a:buNone/>
                      </a:pPr>
                      <a:r>
                        <a:rPr lang="en" sz="800"/>
                        <a:t>Totals</a:t>
                      </a:r>
                      <a:endParaRPr sz="800"/>
                    </a:p>
                  </a:txBody>
                  <a:tcPr marT="19050" marB="19050" marR="28575" marL="28575" anchor="b">
                    <a:lnL cap="flat" cmpd="sng" w="7625">
                      <a:solidFill>
                        <a:schemeClr val="accent2"/>
                      </a:solidFill>
                      <a:prstDash val="solid"/>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solidFill>
                      <a:srgbClr val="9FC5E8"/>
                    </a:solidFill>
                  </a:tcPr>
                </a:tc>
                <a:tc hMerge="1"/>
                <a:tc>
                  <a:txBody>
                    <a:bodyPr/>
                    <a:lstStyle/>
                    <a:p>
                      <a:pPr indent="0" lvl="0" marL="0" rtl="0" algn="ctr">
                        <a:lnSpc>
                          <a:spcPct val="115000"/>
                        </a:lnSpc>
                        <a:spcBef>
                          <a:spcPts val="0"/>
                        </a:spcBef>
                        <a:spcAft>
                          <a:spcPts val="0"/>
                        </a:spcAft>
                        <a:buNone/>
                      </a:pPr>
                      <a:r>
                        <a:rPr lang="en" sz="800"/>
                        <a:t>70.37</a:t>
                      </a:r>
                      <a:endParaRPr sz="800"/>
                    </a:p>
                  </a:txBody>
                  <a:tcPr marT="19050" marB="19050" marR="28575" marL="28575" anchor="b">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solidFill>
                      <a:srgbClr val="9FC5E8"/>
                    </a:solidFill>
                  </a:tcPr>
                </a:tc>
                <a:tc>
                  <a:txBody>
                    <a:bodyPr/>
                    <a:lstStyle/>
                    <a:p>
                      <a:pPr indent="0" lvl="0" marL="0" rtl="0" algn="ctr">
                        <a:lnSpc>
                          <a:spcPct val="115000"/>
                        </a:lnSpc>
                        <a:spcBef>
                          <a:spcPts val="0"/>
                        </a:spcBef>
                        <a:spcAft>
                          <a:spcPts val="0"/>
                        </a:spcAft>
                        <a:buNone/>
                      </a:pPr>
                      <a:r>
                        <a:rPr lang="en" sz="800"/>
                        <a:t>13</a:t>
                      </a:r>
                      <a:endParaRPr sz="800"/>
                    </a:p>
                  </a:txBody>
                  <a:tcPr marT="19050" marB="19050" marR="28575" marL="28575" anchor="b">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solidFill>
                      <a:srgbClr val="9FC5E8"/>
                    </a:solidFill>
                  </a:tcPr>
                </a:tc>
                <a:tc>
                  <a:txBody>
                    <a:bodyPr/>
                    <a:lstStyle/>
                    <a:p>
                      <a:pPr indent="0" lvl="0" marL="0" rtl="0" algn="ctr">
                        <a:lnSpc>
                          <a:spcPct val="115000"/>
                        </a:lnSpc>
                        <a:spcBef>
                          <a:spcPts val="0"/>
                        </a:spcBef>
                        <a:spcAft>
                          <a:spcPts val="0"/>
                        </a:spcAft>
                        <a:buNone/>
                      </a:pPr>
                      <a:r>
                        <a:rPr lang="en" sz="800"/>
                        <a:t>85.15</a:t>
                      </a:r>
                      <a:endParaRPr sz="800"/>
                    </a:p>
                  </a:txBody>
                  <a:tcPr marT="19050" marB="19050" marR="28575" marL="28575" anchor="b">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solidFill>
                      <a:srgbClr val="9FC5E8"/>
                    </a:solidFill>
                  </a:tcPr>
                </a:tc>
                <a:tc>
                  <a:txBody>
                    <a:bodyPr/>
                    <a:lstStyle/>
                    <a:p>
                      <a:pPr indent="0" lvl="0" marL="0" rtl="0" algn="ctr">
                        <a:lnSpc>
                          <a:spcPct val="115000"/>
                        </a:lnSpc>
                        <a:spcBef>
                          <a:spcPts val="0"/>
                        </a:spcBef>
                        <a:spcAft>
                          <a:spcPts val="0"/>
                        </a:spcAft>
                        <a:buNone/>
                      </a:pPr>
                      <a:r>
                        <a:rPr lang="en" sz="800"/>
                        <a:t>135.27</a:t>
                      </a:r>
                      <a:endParaRPr sz="800"/>
                    </a:p>
                  </a:txBody>
                  <a:tcPr marT="19050" marB="19050" marR="28575" marL="28575" anchor="b">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solidFill>
                      <a:srgbClr val="9FC5E8"/>
                    </a:solidFill>
                  </a:tcPr>
                </a:tc>
                <a:tc>
                  <a:txBody>
                    <a:bodyPr/>
                    <a:lstStyle/>
                    <a:p>
                      <a:pPr indent="0" lvl="0" marL="0" rtl="0" algn="ctr">
                        <a:lnSpc>
                          <a:spcPct val="115000"/>
                        </a:lnSpc>
                        <a:spcBef>
                          <a:spcPts val="0"/>
                        </a:spcBef>
                        <a:spcAft>
                          <a:spcPts val="0"/>
                        </a:spcAft>
                        <a:buNone/>
                      </a:pPr>
                      <a:r>
                        <a:rPr lang="en" sz="800"/>
                        <a:t>14</a:t>
                      </a:r>
                      <a:endParaRPr sz="800"/>
                    </a:p>
                  </a:txBody>
                  <a:tcPr marT="19050" marB="19050" marR="28575" marL="28575" anchor="b">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solidFill>
                      <a:srgbClr val="9FC5E8"/>
                    </a:solidFill>
                  </a:tcPr>
                </a:tc>
                <a:tc>
                  <a:txBody>
                    <a:bodyPr/>
                    <a:lstStyle/>
                    <a:p>
                      <a:pPr indent="0" lvl="0" marL="0" rtl="0" algn="ctr">
                        <a:lnSpc>
                          <a:spcPct val="115000"/>
                        </a:lnSpc>
                        <a:spcBef>
                          <a:spcPts val="0"/>
                        </a:spcBef>
                        <a:spcAft>
                          <a:spcPts val="0"/>
                        </a:spcAft>
                        <a:buNone/>
                      </a:pPr>
                      <a:r>
                        <a:rPr lang="en" sz="800"/>
                        <a:t>155.91</a:t>
                      </a:r>
                      <a:endParaRPr sz="800"/>
                    </a:p>
                  </a:txBody>
                  <a:tcPr marT="19050" marB="19050" marR="28575" marL="28575" anchor="b">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solidFill>
                      <a:srgbClr val="9FC5E8"/>
                    </a:solidFill>
                  </a:tcPr>
                </a:tc>
                <a:tc>
                  <a:txBody>
                    <a:bodyPr/>
                    <a:lstStyle/>
                    <a:p>
                      <a:pPr indent="0" lvl="0" marL="0" rtl="0" algn="l">
                        <a:spcBef>
                          <a:spcPts val="0"/>
                        </a:spcBef>
                        <a:spcAft>
                          <a:spcPts val="0"/>
                        </a:spcAft>
                        <a:buNone/>
                      </a:pPr>
                      <a:r>
                        <a:t/>
                      </a:r>
                      <a:endParaRPr sz="800"/>
                    </a:p>
                  </a:txBody>
                  <a:tcPr marT="19050" marB="19050" marR="28575" marL="28575" anchor="b">
                    <a:lnL cap="flat" cmpd="sng" w="7625">
                      <a:solidFill>
                        <a:schemeClr val="accent2"/>
                      </a:solidFill>
                      <a:prstDash val="dot"/>
                      <a:round/>
                      <a:headEnd len="sm" w="sm" type="none"/>
                      <a:tailEnd len="sm" w="sm" type="none"/>
                    </a:lnL>
                    <a:lnR cap="flat" cmpd="sng" w="7625">
                      <a:solidFill>
                        <a:schemeClr val="accent2"/>
                      </a:solidFill>
                      <a:prstDash val="solid"/>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dot"/>
                      <a:round/>
                      <a:headEnd len="sm" w="sm" type="none"/>
                      <a:tailEnd len="sm" w="sm" type="none"/>
                    </a:lnB>
                    <a:solidFill>
                      <a:srgbClr val="9FC5E8"/>
                    </a:solidFill>
                  </a:tcPr>
                </a:tc>
              </a:tr>
              <a:tr h="216750">
                <a:tc>
                  <a:txBody>
                    <a:bodyPr/>
                    <a:lstStyle/>
                    <a:p>
                      <a:pPr indent="0" lvl="0" marL="0" rtl="0" algn="l">
                        <a:spcBef>
                          <a:spcPts val="0"/>
                        </a:spcBef>
                        <a:spcAft>
                          <a:spcPts val="0"/>
                        </a:spcAft>
                        <a:buNone/>
                      </a:pPr>
                      <a:r>
                        <a:t/>
                      </a:r>
                      <a:endParaRPr sz="800"/>
                    </a:p>
                  </a:txBody>
                  <a:tcPr marT="19050" marB="19050" marR="28575" marL="28575" anchor="b">
                    <a:lnL cap="flat" cmpd="sng" w="7625">
                      <a:solidFill>
                        <a:schemeClr val="accent2"/>
                      </a:solidFill>
                      <a:prstDash val="solid"/>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solid"/>
                      <a:round/>
                      <a:headEnd len="sm" w="sm" type="none"/>
                      <a:tailEnd len="sm" w="sm" type="none"/>
                    </a:lnB>
                    <a:solidFill>
                      <a:srgbClr val="9FC5E8"/>
                    </a:solidFill>
                  </a:tcPr>
                </a:tc>
                <a:tc>
                  <a:txBody>
                    <a:bodyPr/>
                    <a:lstStyle/>
                    <a:p>
                      <a:pPr indent="0" lvl="0" marL="0" rtl="0" algn="l">
                        <a:lnSpc>
                          <a:spcPct val="115000"/>
                        </a:lnSpc>
                        <a:spcBef>
                          <a:spcPts val="0"/>
                        </a:spcBef>
                        <a:spcAft>
                          <a:spcPts val="0"/>
                        </a:spcAft>
                        <a:buNone/>
                      </a:pPr>
                      <a:r>
                        <a:rPr lang="en" sz="800"/>
                        <a:t>Peak Flyby Power</a:t>
                      </a:r>
                      <a:endParaRPr sz="800"/>
                    </a:p>
                  </a:txBody>
                  <a:tcPr marT="19050" marB="19050" marR="28575" marL="28575" anchor="b">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solid"/>
                      <a:round/>
                      <a:headEnd len="sm" w="sm" type="none"/>
                      <a:tailEnd len="sm" w="sm" type="none"/>
                    </a:lnB>
                    <a:solidFill>
                      <a:srgbClr val="9FC5E8"/>
                    </a:solidFill>
                  </a:tcPr>
                </a:tc>
                <a:tc>
                  <a:txBody>
                    <a:bodyPr/>
                    <a:lstStyle/>
                    <a:p>
                      <a:pPr indent="0" lvl="0" marL="0" rtl="0" algn="l">
                        <a:spcBef>
                          <a:spcPts val="0"/>
                        </a:spcBef>
                        <a:spcAft>
                          <a:spcPts val="0"/>
                        </a:spcAft>
                        <a:buNone/>
                      </a:pPr>
                      <a:r>
                        <a:t/>
                      </a:r>
                      <a:endParaRPr sz="800"/>
                    </a:p>
                  </a:txBody>
                  <a:tcPr marT="19050" marB="19050" marR="28575" marL="28575" anchor="b">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solid"/>
                      <a:round/>
                      <a:headEnd len="sm" w="sm" type="none"/>
                      <a:tailEnd len="sm" w="sm" type="none"/>
                    </a:lnB>
                    <a:solidFill>
                      <a:srgbClr val="9FC5E8"/>
                    </a:solidFill>
                  </a:tcPr>
                </a:tc>
                <a:tc>
                  <a:txBody>
                    <a:bodyPr/>
                    <a:lstStyle/>
                    <a:p>
                      <a:pPr indent="0" lvl="0" marL="0" rtl="0" algn="l">
                        <a:spcBef>
                          <a:spcPts val="0"/>
                        </a:spcBef>
                        <a:spcAft>
                          <a:spcPts val="0"/>
                        </a:spcAft>
                        <a:buNone/>
                      </a:pPr>
                      <a:r>
                        <a:t/>
                      </a:r>
                      <a:endParaRPr sz="800"/>
                    </a:p>
                  </a:txBody>
                  <a:tcPr marT="19050" marB="19050" marR="28575" marL="28575" anchor="b">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solid"/>
                      <a:round/>
                      <a:headEnd len="sm" w="sm" type="none"/>
                      <a:tailEnd len="sm" w="sm" type="none"/>
                    </a:lnB>
                    <a:solidFill>
                      <a:srgbClr val="9FC5E8"/>
                    </a:solidFill>
                  </a:tcPr>
                </a:tc>
                <a:tc>
                  <a:txBody>
                    <a:bodyPr/>
                    <a:lstStyle/>
                    <a:p>
                      <a:pPr indent="0" lvl="0" marL="0" rtl="0" algn="l">
                        <a:spcBef>
                          <a:spcPts val="0"/>
                        </a:spcBef>
                        <a:spcAft>
                          <a:spcPts val="0"/>
                        </a:spcAft>
                        <a:buNone/>
                      </a:pPr>
                      <a:r>
                        <a:t/>
                      </a:r>
                      <a:endParaRPr sz="800"/>
                    </a:p>
                  </a:txBody>
                  <a:tcPr marT="19050" marB="19050" marR="28575" marL="28575" anchor="b">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solid"/>
                      <a:round/>
                      <a:headEnd len="sm" w="sm" type="none"/>
                      <a:tailEnd len="sm" w="sm" type="none"/>
                    </a:lnB>
                    <a:solidFill>
                      <a:srgbClr val="9FC5E8"/>
                    </a:solidFill>
                  </a:tcPr>
                </a:tc>
                <a:tc>
                  <a:txBody>
                    <a:bodyPr/>
                    <a:lstStyle/>
                    <a:p>
                      <a:pPr indent="0" lvl="0" marL="0" rtl="0" algn="l">
                        <a:spcBef>
                          <a:spcPts val="0"/>
                        </a:spcBef>
                        <a:spcAft>
                          <a:spcPts val="0"/>
                        </a:spcAft>
                        <a:buNone/>
                      </a:pPr>
                      <a:r>
                        <a:t/>
                      </a:r>
                      <a:endParaRPr sz="800"/>
                    </a:p>
                  </a:txBody>
                  <a:tcPr marT="19050" marB="19050" marR="28575" marL="28575" anchor="b">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solid"/>
                      <a:round/>
                      <a:headEnd len="sm" w="sm" type="none"/>
                      <a:tailEnd len="sm" w="sm" type="none"/>
                    </a:lnB>
                    <a:solidFill>
                      <a:srgbClr val="9FC5E8"/>
                    </a:solidFill>
                  </a:tcPr>
                </a:tc>
                <a:tc>
                  <a:txBody>
                    <a:bodyPr/>
                    <a:lstStyle/>
                    <a:p>
                      <a:pPr indent="0" lvl="0" marL="0" rtl="0" algn="l">
                        <a:spcBef>
                          <a:spcPts val="0"/>
                        </a:spcBef>
                        <a:spcAft>
                          <a:spcPts val="0"/>
                        </a:spcAft>
                        <a:buNone/>
                      </a:pPr>
                      <a:r>
                        <a:t/>
                      </a:r>
                      <a:endParaRPr sz="800"/>
                    </a:p>
                  </a:txBody>
                  <a:tcPr marT="19050" marB="19050" marR="28575" marL="28575" anchor="b">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solid"/>
                      <a:round/>
                      <a:headEnd len="sm" w="sm" type="none"/>
                      <a:tailEnd len="sm" w="sm" type="none"/>
                    </a:lnB>
                    <a:solidFill>
                      <a:srgbClr val="9FC5E8"/>
                    </a:solidFill>
                  </a:tcPr>
                </a:tc>
                <a:tc>
                  <a:txBody>
                    <a:bodyPr/>
                    <a:lstStyle/>
                    <a:p>
                      <a:pPr indent="0" lvl="0" marL="0" rtl="0" algn="ctr">
                        <a:lnSpc>
                          <a:spcPct val="115000"/>
                        </a:lnSpc>
                        <a:spcBef>
                          <a:spcPts val="0"/>
                        </a:spcBef>
                        <a:spcAft>
                          <a:spcPts val="0"/>
                        </a:spcAft>
                        <a:buNone/>
                      </a:pPr>
                      <a:r>
                        <a:rPr lang="en" sz="800"/>
                        <a:t>60.76</a:t>
                      </a:r>
                      <a:endParaRPr sz="800"/>
                    </a:p>
                  </a:txBody>
                  <a:tcPr marT="19050" marB="19050" marR="28575" marL="28575" anchor="b">
                    <a:lnL cap="flat" cmpd="sng" w="7625">
                      <a:solidFill>
                        <a:schemeClr val="accent2"/>
                      </a:solidFill>
                      <a:prstDash val="dot"/>
                      <a:round/>
                      <a:headEnd len="sm" w="sm" type="none"/>
                      <a:tailEnd len="sm" w="sm" type="none"/>
                    </a:lnL>
                    <a:lnR cap="flat" cmpd="sng" w="7625">
                      <a:solidFill>
                        <a:schemeClr val="accent2"/>
                      </a:solidFill>
                      <a:prstDash val="dot"/>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solid"/>
                      <a:round/>
                      <a:headEnd len="sm" w="sm" type="none"/>
                      <a:tailEnd len="sm" w="sm" type="none"/>
                    </a:lnB>
                    <a:solidFill>
                      <a:srgbClr val="9FC5E8"/>
                    </a:solidFill>
                  </a:tcPr>
                </a:tc>
                <a:tc>
                  <a:txBody>
                    <a:bodyPr/>
                    <a:lstStyle/>
                    <a:p>
                      <a:pPr indent="0" lvl="0" marL="0" rtl="0" algn="l">
                        <a:spcBef>
                          <a:spcPts val="0"/>
                        </a:spcBef>
                        <a:spcAft>
                          <a:spcPts val="0"/>
                        </a:spcAft>
                        <a:buNone/>
                      </a:pPr>
                      <a:r>
                        <a:t/>
                      </a:r>
                      <a:endParaRPr sz="800"/>
                    </a:p>
                  </a:txBody>
                  <a:tcPr marT="19050" marB="19050" marR="28575" marL="28575" anchor="b">
                    <a:lnL cap="flat" cmpd="sng" w="7625">
                      <a:solidFill>
                        <a:schemeClr val="accent2"/>
                      </a:solidFill>
                      <a:prstDash val="dot"/>
                      <a:round/>
                      <a:headEnd len="sm" w="sm" type="none"/>
                      <a:tailEnd len="sm" w="sm" type="none"/>
                    </a:lnL>
                    <a:lnR cap="flat" cmpd="sng" w="7625">
                      <a:solidFill>
                        <a:schemeClr val="accent2"/>
                      </a:solidFill>
                      <a:prstDash val="solid"/>
                      <a:round/>
                      <a:headEnd len="sm" w="sm" type="none"/>
                      <a:tailEnd len="sm" w="sm" type="none"/>
                    </a:lnR>
                    <a:lnT cap="flat" cmpd="sng" w="7625">
                      <a:solidFill>
                        <a:schemeClr val="accent2"/>
                      </a:solidFill>
                      <a:prstDash val="dot"/>
                      <a:round/>
                      <a:headEnd len="sm" w="sm" type="none"/>
                      <a:tailEnd len="sm" w="sm" type="none"/>
                    </a:lnT>
                    <a:lnB cap="flat" cmpd="sng" w="7625">
                      <a:solidFill>
                        <a:schemeClr val="accent2"/>
                      </a:solidFill>
                      <a:prstDash val="solid"/>
                      <a:round/>
                      <a:headEnd len="sm" w="sm" type="none"/>
                      <a:tailEnd len="sm" w="sm" type="none"/>
                    </a:lnB>
                    <a:solidFill>
                      <a:srgbClr val="9FC5E8"/>
                    </a:solidFill>
                  </a:tcPr>
                </a:tc>
              </a:tr>
            </a:tbl>
          </a:graphicData>
        </a:graphic>
      </p:graphicFrame>
      <p:graphicFrame>
        <p:nvGraphicFramePr>
          <p:cNvPr id="1147" name="Google Shape;1147;p82"/>
          <p:cNvGraphicFramePr/>
          <p:nvPr/>
        </p:nvGraphicFramePr>
        <p:xfrm>
          <a:off x="5198625" y="806125"/>
          <a:ext cx="3000000" cy="3000000"/>
        </p:xfrm>
        <a:graphic>
          <a:graphicData uri="http://schemas.openxmlformats.org/drawingml/2006/table">
            <a:tbl>
              <a:tblPr>
                <a:noFill/>
                <a:tableStyleId>{5D969E6B-EDC6-4476-8B36-B8EEAB4C9212}</a:tableStyleId>
              </a:tblPr>
              <a:tblGrid>
                <a:gridCol w="1281325"/>
                <a:gridCol w="434875"/>
                <a:gridCol w="388275"/>
                <a:gridCol w="434875"/>
                <a:gridCol w="411575"/>
                <a:gridCol w="411575"/>
                <a:gridCol w="411575"/>
              </a:tblGrid>
              <a:tr h="161925">
                <a:tc rowSpan="2">
                  <a:txBody>
                    <a:bodyPr/>
                    <a:lstStyle/>
                    <a:p>
                      <a:pPr indent="0" lvl="0" marL="0" rtl="0" algn="ctr">
                        <a:lnSpc>
                          <a:spcPct val="115000"/>
                        </a:lnSpc>
                        <a:spcBef>
                          <a:spcPts val="0"/>
                        </a:spcBef>
                        <a:spcAft>
                          <a:spcPts val="0"/>
                        </a:spcAft>
                        <a:buNone/>
                      </a:pPr>
                      <a:r>
                        <a:rPr b="1" lang="en" sz="800">
                          <a:solidFill>
                            <a:srgbClr val="FFFFFF"/>
                          </a:solidFill>
                        </a:rPr>
                        <a:t>Instrument</a:t>
                      </a:r>
                      <a:endParaRPr b="1" sz="800">
                        <a:solidFill>
                          <a:srgbClr val="FFFFFF"/>
                        </a:solidFill>
                      </a:endParaRPr>
                    </a:p>
                  </a:txBody>
                  <a:tcPr marT="19050" marB="19050" marR="28575" marL="28575" anchor="ctr">
                    <a:lnL cap="flat" cmpd="sng" w="7625">
                      <a:solidFill>
                        <a:schemeClr val="lt2"/>
                      </a:solidFill>
                      <a:prstDash val="solid"/>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solid"/>
                      <a:round/>
                      <a:headEnd len="sm" w="sm" type="none"/>
                      <a:tailEnd len="sm" w="sm" type="none"/>
                    </a:lnT>
                    <a:lnB cap="flat" cmpd="sng" w="7625">
                      <a:solidFill>
                        <a:schemeClr val="lt2"/>
                      </a:solidFill>
                      <a:prstDash val="solid"/>
                      <a:round/>
                      <a:headEnd len="sm" w="sm" type="none"/>
                      <a:tailEnd len="sm" w="sm" type="none"/>
                    </a:lnB>
                    <a:solidFill>
                      <a:srgbClr val="134F5C"/>
                    </a:solidFill>
                  </a:tcPr>
                </a:tc>
                <a:tc gridSpan="3">
                  <a:txBody>
                    <a:bodyPr/>
                    <a:lstStyle/>
                    <a:p>
                      <a:pPr indent="0" lvl="0" marL="0" rtl="0" algn="ctr">
                        <a:lnSpc>
                          <a:spcPct val="115000"/>
                        </a:lnSpc>
                        <a:spcBef>
                          <a:spcPts val="0"/>
                        </a:spcBef>
                        <a:spcAft>
                          <a:spcPts val="0"/>
                        </a:spcAft>
                        <a:buNone/>
                      </a:pPr>
                      <a:r>
                        <a:rPr b="1" lang="en" sz="800">
                          <a:solidFill>
                            <a:srgbClr val="FFFFFF"/>
                          </a:solidFill>
                        </a:rPr>
                        <a:t>Mass</a:t>
                      </a:r>
                      <a:endParaRPr b="1" sz="800">
                        <a:solidFill>
                          <a:srgbClr val="FFFFFF"/>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solid"/>
                      <a:round/>
                      <a:headEnd len="sm" w="sm" type="none"/>
                      <a:tailEnd len="sm" w="sm" type="none"/>
                    </a:lnT>
                    <a:lnB cap="flat" cmpd="sng" w="7625">
                      <a:solidFill>
                        <a:schemeClr val="lt2"/>
                      </a:solidFill>
                      <a:prstDash val="dot"/>
                      <a:round/>
                      <a:headEnd len="sm" w="sm" type="none"/>
                      <a:tailEnd len="sm" w="sm" type="none"/>
                    </a:lnB>
                    <a:solidFill>
                      <a:srgbClr val="134F5C"/>
                    </a:solidFill>
                  </a:tcPr>
                </a:tc>
                <a:tc hMerge="1"/>
                <a:tc hMerge="1"/>
                <a:tc gridSpan="3">
                  <a:txBody>
                    <a:bodyPr/>
                    <a:lstStyle/>
                    <a:p>
                      <a:pPr indent="0" lvl="0" marL="0" rtl="0" algn="ctr">
                        <a:lnSpc>
                          <a:spcPct val="115000"/>
                        </a:lnSpc>
                        <a:spcBef>
                          <a:spcPts val="0"/>
                        </a:spcBef>
                        <a:spcAft>
                          <a:spcPts val="0"/>
                        </a:spcAft>
                        <a:buNone/>
                      </a:pPr>
                      <a:r>
                        <a:rPr b="1" lang="en" sz="800">
                          <a:solidFill>
                            <a:srgbClr val="FFFFFF"/>
                          </a:solidFill>
                        </a:rPr>
                        <a:t>Power</a:t>
                      </a:r>
                      <a:endParaRPr b="1" sz="800">
                        <a:solidFill>
                          <a:srgbClr val="FFFFFF"/>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solid"/>
                      <a:round/>
                      <a:headEnd len="sm" w="sm" type="none"/>
                      <a:tailEnd len="sm" w="sm" type="none"/>
                    </a:lnT>
                    <a:lnB cap="flat" cmpd="sng" w="7625">
                      <a:solidFill>
                        <a:schemeClr val="lt2"/>
                      </a:solidFill>
                      <a:prstDash val="dot"/>
                      <a:round/>
                      <a:headEnd len="sm" w="sm" type="none"/>
                      <a:tailEnd len="sm" w="sm" type="none"/>
                    </a:lnB>
                    <a:solidFill>
                      <a:srgbClr val="134F5C"/>
                    </a:solidFill>
                  </a:tcPr>
                </a:tc>
                <a:tc hMerge="1"/>
                <a:tc hMerge="1"/>
              </a:tr>
              <a:tr h="161925">
                <a:tc vMerge="1"/>
                <a:tc>
                  <a:txBody>
                    <a:bodyPr/>
                    <a:lstStyle/>
                    <a:p>
                      <a:pPr indent="0" lvl="0" marL="0" rtl="0" algn="ctr">
                        <a:lnSpc>
                          <a:spcPct val="115000"/>
                        </a:lnSpc>
                        <a:spcBef>
                          <a:spcPts val="0"/>
                        </a:spcBef>
                        <a:spcAft>
                          <a:spcPts val="0"/>
                        </a:spcAft>
                        <a:buNone/>
                      </a:pPr>
                      <a:r>
                        <a:rPr b="1" lang="en" sz="800">
                          <a:solidFill>
                            <a:srgbClr val="FFFFFF"/>
                          </a:solidFill>
                        </a:rPr>
                        <a:t>CBE (kg)</a:t>
                      </a:r>
                      <a:endParaRPr b="1" sz="800">
                        <a:solidFill>
                          <a:srgbClr val="FFFFFF"/>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solidFill>
                      <a:srgbClr val="134F5C"/>
                    </a:solidFill>
                  </a:tcPr>
                </a:tc>
                <a:tc>
                  <a:txBody>
                    <a:bodyPr/>
                    <a:lstStyle/>
                    <a:p>
                      <a:pPr indent="0" lvl="0" marL="0" rtl="0" algn="ctr">
                        <a:lnSpc>
                          <a:spcPct val="115000"/>
                        </a:lnSpc>
                        <a:spcBef>
                          <a:spcPts val="0"/>
                        </a:spcBef>
                        <a:spcAft>
                          <a:spcPts val="0"/>
                        </a:spcAft>
                        <a:buNone/>
                      </a:pPr>
                      <a:r>
                        <a:rPr b="1" lang="en" sz="800">
                          <a:solidFill>
                            <a:srgbClr val="FFFFFF"/>
                          </a:solidFill>
                        </a:rPr>
                        <a:t>% Cont.</a:t>
                      </a:r>
                      <a:endParaRPr b="1" sz="800">
                        <a:solidFill>
                          <a:srgbClr val="FFFFFF"/>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solidFill>
                      <a:srgbClr val="134F5C"/>
                    </a:solidFill>
                  </a:tcPr>
                </a:tc>
                <a:tc>
                  <a:txBody>
                    <a:bodyPr/>
                    <a:lstStyle/>
                    <a:p>
                      <a:pPr indent="0" lvl="0" marL="0" rtl="0" algn="ctr">
                        <a:lnSpc>
                          <a:spcPct val="115000"/>
                        </a:lnSpc>
                        <a:spcBef>
                          <a:spcPts val="0"/>
                        </a:spcBef>
                        <a:spcAft>
                          <a:spcPts val="0"/>
                        </a:spcAft>
                        <a:buNone/>
                      </a:pPr>
                      <a:r>
                        <a:rPr b="1" lang="en" sz="800">
                          <a:solidFill>
                            <a:srgbClr val="FFFFFF"/>
                          </a:solidFill>
                        </a:rPr>
                        <a:t>MEV (kg)</a:t>
                      </a:r>
                      <a:endParaRPr b="1" sz="800">
                        <a:solidFill>
                          <a:srgbClr val="FFFFFF"/>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solidFill>
                      <a:srgbClr val="134F5C"/>
                    </a:solidFill>
                  </a:tcPr>
                </a:tc>
                <a:tc>
                  <a:txBody>
                    <a:bodyPr/>
                    <a:lstStyle/>
                    <a:p>
                      <a:pPr indent="0" lvl="0" marL="0" rtl="0" algn="ctr">
                        <a:lnSpc>
                          <a:spcPct val="115000"/>
                        </a:lnSpc>
                        <a:spcBef>
                          <a:spcPts val="0"/>
                        </a:spcBef>
                        <a:spcAft>
                          <a:spcPts val="0"/>
                        </a:spcAft>
                        <a:buNone/>
                      </a:pPr>
                      <a:r>
                        <a:rPr b="1" lang="en" sz="800">
                          <a:solidFill>
                            <a:srgbClr val="FFFFFF"/>
                          </a:solidFill>
                        </a:rPr>
                        <a:t>CBE (W)</a:t>
                      </a:r>
                      <a:endParaRPr b="1" sz="800">
                        <a:solidFill>
                          <a:srgbClr val="FFFFFF"/>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solidFill>
                      <a:srgbClr val="134F5C"/>
                    </a:solidFill>
                  </a:tcPr>
                </a:tc>
                <a:tc>
                  <a:txBody>
                    <a:bodyPr/>
                    <a:lstStyle/>
                    <a:p>
                      <a:pPr indent="0" lvl="0" marL="0" rtl="0" algn="ctr">
                        <a:lnSpc>
                          <a:spcPct val="115000"/>
                        </a:lnSpc>
                        <a:spcBef>
                          <a:spcPts val="0"/>
                        </a:spcBef>
                        <a:spcAft>
                          <a:spcPts val="0"/>
                        </a:spcAft>
                        <a:buNone/>
                      </a:pPr>
                      <a:r>
                        <a:rPr b="1" lang="en" sz="800">
                          <a:solidFill>
                            <a:srgbClr val="FFFFFF"/>
                          </a:solidFill>
                        </a:rPr>
                        <a:t>% Cont.</a:t>
                      </a:r>
                      <a:endParaRPr b="1" sz="800">
                        <a:solidFill>
                          <a:srgbClr val="FFFFFF"/>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solidFill>
                      <a:srgbClr val="134F5C"/>
                    </a:solidFill>
                  </a:tcPr>
                </a:tc>
                <a:tc>
                  <a:txBody>
                    <a:bodyPr/>
                    <a:lstStyle/>
                    <a:p>
                      <a:pPr indent="0" lvl="0" marL="0" rtl="0" algn="ctr">
                        <a:lnSpc>
                          <a:spcPct val="115000"/>
                        </a:lnSpc>
                        <a:spcBef>
                          <a:spcPts val="0"/>
                        </a:spcBef>
                        <a:spcAft>
                          <a:spcPts val="0"/>
                        </a:spcAft>
                        <a:buNone/>
                      </a:pPr>
                      <a:r>
                        <a:rPr b="1" lang="en" sz="800">
                          <a:solidFill>
                            <a:srgbClr val="FFFFFF"/>
                          </a:solidFill>
                        </a:rPr>
                        <a:t>MEV (W)</a:t>
                      </a:r>
                      <a:endParaRPr b="1" sz="800">
                        <a:solidFill>
                          <a:srgbClr val="FFFFFF"/>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solidFill>
                      <a:srgbClr val="134F5C"/>
                    </a:solidFill>
                  </a:tcPr>
                </a:tc>
              </a:tr>
              <a:tr h="161925">
                <a:tc gridSpan="7">
                  <a:txBody>
                    <a:bodyPr/>
                    <a:lstStyle/>
                    <a:p>
                      <a:pPr indent="0" lvl="0" marL="0" rtl="0" algn="l">
                        <a:lnSpc>
                          <a:spcPct val="115000"/>
                        </a:lnSpc>
                        <a:spcBef>
                          <a:spcPts val="0"/>
                        </a:spcBef>
                        <a:spcAft>
                          <a:spcPts val="0"/>
                        </a:spcAft>
                        <a:buNone/>
                      </a:pPr>
                      <a:r>
                        <a:rPr b="1" lang="en" sz="800"/>
                        <a:t>Probe</a:t>
                      </a:r>
                      <a:endParaRPr b="1" sz="800"/>
                    </a:p>
                  </a:txBody>
                  <a:tcPr marT="19050" marB="19050" marR="28575" marL="28575" anchor="ctr">
                    <a:lnL cap="flat" cmpd="sng" w="7625">
                      <a:solidFill>
                        <a:schemeClr val="lt2"/>
                      </a:solidFill>
                      <a:prstDash val="solid"/>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solid"/>
                      <a:round/>
                      <a:headEnd len="sm" w="sm" type="none"/>
                      <a:tailEnd len="sm" w="sm" type="none"/>
                    </a:lnT>
                    <a:lnB cap="flat" cmpd="sng" w="7625">
                      <a:solidFill>
                        <a:schemeClr val="lt2"/>
                      </a:solidFill>
                      <a:prstDash val="dot"/>
                      <a:round/>
                      <a:headEnd len="sm" w="sm" type="none"/>
                      <a:tailEnd len="sm" w="sm" type="none"/>
                    </a:lnB>
                    <a:solidFill>
                      <a:srgbClr val="F9CB9C"/>
                    </a:solidFill>
                  </a:tcPr>
                </a:tc>
                <a:tc hMerge="1"/>
                <a:tc hMerge="1"/>
                <a:tc hMerge="1"/>
                <a:tc hMerge="1"/>
                <a:tc hMerge="1"/>
                <a:tc hMerge="1"/>
              </a:tr>
              <a:tr h="171450">
                <a:tc>
                  <a:txBody>
                    <a:bodyPr/>
                    <a:lstStyle/>
                    <a:p>
                      <a:pPr indent="0" lvl="0" marL="0" rtl="0" algn="l">
                        <a:lnSpc>
                          <a:spcPct val="115000"/>
                        </a:lnSpc>
                        <a:spcBef>
                          <a:spcPts val="0"/>
                        </a:spcBef>
                        <a:spcAft>
                          <a:spcPts val="0"/>
                        </a:spcAft>
                        <a:buNone/>
                      </a:pPr>
                      <a:r>
                        <a:rPr lang="en" sz="800">
                          <a:solidFill>
                            <a:schemeClr val="lt2"/>
                          </a:solidFill>
                        </a:rPr>
                        <a:t>Mass Spectrometer</a:t>
                      </a:r>
                      <a:endParaRPr sz="800">
                        <a:solidFill>
                          <a:schemeClr val="lt2"/>
                        </a:solidFill>
                      </a:endParaRPr>
                    </a:p>
                  </a:txBody>
                  <a:tcPr marT="19050" marB="19050" marR="28575" marL="28575" anchor="b">
                    <a:lnL cap="flat" cmpd="sng" w="7625">
                      <a:solidFill>
                        <a:schemeClr val="lt2"/>
                      </a:solidFill>
                      <a:prstDash val="solid"/>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16.2</a:t>
                      </a:r>
                      <a:endParaRPr sz="800">
                        <a:solidFill>
                          <a:schemeClr val="lt2"/>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10</a:t>
                      </a:r>
                      <a:endParaRPr sz="800">
                        <a:solidFill>
                          <a:schemeClr val="lt2"/>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17.82</a:t>
                      </a:r>
                      <a:endParaRPr sz="8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19</a:t>
                      </a:r>
                      <a:endParaRPr sz="800">
                        <a:solidFill>
                          <a:schemeClr val="lt2"/>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10</a:t>
                      </a:r>
                      <a:endParaRPr sz="800">
                        <a:solidFill>
                          <a:schemeClr val="lt2"/>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20.9</a:t>
                      </a:r>
                      <a:endParaRPr sz="8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r>
              <a:tr h="171450">
                <a:tc>
                  <a:txBody>
                    <a:bodyPr/>
                    <a:lstStyle/>
                    <a:p>
                      <a:pPr indent="0" lvl="0" marL="0" rtl="0" algn="l">
                        <a:lnSpc>
                          <a:spcPct val="115000"/>
                        </a:lnSpc>
                        <a:spcBef>
                          <a:spcPts val="0"/>
                        </a:spcBef>
                        <a:spcAft>
                          <a:spcPts val="0"/>
                        </a:spcAft>
                        <a:buNone/>
                      </a:pPr>
                      <a:r>
                        <a:rPr lang="en" sz="800">
                          <a:solidFill>
                            <a:schemeClr val="lt2"/>
                          </a:solidFill>
                        </a:rPr>
                        <a:t>Atmosphere Structure Instrument</a:t>
                      </a:r>
                      <a:endParaRPr sz="800">
                        <a:solidFill>
                          <a:schemeClr val="lt2"/>
                        </a:solidFill>
                      </a:endParaRPr>
                    </a:p>
                  </a:txBody>
                  <a:tcPr marT="19050" marB="19050" marR="28575" marL="28575" anchor="b">
                    <a:lnL cap="flat" cmpd="sng" w="7625">
                      <a:solidFill>
                        <a:schemeClr val="lt2"/>
                      </a:solidFill>
                      <a:prstDash val="solid"/>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2.5</a:t>
                      </a:r>
                      <a:endParaRPr sz="800">
                        <a:solidFill>
                          <a:schemeClr val="lt2"/>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10</a:t>
                      </a:r>
                      <a:endParaRPr sz="800">
                        <a:solidFill>
                          <a:schemeClr val="lt2"/>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2.75</a:t>
                      </a:r>
                      <a:endParaRPr sz="8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3.5</a:t>
                      </a:r>
                      <a:endParaRPr sz="800">
                        <a:solidFill>
                          <a:schemeClr val="lt2"/>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10</a:t>
                      </a:r>
                      <a:endParaRPr sz="800">
                        <a:solidFill>
                          <a:schemeClr val="lt2"/>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3.85</a:t>
                      </a:r>
                      <a:endParaRPr sz="8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r>
              <a:tr h="171450">
                <a:tc>
                  <a:txBody>
                    <a:bodyPr/>
                    <a:lstStyle/>
                    <a:p>
                      <a:pPr indent="0" lvl="0" marL="0" rtl="0" algn="l">
                        <a:lnSpc>
                          <a:spcPct val="115000"/>
                        </a:lnSpc>
                        <a:spcBef>
                          <a:spcPts val="0"/>
                        </a:spcBef>
                        <a:spcAft>
                          <a:spcPts val="0"/>
                        </a:spcAft>
                        <a:buNone/>
                      </a:pPr>
                      <a:r>
                        <a:rPr lang="en" sz="800">
                          <a:solidFill>
                            <a:schemeClr val="lt2"/>
                          </a:solidFill>
                        </a:rPr>
                        <a:t>Ortho-Para H2 Sensor</a:t>
                      </a:r>
                      <a:endParaRPr sz="800">
                        <a:solidFill>
                          <a:schemeClr val="lt2"/>
                        </a:solidFill>
                      </a:endParaRPr>
                    </a:p>
                  </a:txBody>
                  <a:tcPr marT="19050" marB="19050" marR="28575" marL="28575" anchor="b">
                    <a:lnL cap="flat" cmpd="sng" w="7625">
                      <a:solidFill>
                        <a:schemeClr val="lt2"/>
                      </a:solidFill>
                      <a:prstDash val="solid"/>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1</a:t>
                      </a:r>
                      <a:endParaRPr sz="800">
                        <a:solidFill>
                          <a:schemeClr val="lt2"/>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30</a:t>
                      </a:r>
                      <a:endParaRPr sz="800">
                        <a:solidFill>
                          <a:schemeClr val="lt2"/>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1.3</a:t>
                      </a:r>
                      <a:endParaRPr sz="8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3.5</a:t>
                      </a:r>
                      <a:endParaRPr sz="800">
                        <a:solidFill>
                          <a:schemeClr val="lt2"/>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30</a:t>
                      </a:r>
                      <a:endParaRPr sz="800">
                        <a:solidFill>
                          <a:schemeClr val="lt2"/>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4.55</a:t>
                      </a:r>
                      <a:endParaRPr sz="8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r>
              <a:tr h="161925">
                <a:tc>
                  <a:txBody>
                    <a:bodyPr/>
                    <a:lstStyle/>
                    <a:p>
                      <a:pPr indent="0" lvl="0" marL="0" rtl="0" algn="l">
                        <a:lnSpc>
                          <a:spcPct val="115000"/>
                        </a:lnSpc>
                        <a:spcBef>
                          <a:spcPts val="0"/>
                        </a:spcBef>
                        <a:spcAft>
                          <a:spcPts val="0"/>
                        </a:spcAft>
                        <a:buNone/>
                      </a:pPr>
                      <a:r>
                        <a:rPr lang="en" sz="800">
                          <a:solidFill>
                            <a:schemeClr val="lt2"/>
                          </a:solidFill>
                        </a:rPr>
                        <a:t>Radio Science Experiment</a:t>
                      </a:r>
                      <a:endParaRPr sz="800">
                        <a:solidFill>
                          <a:schemeClr val="lt2"/>
                        </a:solidFill>
                      </a:endParaRPr>
                    </a:p>
                  </a:txBody>
                  <a:tcPr marT="19050" marB="19050" marR="28575" marL="28575" anchor="b">
                    <a:lnL cap="flat" cmpd="sng" w="7625">
                      <a:solidFill>
                        <a:schemeClr val="lt2"/>
                      </a:solidFill>
                      <a:prstDash val="solid"/>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a:t>
                      </a:r>
                      <a:endParaRPr sz="800">
                        <a:solidFill>
                          <a:schemeClr val="lt2"/>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a:t>
                      </a:r>
                      <a:endParaRPr sz="800">
                        <a:solidFill>
                          <a:schemeClr val="lt2"/>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a:t>
                      </a:r>
                      <a:endParaRPr sz="800">
                        <a:solidFill>
                          <a:schemeClr val="lt2"/>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a:t>
                      </a:r>
                      <a:endParaRPr sz="800">
                        <a:solidFill>
                          <a:schemeClr val="lt2"/>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a:t>
                      </a:r>
                      <a:endParaRPr sz="800">
                        <a:solidFill>
                          <a:schemeClr val="lt2"/>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a:t>
                      </a:r>
                      <a:endParaRPr sz="800">
                        <a:solidFill>
                          <a:schemeClr val="lt2"/>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r>
              <a:tr h="161925">
                <a:tc>
                  <a:txBody>
                    <a:bodyPr/>
                    <a:lstStyle/>
                    <a:p>
                      <a:pPr indent="0" lvl="0" marL="0" rtl="0" algn="l">
                        <a:lnSpc>
                          <a:spcPct val="115000"/>
                        </a:lnSpc>
                        <a:spcBef>
                          <a:spcPts val="0"/>
                        </a:spcBef>
                        <a:spcAft>
                          <a:spcPts val="0"/>
                        </a:spcAft>
                        <a:buNone/>
                      </a:pPr>
                      <a:r>
                        <a:rPr lang="en" sz="800"/>
                        <a:t>Totals</a:t>
                      </a:r>
                      <a:endParaRPr sz="800"/>
                    </a:p>
                  </a:txBody>
                  <a:tcPr marT="19050" marB="19050" marR="28575" marL="28575" anchor="b">
                    <a:lnL cap="flat" cmpd="sng" w="7625">
                      <a:solidFill>
                        <a:schemeClr val="lt2"/>
                      </a:solidFill>
                      <a:prstDash val="solid"/>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solid"/>
                      <a:round/>
                      <a:headEnd len="sm" w="sm" type="none"/>
                      <a:tailEnd len="sm" w="sm" type="none"/>
                    </a:lnB>
                    <a:solidFill>
                      <a:srgbClr val="9FC5E8"/>
                    </a:solidFill>
                  </a:tcPr>
                </a:tc>
                <a:tc>
                  <a:txBody>
                    <a:bodyPr/>
                    <a:lstStyle/>
                    <a:p>
                      <a:pPr indent="0" lvl="0" marL="0" rtl="0" algn="ctr">
                        <a:lnSpc>
                          <a:spcPct val="115000"/>
                        </a:lnSpc>
                        <a:spcBef>
                          <a:spcPts val="0"/>
                        </a:spcBef>
                        <a:spcAft>
                          <a:spcPts val="0"/>
                        </a:spcAft>
                        <a:buNone/>
                      </a:pPr>
                      <a:r>
                        <a:rPr lang="en" sz="800"/>
                        <a:t>19.7</a:t>
                      </a:r>
                      <a:endParaRPr sz="800"/>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solid"/>
                      <a:round/>
                      <a:headEnd len="sm" w="sm" type="none"/>
                      <a:tailEnd len="sm" w="sm" type="none"/>
                    </a:lnB>
                    <a:solidFill>
                      <a:srgbClr val="9FC5E8"/>
                    </a:solidFill>
                  </a:tcPr>
                </a:tc>
                <a:tc>
                  <a:txBody>
                    <a:bodyPr/>
                    <a:lstStyle/>
                    <a:p>
                      <a:pPr indent="0" lvl="0" marL="0" rtl="0" algn="ctr">
                        <a:lnSpc>
                          <a:spcPct val="115000"/>
                        </a:lnSpc>
                        <a:spcBef>
                          <a:spcPts val="0"/>
                        </a:spcBef>
                        <a:spcAft>
                          <a:spcPts val="0"/>
                        </a:spcAft>
                        <a:buNone/>
                      </a:pPr>
                      <a:r>
                        <a:rPr lang="en" sz="800"/>
                        <a:t>17</a:t>
                      </a:r>
                      <a:endParaRPr sz="800"/>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solid"/>
                      <a:round/>
                      <a:headEnd len="sm" w="sm" type="none"/>
                      <a:tailEnd len="sm" w="sm" type="none"/>
                    </a:lnB>
                    <a:solidFill>
                      <a:srgbClr val="9FC5E8"/>
                    </a:solidFill>
                  </a:tcPr>
                </a:tc>
                <a:tc>
                  <a:txBody>
                    <a:bodyPr/>
                    <a:lstStyle/>
                    <a:p>
                      <a:pPr indent="0" lvl="0" marL="0" rtl="0" algn="ctr">
                        <a:lnSpc>
                          <a:spcPct val="115000"/>
                        </a:lnSpc>
                        <a:spcBef>
                          <a:spcPts val="0"/>
                        </a:spcBef>
                        <a:spcAft>
                          <a:spcPts val="0"/>
                        </a:spcAft>
                        <a:buNone/>
                      </a:pPr>
                      <a:r>
                        <a:rPr lang="en" sz="800"/>
                        <a:t>21.87</a:t>
                      </a:r>
                      <a:endParaRPr sz="800"/>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solid"/>
                      <a:round/>
                      <a:headEnd len="sm" w="sm" type="none"/>
                      <a:tailEnd len="sm" w="sm" type="none"/>
                    </a:lnB>
                    <a:solidFill>
                      <a:srgbClr val="9FC5E8"/>
                    </a:solidFill>
                  </a:tcPr>
                </a:tc>
                <a:tc>
                  <a:txBody>
                    <a:bodyPr/>
                    <a:lstStyle/>
                    <a:p>
                      <a:pPr indent="0" lvl="0" marL="0" rtl="0" algn="ctr">
                        <a:lnSpc>
                          <a:spcPct val="115000"/>
                        </a:lnSpc>
                        <a:spcBef>
                          <a:spcPts val="0"/>
                        </a:spcBef>
                        <a:spcAft>
                          <a:spcPts val="0"/>
                        </a:spcAft>
                        <a:buNone/>
                      </a:pPr>
                      <a:r>
                        <a:rPr lang="en" sz="800"/>
                        <a:t>26</a:t>
                      </a:r>
                      <a:endParaRPr sz="800"/>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solid"/>
                      <a:round/>
                      <a:headEnd len="sm" w="sm" type="none"/>
                      <a:tailEnd len="sm" w="sm" type="none"/>
                    </a:lnB>
                    <a:solidFill>
                      <a:srgbClr val="9FC5E8"/>
                    </a:solidFill>
                  </a:tcPr>
                </a:tc>
                <a:tc>
                  <a:txBody>
                    <a:bodyPr/>
                    <a:lstStyle/>
                    <a:p>
                      <a:pPr indent="0" lvl="0" marL="0" rtl="0" algn="ctr">
                        <a:lnSpc>
                          <a:spcPct val="115000"/>
                        </a:lnSpc>
                        <a:spcBef>
                          <a:spcPts val="0"/>
                        </a:spcBef>
                        <a:spcAft>
                          <a:spcPts val="0"/>
                        </a:spcAft>
                        <a:buNone/>
                      </a:pPr>
                      <a:r>
                        <a:rPr lang="en" sz="800"/>
                        <a:t>17</a:t>
                      </a:r>
                      <a:endParaRPr sz="800"/>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solid"/>
                      <a:round/>
                      <a:headEnd len="sm" w="sm" type="none"/>
                      <a:tailEnd len="sm" w="sm" type="none"/>
                    </a:lnB>
                    <a:solidFill>
                      <a:srgbClr val="9FC5E8"/>
                    </a:solidFill>
                  </a:tcPr>
                </a:tc>
                <a:tc>
                  <a:txBody>
                    <a:bodyPr/>
                    <a:lstStyle/>
                    <a:p>
                      <a:pPr indent="0" lvl="0" marL="0" rtl="0" algn="ctr">
                        <a:lnSpc>
                          <a:spcPct val="115000"/>
                        </a:lnSpc>
                        <a:spcBef>
                          <a:spcPts val="0"/>
                        </a:spcBef>
                        <a:spcAft>
                          <a:spcPts val="0"/>
                        </a:spcAft>
                        <a:buNone/>
                      </a:pPr>
                      <a:r>
                        <a:rPr lang="en" sz="800"/>
                        <a:t>29.3</a:t>
                      </a:r>
                      <a:endParaRPr sz="800"/>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solid"/>
                      <a:round/>
                      <a:headEnd len="sm" w="sm" type="none"/>
                      <a:tailEnd len="sm" w="sm" type="none"/>
                    </a:lnB>
                    <a:solidFill>
                      <a:srgbClr val="9FC5E8"/>
                    </a:solidFill>
                  </a:tcPr>
                </a:tc>
              </a:tr>
            </a:tbl>
          </a:graphicData>
        </a:graphic>
      </p:graphicFrame>
      <p:graphicFrame>
        <p:nvGraphicFramePr>
          <p:cNvPr id="1148" name="Google Shape;1148;p82"/>
          <p:cNvGraphicFramePr/>
          <p:nvPr/>
        </p:nvGraphicFramePr>
        <p:xfrm>
          <a:off x="5198625" y="2679300"/>
          <a:ext cx="3000000" cy="3000000"/>
        </p:xfrm>
        <a:graphic>
          <a:graphicData uri="http://schemas.openxmlformats.org/drawingml/2006/table">
            <a:tbl>
              <a:tblPr>
                <a:noFill/>
                <a:tableStyleId>{5D969E6B-EDC6-4476-8B36-B8EEAB4C9212}</a:tableStyleId>
              </a:tblPr>
              <a:tblGrid>
                <a:gridCol w="1009650"/>
                <a:gridCol w="1571625"/>
              </a:tblGrid>
              <a:tr h="180975">
                <a:tc gridSpan="2">
                  <a:txBody>
                    <a:bodyPr/>
                    <a:lstStyle/>
                    <a:p>
                      <a:pPr indent="0" lvl="0" marL="0" rtl="0" algn="l">
                        <a:lnSpc>
                          <a:spcPct val="115000"/>
                        </a:lnSpc>
                        <a:spcBef>
                          <a:spcPts val="0"/>
                        </a:spcBef>
                        <a:spcAft>
                          <a:spcPts val="0"/>
                        </a:spcAft>
                        <a:buNone/>
                      </a:pPr>
                      <a:r>
                        <a:rPr b="1" lang="en" sz="800">
                          <a:solidFill>
                            <a:srgbClr val="FFFFFF"/>
                          </a:solidFill>
                        </a:rPr>
                        <a:t>Instrument Heritage By Mission</a:t>
                      </a:r>
                      <a:endParaRPr b="1" sz="800">
                        <a:solidFill>
                          <a:srgbClr val="FFFFFF"/>
                        </a:solidFill>
                      </a:endParaRPr>
                    </a:p>
                  </a:txBody>
                  <a:tcPr marT="19050" marB="19050" marR="28575" marL="28575" anchor="b">
                    <a:lnL cap="flat" cmpd="sng" w="7625">
                      <a:solidFill>
                        <a:schemeClr val="lt2"/>
                      </a:solidFill>
                      <a:prstDash val="solid"/>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solid"/>
                      <a:round/>
                      <a:headEnd len="sm" w="sm" type="none"/>
                      <a:tailEnd len="sm" w="sm" type="none"/>
                    </a:lnT>
                    <a:lnB cap="flat" cmpd="sng" w="7625">
                      <a:solidFill>
                        <a:schemeClr val="lt2"/>
                      </a:solidFill>
                      <a:prstDash val="dot"/>
                      <a:round/>
                      <a:headEnd len="sm" w="sm" type="none"/>
                      <a:tailEnd len="sm" w="sm" type="none"/>
                    </a:lnB>
                    <a:solidFill>
                      <a:srgbClr val="134F5C"/>
                    </a:solidFill>
                  </a:tcPr>
                </a:tc>
                <a:tc hMerge="1"/>
              </a:tr>
              <a:tr h="180975">
                <a:tc rowSpan="2">
                  <a:txBody>
                    <a:bodyPr/>
                    <a:lstStyle/>
                    <a:p>
                      <a:pPr indent="0" lvl="0" marL="0" rtl="0" algn="l">
                        <a:lnSpc>
                          <a:spcPct val="115000"/>
                        </a:lnSpc>
                        <a:spcBef>
                          <a:spcPts val="0"/>
                        </a:spcBef>
                        <a:spcAft>
                          <a:spcPts val="0"/>
                        </a:spcAft>
                        <a:buNone/>
                      </a:pPr>
                      <a:r>
                        <a:rPr lang="en" sz="800">
                          <a:solidFill>
                            <a:schemeClr val="lt2"/>
                          </a:solidFill>
                        </a:rPr>
                        <a:t>MESSENGER</a:t>
                      </a:r>
                      <a:endParaRPr sz="800">
                        <a:solidFill>
                          <a:schemeClr val="lt2"/>
                        </a:solidFill>
                      </a:endParaRPr>
                    </a:p>
                  </a:txBody>
                  <a:tcPr marT="19050" marB="19050" marR="28575" marL="28575" anchor="ctr">
                    <a:lnL cap="flat" cmpd="sng" w="7625">
                      <a:solidFill>
                        <a:schemeClr val="lt2"/>
                      </a:solidFill>
                      <a:prstDash val="solid"/>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l">
                        <a:lnSpc>
                          <a:spcPct val="115000"/>
                        </a:lnSpc>
                        <a:spcBef>
                          <a:spcPts val="0"/>
                        </a:spcBef>
                        <a:spcAft>
                          <a:spcPts val="0"/>
                        </a:spcAft>
                        <a:buNone/>
                      </a:pPr>
                      <a:r>
                        <a:rPr lang="en" sz="800">
                          <a:solidFill>
                            <a:schemeClr val="lt2"/>
                          </a:solidFill>
                        </a:rPr>
                        <a:t>Gamma Ray Spectrometer</a:t>
                      </a:r>
                      <a:endParaRPr sz="800">
                        <a:solidFill>
                          <a:schemeClr val="lt2"/>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r>
              <a:tr h="180975">
                <a:tc vMerge="1"/>
                <a:tc>
                  <a:txBody>
                    <a:bodyPr/>
                    <a:lstStyle/>
                    <a:p>
                      <a:pPr indent="0" lvl="0" marL="0" rtl="0" algn="l">
                        <a:lnSpc>
                          <a:spcPct val="115000"/>
                        </a:lnSpc>
                        <a:spcBef>
                          <a:spcPts val="0"/>
                        </a:spcBef>
                        <a:spcAft>
                          <a:spcPts val="0"/>
                        </a:spcAft>
                        <a:buNone/>
                      </a:pPr>
                      <a:r>
                        <a:rPr lang="en" sz="800">
                          <a:solidFill>
                            <a:schemeClr val="lt2"/>
                          </a:solidFill>
                        </a:rPr>
                        <a:t>Fluxgate Magnetometer</a:t>
                      </a:r>
                      <a:endParaRPr sz="800">
                        <a:solidFill>
                          <a:schemeClr val="lt2"/>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r>
              <a:tr h="180975">
                <a:tc>
                  <a:txBody>
                    <a:bodyPr/>
                    <a:lstStyle/>
                    <a:p>
                      <a:pPr indent="0" lvl="0" marL="0" rtl="0" algn="l">
                        <a:lnSpc>
                          <a:spcPct val="115000"/>
                        </a:lnSpc>
                        <a:spcBef>
                          <a:spcPts val="0"/>
                        </a:spcBef>
                        <a:spcAft>
                          <a:spcPts val="0"/>
                        </a:spcAft>
                        <a:buNone/>
                      </a:pPr>
                      <a:r>
                        <a:rPr lang="en" sz="800">
                          <a:solidFill>
                            <a:schemeClr val="lt2"/>
                          </a:solidFill>
                        </a:rPr>
                        <a:t>TRACERS</a:t>
                      </a:r>
                      <a:endParaRPr sz="800">
                        <a:solidFill>
                          <a:schemeClr val="lt2"/>
                        </a:solidFill>
                      </a:endParaRPr>
                    </a:p>
                  </a:txBody>
                  <a:tcPr marT="19050" marB="19050" marR="28575" marL="28575" anchor="ctr">
                    <a:lnL cap="flat" cmpd="sng" w="7625">
                      <a:solidFill>
                        <a:schemeClr val="lt2"/>
                      </a:solidFill>
                      <a:prstDash val="solid"/>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l">
                        <a:lnSpc>
                          <a:spcPct val="115000"/>
                        </a:lnSpc>
                        <a:spcBef>
                          <a:spcPts val="0"/>
                        </a:spcBef>
                        <a:spcAft>
                          <a:spcPts val="0"/>
                        </a:spcAft>
                        <a:buNone/>
                      </a:pPr>
                      <a:r>
                        <a:rPr lang="en" sz="800">
                          <a:solidFill>
                            <a:schemeClr val="lt2"/>
                          </a:solidFill>
                        </a:rPr>
                        <a:t>Search Coil Magnetometer</a:t>
                      </a:r>
                      <a:endParaRPr sz="800">
                        <a:solidFill>
                          <a:schemeClr val="lt2"/>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r>
              <a:tr h="180975">
                <a:tc rowSpan="3">
                  <a:txBody>
                    <a:bodyPr/>
                    <a:lstStyle/>
                    <a:p>
                      <a:pPr indent="0" lvl="0" marL="0" rtl="0" algn="l">
                        <a:lnSpc>
                          <a:spcPct val="115000"/>
                        </a:lnSpc>
                        <a:spcBef>
                          <a:spcPts val="0"/>
                        </a:spcBef>
                        <a:spcAft>
                          <a:spcPts val="0"/>
                        </a:spcAft>
                        <a:buNone/>
                      </a:pPr>
                      <a:r>
                        <a:rPr lang="en" sz="800">
                          <a:solidFill>
                            <a:schemeClr val="lt2"/>
                          </a:solidFill>
                        </a:rPr>
                        <a:t>Parker Solar Probe</a:t>
                      </a:r>
                      <a:endParaRPr sz="800">
                        <a:solidFill>
                          <a:schemeClr val="lt2"/>
                        </a:solidFill>
                      </a:endParaRPr>
                    </a:p>
                  </a:txBody>
                  <a:tcPr marT="19050" marB="19050" marR="28575" marL="28575" anchor="ctr">
                    <a:lnL cap="flat" cmpd="sng" w="7625">
                      <a:solidFill>
                        <a:schemeClr val="lt2"/>
                      </a:solidFill>
                      <a:prstDash val="solid"/>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l">
                        <a:lnSpc>
                          <a:spcPct val="115000"/>
                        </a:lnSpc>
                        <a:spcBef>
                          <a:spcPts val="0"/>
                        </a:spcBef>
                        <a:spcAft>
                          <a:spcPts val="0"/>
                        </a:spcAft>
                        <a:buNone/>
                      </a:pPr>
                      <a:r>
                        <a:rPr lang="en" sz="800">
                          <a:solidFill>
                            <a:schemeClr val="lt2"/>
                          </a:solidFill>
                        </a:rPr>
                        <a:t>FIELDS Electric Antennas</a:t>
                      </a:r>
                      <a:endParaRPr sz="800">
                        <a:solidFill>
                          <a:schemeClr val="lt2"/>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r>
              <a:tr h="180975">
                <a:tc vMerge="1"/>
                <a:tc>
                  <a:txBody>
                    <a:bodyPr/>
                    <a:lstStyle/>
                    <a:p>
                      <a:pPr indent="0" lvl="0" marL="0" rtl="0" algn="l">
                        <a:lnSpc>
                          <a:spcPct val="115000"/>
                        </a:lnSpc>
                        <a:spcBef>
                          <a:spcPts val="0"/>
                        </a:spcBef>
                        <a:spcAft>
                          <a:spcPts val="0"/>
                        </a:spcAft>
                        <a:buNone/>
                      </a:pPr>
                      <a:r>
                        <a:rPr lang="en" sz="800">
                          <a:solidFill>
                            <a:schemeClr val="lt2"/>
                          </a:solidFill>
                        </a:rPr>
                        <a:t>SWEAP SPAN-A/B</a:t>
                      </a:r>
                      <a:endParaRPr sz="800">
                        <a:solidFill>
                          <a:schemeClr val="lt2"/>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r>
              <a:tr h="180975">
                <a:tc vMerge="1"/>
                <a:tc>
                  <a:txBody>
                    <a:bodyPr/>
                    <a:lstStyle/>
                    <a:p>
                      <a:pPr indent="0" lvl="0" marL="0" rtl="0" algn="l">
                        <a:lnSpc>
                          <a:spcPct val="115000"/>
                        </a:lnSpc>
                        <a:spcBef>
                          <a:spcPts val="0"/>
                        </a:spcBef>
                        <a:spcAft>
                          <a:spcPts val="0"/>
                        </a:spcAft>
                        <a:buNone/>
                      </a:pPr>
                      <a:r>
                        <a:rPr lang="en" sz="800">
                          <a:solidFill>
                            <a:schemeClr val="lt2"/>
                          </a:solidFill>
                        </a:rPr>
                        <a:t>EPI-lo</a:t>
                      </a:r>
                      <a:endParaRPr sz="800">
                        <a:solidFill>
                          <a:schemeClr val="lt2"/>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r>
              <a:tr h="323850">
                <a:tc>
                  <a:txBody>
                    <a:bodyPr/>
                    <a:lstStyle/>
                    <a:p>
                      <a:pPr indent="0" lvl="0" marL="0" rtl="0" algn="l">
                        <a:lnSpc>
                          <a:spcPct val="115000"/>
                        </a:lnSpc>
                        <a:spcBef>
                          <a:spcPts val="0"/>
                        </a:spcBef>
                        <a:spcAft>
                          <a:spcPts val="0"/>
                        </a:spcAft>
                        <a:buNone/>
                      </a:pPr>
                      <a:r>
                        <a:rPr lang="en" sz="800">
                          <a:solidFill>
                            <a:schemeClr val="lt2"/>
                          </a:solidFill>
                        </a:rPr>
                        <a:t>NICER SEXTANT, Cube-X, &amp; XPNAV-1</a:t>
                      </a:r>
                      <a:endParaRPr sz="800">
                        <a:solidFill>
                          <a:schemeClr val="lt2"/>
                        </a:solidFill>
                      </a:endParaRPr>
                    </a:p>
                  </a:txBody>
                  <a:tcPr marT="19050" marB="19050" marR="28575" marL="28575" anchor="ctr">
                    <a:lnL cap="flat" cmpd="sng" w="7625">
                      <a:solidFill>
                        <a:schemeClr val="lt2"/>
                      </a:solidFill>
                      <a:prstDash val="solid"/>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l">
                        <a:lnSpc>
                          <a:spcPct val="115000"/>
                        </a:lnSpc>
                        <a:spcBef>
                          <a:spcPts val="0"/>
                        </a:spcBef>
                        <a:spcAft>
                          <a:spcPts val="0"/>
                        </a:spcAft>
                        <a:buNone/>
                      </a:pPr>
                      <a:r>
                        <a:rPr lang="en" sz="800">
                          <a:solidFill>
                            <a:schemeClr val="lt2"/>
                          </a:solidFill>
                        </a:rPr>
                        <a:t>XNAV</a:t>
                      </a:r>
                      <a:endParaRPr sz="800">
                        <a:solidFill>
                          <a:schemeClr val="lt2"/>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r>
              <a:tr h="180975">
                <a:tc>
                  <a:txBody>
                    <a:bodyPr/>
                    <a:lstStyle/>
                    <a:p>
                      <a:pPr indent="0" lvl="0" marL="0" rtl="0" algn="l">
                        <a:lnSpc>
                          <a:spcPct val="115000"/>
                        </a:lnSpc>
                        <a:spcBef>
                          <a:spcPts val="0"/>
                        </a:spcBef>
                        <a:spcAft>
                          <a:spcPts val="0"/>
                        </a:spcAft>
                        <a:buNone/>
                      </a:pPr>
                      <a:r>
                        <a:rPr lang="en" sz="800">
                          <a:solidFill>
                            <a:schemeClr val="lt2"/>
                          </a:solidFill>
                        </a:rPr>
                        <a:t>Rosetta</a:t>
                      </a:r>
                      <a:endParaRPr sz="800">
                        <a:solidFill>
                          <a:schemeClr val="lt2"/>
                        </a:solidFill>
                      </a:endParaRPr>
                    </a:p>
                  </a:txBody>
                  <a:tcPr marT="19050" marB="19050" marR="28575" marL="28575" anchor="b">
                    <a:lnL cap="flat" cmpd="sng" w="7625">
                      <a:solidFill>
                        <a:schemeClr val="lt2"/>
                      </a:solidFill>
                      <a:prstDash val="solid"/>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l">
                        <a:lnSpc>
                          <a:spcPct val="115000"/>
                        </a:lnSpc>
                        <a:spcBef>
                          <a:spcPts val="0"/>
                        </a:spcBef>
                        <a:spcAft>
                          <a:spcPts val="0"/>
                        </a:spcAft>
                        <a:buNone/>
                      </a:pPr>
                      <a:r>
                        <a:rPr lang="en" sz="800">
                          <a:solidFill>
                            <a:schemeClr val="lt2"/>
                          </a:solidFill>
                        </a:rPr>
                        <a:t>Probe Mass Spectrometer</a:t>
                      </a:r>
                      <a:endParaRPr sz="800">
                        <a:solidFill>
                          <a:schemeClr val="lt2"/>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r>
              <a:tr h="180975">
                <a:tc>
                  <a:txBody>
                    <a:bodyPr/>
                    <a:lstStyle/>
                    <a:p>
                      <a:pPr indent="0" lvl="0" marL="0" rtl="0" algn="l">
                        <a:lnSpc>
                          <a:spcPct val="115000"/>
                        </a:lnSpc>
                        <a:spcBef>
                          <a:spcPts val="0"/>
                        </a:spcBef>
                        <a:spcAft>
                          <a:spcPts val="0"/>
                        </a:spcAft>
                        <a:buNone/>
                      </a:pPr>
                      <a:r>
                        <a:rPr lang="en" sz="800">
                          <a:solidFill>
                            <a:schemeClr val="lt2"/>
                          </a:solidFill>
                        </a:rPr>
                        <a:t>Huygens</a:t>
                      </a:r>
                      <a:endParaRPr sz="800">
                        <a:solidFill>
                          <a:schemeClr val="lt2"/>
                        </a:solidFill>
                      </a:endParaRPr>
                    </a:p>
                  </a:txBody>
                  <a:tcPr marT="19050" marB="19050" marR="28575" marL="28575" anchor="ctr">
                    <a:lnL cap="flat" cmpd="sng" w="7625">
                      <a:solidFill>
                        <a:schemeClr val="lt2"/>
                      </a:solidFill>
                      <a:prstDash val="solid"/>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l">
                        <a:lnSpc>
                          <a:spcPct val="115000"/>
                        </a:lnSpc>
                        <a:spcBef>
                          <a:spcPts val="0"/>
                        </a:spcBef>
                        <a:spcAft>
                          <a:spcPts val="0"/>
                        </a:spcAft>
                        <a:buNone/>
                      </a:pPr>
                      <a:r>
                        <a:rPr lang="en" sz="800">
                          <a:solidFill>
                            <a:schemeClr val="lt2"/>
                          </a:solidFill>
                        </a:rPr>
                        <a:t>Atmosphere Structure Instrument</a:t>
                      </a:r>
                      <a:endParaRPr sz="800">
                        <a:solidFill>
                          <a:schemeClr val="lt2"/>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r>
              <a:tr h="180975">
                <a:tc>
                  <a:txBody>
                    <a:bodyPr/>
                    <a:lstStyle/>
                    <a:p>
                      <a:pPr indent="0" lvl="0" marL="0" rtl="0" algn="l">
                        <a:lnSpc>
                          <a:spcPct val="115000"/>
                        </a:lnSpc>
                        <a:spcBef>
                          <a:spcPts val="0"/>
                        </a:spcBef>
                        <a:spcAft>
                          <a:spcPts val="0"/>
                        </a:spcAft>
                        <a:buNone/>
                      </a:pPr>
                      <a:r>
                        <a:rPr lang="en" sz="800">
                          <a:solidFill>
                            <a:schemeClr val="lt2"/>
                          </a:solidFill>
                        </a:rPr>
                        <a:t>Perseverance</a:t>
                      </a:r>
                      <a:endParaRPr sz="800">
                        <a:solidFill>
                          <a:schemeClr val="lt2"/>
                        </a:solidFill>
                      </a:endParaRPr>
                    </a:p>
                  </a:txBody>
                  <a:tcPr marT="19050" marB="19050" marR="28575" marL="28575" anchor="b">
                    <a:lnL cap="flat" cmpd="sng" w="7625">
                      <a:solidFill>
                        <a:schemeClr val="lt2"/>
                      </a:solidFill>
                      <a:prstDash val="solid"/>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l">
                        <a:lnSpc>
                          <a:spcPct val="115000"/>
                        </a:lnSpc>
                        <a:spcBef>
                          <a:spcPts val="0"/>
                        </a:spcBef>
                        <a:spcAft>
                          <a:spcPts val="0"/>
                        </a:spcAft>
                        <a:buNone/>
                      </a:pPr>
                      <a:r>
                        <a:rPr lang="en" sz="800">
                          <a:solidFill>
                            <a:schemeClr val="lt2"/>
                          </a:solidFill>
                        </a:rPr>
                        <a:t>Ortho-Para H2 Anemometer</a:t>
                      </a:r>
                      <a:endParaRPr sz="8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r>
              <a:tr h="180975">
                <a:tc>
                  <a:txBody>
                    <a:bodyPr/>
                    <a:lstStyle/>
                    <a:p>
                      <a:pPr indent="0" lvl="0" marL="0" rtl="0" algn="l">
                        <a:lnSpc>
                          <a:spcPct val="115000"/>
                        </a:lnSpc>
                        <a:spcBef>
                          <a:spcPts val="0"/>
                        </a:spcBef>
                        <a:spcAft>
                          <a:spcPts val="0"/>
                        </a:spcAft>
                        <a:buNone/>
                      </a:pPr>
                      <a:r>
                        <a:rPr lang="en" sz="800">
                          <a:solidFill>
                            <a:schemeClr val="lt2"/>
                          </a:solidFill>
                        </a:rPr>
                        <a:t>New Technology</a:t>
                      </a:r>
                      <a:endParaRPr sz="800">
                        <a:solidFill>
                          <a:schemeClr val="lt2"/>
                        </a:solidFill>
                      </a:endParaRPr>
                    </a:p>
                  </a:txBody>
                  <a:tcPr marT="19050" marB="19050" marR="28575" marL="28575" anchor="b">
                    <a:lnL cap="flat" cmpd="sng" w="7625">
                      <a:solidFill>
                        <a:schemeClr val="lt2"/>
                      </a:solidFill>
                      <a:prstDash val="solid"/>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800">
                          <a:solidFill>
                            <a:schemeClr val="lt2"/>
                          </a:solidFill>
                        </a:rPr>
                        <a:t>Imaging Science System</a:t>
                      </a:r>
                      <a:endParaRPr sz="8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solid"/>
                      <a:round/>
                      <a:headEnd len="sm" w="sm" type="none"/>
                      <a:tailEnd len="sm" w="sm" type="none"/>
                    </a:lnB>
                  </a:tcPr>
                </a:tc>
              </a:tr>
            </a:tbl>
          </a:graphicData>
        </a:graphic>
      </p:graphicFrame>
      <p:sp>
        <p:nvSpPr>
          <p:cNvPr id="1149" name="Google Shape;1149;p82"/>
          <p:cNvSpPr txBox="1"/>
          <p:nvPr/>
        </p:nvSpPr>
        <p:spPr>
          <a:xfrm>
            <a:off x="5198625" y="152400"/>
            <a:ext cx="3408300" cy="64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300">
                <a:solidFill>
                  <a:schemeClr val="lt1"/>
                </a:solidFill>
                <a:latin typeface="Teko"/>
                <a:ea typeface="Teko"/>
                <a:cs typeface="Teko"/>
                <a:sym typeface="Teko"/>
              </a:rPr>
              <a:t>Science Payload</a:t>
            </a:r>
            <a:endParaRPr sz="3300">
              <a:solidFill>
                <a:schemeClr val="lt1"/>
              </a:solidFill>
              <a:latin typeface="Teko"/>
              <a:ea typeface="Teko"/>
              <a:cs typeface="Teko"/>
              <a:sym typeface="Teko"/>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3" name="Shape 1153"/>
        <p:cNvGrpSpPr/>
        <p:nvPr/>
      </p:nvGrpSpPr>
      <p:grpSpPr>
        <a:xfrm>
          <a:off x="0" y="0"/>
          <a:ext cx="0" cy="0"/>
          <a:chOff x="0" y="0"/>
          <a:chExt cx="0" cy="0"/>
        </a:xfrm>
      </p:grpSpPr>
      <p:sp>
        <p:nvSpPr>
          <p:cNvPr id="1154" name="Google Shape;1154;p83"/>
          <p:cNvSpPr txBox="1"/>
          <p:nvPr>
            <p:ph idx="12" type="sldNum"/>
          </p:nvPr>
        </p:nvSpPr>
        <p:spPr>
          <a:xfrm>
            <a:off x="8423996" y="458670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graphicFrame>
        <p:nvGraphicFramePr>
          <p:cNvPr id="1155" name="Google Shape;1155;p83"/>
          <p:cNvGraphicFramePr/>
          <p:nvPr/>
        </p:nvGraphicFramePr>
        <p:xfrm>
          <a:off x="160500" y="135972"/>
          <a:ext cx="3000000" cy="3000000"/>
        </p:xfrm>
        <a:graphic>
          <a:graphicData uri="http://schemas.openxmlformats.org/drawingml/2006/table">
            <a:tbl>
              <a:tblPr>
                <a:noFill/>
                <a:tableStyleId>{5D969E6B-EDC6-4476-8B36-B8EEAB4C9212}</a:tableStyleId>
              </a:tblPr>
              <a:tblGrid>
                <a:gridCol w="1639000"/>
                <a:gridCol w="713625"/>
                <a:gridCol w="596000"/>
                <a:gridCol w="627325"/>
              </a:tblGrid>
              <a:tr h="143150">
                <a:tc gridSpan="4">
                  <a:txBody>
                    <a:bodyPr/>
                    <a:lstStyle/>
                    <a:p>
                      <a:pPr indent="0" lvl="0" marL="0" rtl="0" algn="ctr">
                        <a:lnSpc>
                          <a:spcPct val="115000"/>
                        </a:lnSpc>
                        <a:spcBef>
                          <a:spcPts val="0"/>
                        </a:spcBef>
                        <a:spcAft>
                          <a:spcPts val="0"/>
                        </a:spcAft>
                        <a:buNone/>
                      </a:pPr>
                      <a:r>
                        <a:rPr b="1" lang="en" sz="700">
                          <a:solidFill>
                            <a:schemeClr val="lt2"/>
                          </a:solidFill>
                        </a:rPr>
                        <a:t>Initial Science Orbit Nominal Measurement Plan</a:t>
                      </a:r>
                      <a:endParaRPr b="1" sz="700">
                        <a:solidFill>
                          <a:schemeClr val="lt2"/>
                        </a:solidFill>
                      </a:endParaRPr>
                    </a:p>
                  </a:txBody>
                  <a:tcPr marT="19050" marB="19050" marR="28575" marL="28575" anchor="b">
                    <a:lnL cap="flat" cmpd="sng" w="7625">
                      <a:solidFill>
                        <a:schemeClr val="lt2"/>
                      </a:solidFill>
                      <a:prstDash val="solid"/>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solid"/>
                      <a:round/>
                      <a:headEnd len="sm" w="sm" type="none"/>
                      <a:tailEnd len="sm" w="sm" type="none"/>
                    </a:lnT>
                    <a:lnB cap="flat" cmpd="sng" w="7625">
                      <a:solidFill>
                        <a:schemeClr val="lt2"/>
                      </a:solidFill>
                      <a:prstDash val="dot"/>
                      <a:round/>
                      <a:headEnd len="sm" w="sm" type="none"/>
                      <a:tailEnd len="sm" w="sm" type="none"/>
                    </a:lnB>
                    <a:solidFill>
                      <a:srgbClr val="134F5C"/>
                    </a:solidFill>
                  </a:tcPr>
                </a:tc>
                <a:tc hMerge="1"/>
                <a:tc hMerge="1"/>
                <a:tc hMerge="1"/>
              </a:tr>
              <a:tr h="143150">
                <a:tc>
                  <a:txBody>
                    <a:bodyPr/>
                    <a:lstStyle/>
                    <a:p>
                      <a:pPr indent="0" lvl="0" marL="0" rtl="0" algn="ctr">
                        <a:lnSpc>
                          <a:spcPct val="115000"/>
                        </a:lnSpc>
                        <a:spcBef>
                          <a:spcPts val="0"/>
                        </a:spcBef>
                        <a:spcAft>
                          <a:spcPts val="0"/>
                        </a:spcAft>
                        <a:buNone/>
                      </a:pPr>
                      <a:r>
                        <a:rPr b="1" lang="en" sz="700">
                          <a:solidFill>
                            <a:schemeClr val="lt2"/>
                          </a:solidFill>
                        </a:rPr>
                        <a:t>Measurement</a:t>
                      </a:r>
                      <a:endParaRPr b="1" sz="700">
                        <a:solidFill>
                          <a:schemeClr val="lt2"/>
                        </a:solidFill>
                      </a:endParaRPr>
                    </a:p>
                  </a:txBody>
                  <a:tcPr marT="19050" marB="19050" marR="28575" marL="28575" anchor="b">
                    <a:lnL cap="flat" cmpd="sng" w="7625">
                      <a:solidFill>
                        <a:schemeClr val="lt2"/>
                      </a:solidFill>
                      <a:prstDash val="solid"/>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solidFill>
                      <a:srgbClr val="134F5C"/>
                    </a:solidFill>
                  </a:tcPr>
                </a:tc>
                <a:tc>
                  <a:txBody>
                    <a:bodyPr/>
                    <a:lstStyle/>
                    <a:p>
                      <a:pPr indent="0" lvl="0" marL="0" rtl="0" algn="ctr">
                        <a:lnSpc>
                          <a:spcPct val="115000"/>
                        </a:lnSpc>
                        <a:spcBef>
                          <a:spcPts val="0"/>
                        </a:spcBef>
                        <a:spcAft>
                          <a:spcPts val="0"/>
                        </a:spcAft>
                        <a:buNone/>
                      </a:pPr>
                      <a:r>
                        <a:rPr b="1" lang="en" sz="700">
                          <a:solidFill>
                            <a:schemeClr val="lt2"/>
                          </a:solidFill>
                        </a:rPr>
                        <a:t>Base Duration</a:t>
                      </a:r>
                      <a:endParaRPr b="1"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solidFill>
                      <a:srgbClr val="134F5C"/>
                    </a:solidFill>
                  </a:tcPr>
                </a:tc>
                <a:tc>
                  <a:txBody>
                    <a:bodyPr/>
                    <a:lstStyle/>
                    <a:p>
                      <a:pPr indent="0" lvl="0" marL="0" rtl="0" algn="ctr">
                        <a:lnSpc>
                          <a:spcPct val="115000"/>
                        </a:lnSpc>
                        <a:spcBef>
                          <a:spcPts val="0"/>
                        </a:spcBef>
                        <a:spcAft>
                          <a:spcPts val="0"/>
                        </a:spcAft>
                        <a:buNone/>
                      </a:pPr>
                      <a:r>
                        <a:rPr b="1" lang="en" sz="700">
                          <a:solidFill>
                            <a:schemeClr val="lt2"/>
                          </a:solidFill>
                        </a:rPr>
                        <a:t>Quantity</a:t>
                      </a:r>
                      <a:endParaRPr b="1"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solidFill>
                      <a:srgbClr val="134F5C"/>
                    </a:solidFill>
                  </a:tcPr>
                </a:tc>
                <a:tc>
                  <a:txBody>
                    <a:bodyPr/>
                    <a:lstStyle/>
                    <a:p>
                      <a:pPr indent="0" lvl="0" marL="0" rtl="0" algn="ctr">
                        <a:lnSpc>
                          <a:spcPct val="115000"/>
                        </a:lnSpc>
                        <a:spcBef>
                          <a:spcPts val="0"/>
                        </a:spcBef>
                        <a:spcAft>
                          <a:spcPts val="0"/>
                        </a:spcAft>
                        <a:buNone/>
                      </a:pPr>
                      <a:r>
                        <a:rPr b="1" lang="en" sz="700">
                          <a:solidFill>
                            <a:schemeClr val="lt2"/>
                          </a:solidFill>
                        </a:rPr>
                        <a:t>Data (MB)</a:t>
                      </a:r>
                      <a:endParaRPr b="1"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solidFill>
                      <a:srgbClr val="134F5C"/>
                    </a:solidFill>
                  </a:tcPr>
                </a:tc>
              </a:tr>
              <a:tr h="143150">
                <a:tc gridSpan="4">
                  <a:txBody>
                    <a:bodyPr/>
                    <a:lstStyle/>
                    <a:p>
                      <a:pPr indent="0" lvl="0" marL="0" rtl="0" algn="l">
                        <a:lnSpc>
                          <a:spcPct val="115000"/>
                        </a:lnSpc>
                        <a:spcBef>
                          <a:spcPts val="0"/>
                        </a:spcBef>
                        <a:spcAft>
                          <a:spcPts val="0"/>
                        </a:spcAft>
                        <a:buNone/>
                      </a:pPr>
                      <a:r>
                        <a:rPr b="1" lang="en" sz="700">
                          <a:solidFill>
                            <a:schemeClr val="dk1"/>
                          </a:solidFill>
                        </a:rPr>
                        <a:t>Uranus Flyby (&lt;5 Ru)</a:t>
                      </a:r>
                      <a:endParaRPr b="1" sz="700">
                        <a:solidFill>
                          <a:schemeClr val="dk1"/>
                        </a:solidFill>
                      </a:endParaRPr>
                    </a:p>
                  </a:txBody>
                  <a:tcPr marT="19050" marB="19050" marR="28575" marL="28575" anchor="b">
                    <a:lnL cap="flat" cmpd="sng" w="7625">
                      <a:solidFill>
                        <a:schemeClr val="lt2"/>
                      </a:solidFill>
                      <a:prstDash val="solid"/>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solidFill>
                      <a:srgbClr val="F9CB9C"/>
                    </a:solidFill>
                  </a:tcPr>
                </a:tc>
                <a:tc hMerge="1"/>
                <a:tc hMerge="1"/>
                <a:tc hMerge="1"/>
              </a:tr>
              <a:tr h="143150">
                <a:tc>
                  <a:txBody>
                    <a:bodyPr/>
                    <a:lstStyle/>
                    <a:p>
                      <a:pPr indent="0" lvl="0" marL="0" rtl="0" algn="l">
                        <a:lnSpc>
                          <a:spcPct val="115000"/>
                        </a:lnSpc>
                        <a:spcBef>
                          <a:spcPts val="0"/>
                        </a:spcBef>
                        <a:spcAft>
                          <a:spcPts val="0"/>
                        </a:spcAft>
                        <a:buNone/>
                      </a:pPr>
                      <a:r>
                        <a:rPr lang="en" sz="700">
                          <a:solidFill>
                            <a:schemeClr val="lt2"/>
                          </a:solidFill>
                        </a:rPr>
                        <a:t>XNAV Flyby Max</a:t>
                      </a:r>
                      <a:endParaRPr sz="700">
                        <a:solidFill>
                          <a:schemeClr val="lt2"/>
                        </a:solidFill>
                      </a:endParaRPr>
                    </a:p>
                  </a:txBody>
                  <a:tcPr marT="19050" marB="19050" marR="28575" marL="28575" anchor="b">
                    <a:lnL cap="flat" cmpd="sng" w="7625">
                      <a:solidFill>
                        <a:schemeClr val="lt2"/>
                      </a:solidFill>
                      <a:prstDash val="solid"/>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1 hr</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2</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0.3</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r>
              <a:tr h="143150">
                <a:tc>
                  <a:txBody>
                    <a:bodyPr/>
                    <a:lstStyle/>
                    <a:p>
                      <a:pPr indent="0" lvl="0" marL="0" rtl="0" algn="l">
                        <a:lnSpc>
                          <a:spcPct val="115000"/>
                        </a:lnSpc>
                        <a:spcBef>
                          <a:spcPts val="0"/>
                        </a:spcBef>
                        <a:spcAft>
                          <a:spcPts val="0"/>
                        </a:spcAft>
                        <a:buNone/>
                      </a:pPr>
                      <a:r>
                        <a:rPr lang="en" sz="700">
                          <a:solidFill>
                            <a:schemeClr val="lt2"/>
                          </a:solidFill>
                        </a:rPr>
                        <a:t>Gamma Ray Spectrometer Flyby Max</a:t>
                      </a:r>
                      <a:endParaRPr sz="700">
                        <a:solidFill>
                          <a:schemeClr val="lt2"/>
                        </a:solidFill>
                      </a:endParaRPr>
                    </a:p>
                  </a:txBody>
                  <a:tcPr marT="19050" marB="19050" marR="28575" marL="28575" anchor="b">
                    <a:lnL cap="flat" cmpd="sng" w="7625">
                      <a:solidFill>
                        <a:schemeClr val="lt2"/>
                      </a:solidFill>
                      <a:prstDash val="solid"/>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10 mins</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9</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0.3</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r>
              <a:tr h="143150">
                <a:tc>
                  <a:txBody>
                    <a:bodyPr/>
                    <a:lstStyle/>
                    <a:p>
                      <a:pPr indent="0" lvl="0" marL="0" rtl="0" algn="l">
                        <a:lnSpc>
                          <a:spcPct val="115000"/>
                        </a:lnSpc>
                        <a:spcBef>
                          <a:spcPts val="0"/>
                        </a:spcBef>
                        <a:spcAft>
                          <a:spcPts val="0"/>
                        </a:spcAft>
                        <a:buNone/>
                      </a:pPr>
                      <a:r>
                        <a:rPr lang="en" sz="700">
                          <a:solidFill>
                            <a:schemeClr val="lt2"/>
                          </a:solidFill>
                        </a:rPr>
                        <a:t>Pushbroom Imager Max</a:t>
                      </a:r>
                      <a:endParaRPr sz="700">
                        <a:solidFill>
                          <a:schemeClr val="lt2"/>
                        </a:solidFill>
                      </a:endParaRPr>
                    </a:p>
                  </a:txBody>
                  <a:tcPr marT="19050" marB="19050" marR="28575" marL="28575" anchor="b">
                    <a:lnL cap="flat" cmpd="sng" w="7625">
                      <a:solidFill>
                        <a:schemeClr val="lt2"/>
                      </a:solidFill>
                      <a:prstDash val="solid"/>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10 mins</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9</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147.3</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r>
              <a:tr h="143150">
                <a:tc>
                  <a:txBody>
                    <a:bodyPr/>
                    <a:lstStyle/>
                    <a:p>
                      <a:pPr indent="0" lvl="0" marL="0" rtl="0" algn="l">
                        <a:lnSpc>
                          <a:spcPct val="115000"/>
                        </a:lnSpc>
                        <a:spcBef>
                          <a:spcPts val="0"/>
                        </a:spcBef>
                        <a:spcAft>
                          <a:spcPts val="0"/>
                        </a:spcAft>
                        <a:buNone/>
                      </a:pPr>
                      <a:r>
                        <a:rPr lang="en" sz="700">
                          <a:solidFill>
                            <a:schemeClr val="lt2"/>
                          </a:solidFill>
                        </a:rPr>
                        <a:t>Continuous E-Antenna RF</a:t>
                      </a:r>
                      <a:endParaRPr sz="700">
                        <a:solidFill>
                          <a:schemeClr val="lt2"/>
                        </a:solidFill>
                      </a:endParaRPr>
                    </a:p>
                  </a:txBody>
                  <a:tcPr marT="19050" marB="19050" marR="28575" marL="28575" anchor="b">
                    <a:lnL cap="flat" cmpd="sng" w="7625">
                      <a:solidFill>
                        <a:schemeClr val="lt2"/>
                      </a:solidFill>
                      <a:prstDash val="solid"/>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1 hr</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2</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72.0</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r>
              <a:tr h="143150">
                <a:tc>
                  <a:txBody>
                    <a:bodyPr/>
                    <a:lstStyle/>
                    <a:p>
                      <a:pPr indent="0" lvl="0" marL="0" rtl="0" algn="l">
                        <a:lnSpc>
                          <a:spcPct val="115000"/>
                        </a:lnSpc>
                        <a:spcBef>
                          <a:spcPts val="0"/>
                        </a:spcBef>
                        <a:spcAft>
                          <a:spcPts val="0"/>
                        </a:spcAft>
                        <a:buNone/>
                      </a:pPr>
                      <a:r>
                        <a:rPr lang="en" sz="700">
                          <a:solidFill>
                            <a:schemeClr val="lt2"/>
                          </a:solidFill>
                        </a:rPr>
                        <a:t>Continuous SCM</a:t>
                      </a:r>
                      <a:endParaRPr sz="700">
                        <a:solidFill>
                          <a:schemeClr val="lt2"/>
                        </a:solidFill>
                      </a:endParaRPr>
                    </a:p>
                  </a:txBody>
                  <a:tcPr marT="19050" marB="19050" marR="28575" marL="28575" anchor="b">
                    <a:lnL cap="flat" cmpd="sng" w="7625">
                      <a:solidFill>
                        <a:schemeClr val="lt2"/>
                      </a:solidFill>
                      <a:prstDash val="solid"/>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1 hr</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2</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36.0</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r>
              <a:tr h="143150">
                <a:tc>
                  <a:txBody>
                    <a:bodyPr/>
                    <a:lstStyle/>
                    <a:p>
                      <a:pPr indent="0" lvl="0" marL="0" rtl="0" algn="l">
                        <a:lnSpc>
                          <a:spcPct val="115000"/>
                        </a:lnSpc>
                        <a:spcBef>
                          <a:spcPts val="0"/>
                        </a:spcBef>
                        <a:spcAft>
                          <a:spcPts val="0"/>
                        </a:spcAft>
                        <a:buNone/>
                      </a:pPr>
                      <a:r>
                        <a:rPr lang="en" sz="700">
                          <a:solidFill>
                            <a:schemeClr val="lt2"/>
                          </a:solidFill>
                        </a:rPr>
                        <a:t>Doppler Images</a:t>
                      </a:r>
                      <a:endParaRPr sz="700">
                        <a:solidFill>
                          <a:schemeClr val="lt2"/>
                        </a:solidFill>
                      </a:endParaRPr>
                    </a:p>
                  </a:txBody>
                  <a:tcPr marT="19050" marB="19050" marR="28575" marL="28575" anchor="b">
                    <a:lnL cap="flat" cmpd="sng" w="7625">
                      <a:solidFill>
                        <a:schemeClr val="lt2"/>
                      </a:solidFill>
                      <a:prstDash val="solid"/>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1 min</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10</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5.0</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r>
              <a:tr h="183375">
                <a:tc>
                  <a:txBody>
                    <a:bodyPr/>
                    <a:lstStyle/>
                    <a:p>
                      <a:pPr indent="0" lvl="0" marL="0" rtl="0" algn="ctr">
                        <a:lnSpc>
                          <a:spcPct val="115000"/>
                        </a:lnSpc>
                        <a:spcBef>
                          <a:spcPts val="0"/>
                        </a:spcBef>
                        <a:spcAft>
                          <a:spcPts val="0"/>
                        </a:spcAft>
                        <a:buNone/>
                      </a:pPr>
                      <a:r>
                        <a:rPr b="1" lang="en" sz="700">
                          <a:solidFill>
                            <a:schemeClr val="dk1"/>
                          </a:solidFill>
                        </a:rPr>
                        <a:t>Subtotal</a:t>
                      </a:r>
                      <a:endParaRPr b="1" sz="700">
                        <a:solidFill>
                          <a:schemeClr val="dk1"/>
                        </a:solidFill>
                      </a:endParaRPr>
                    </a:p>
                  </a:txBody>
                  <a:tcPr marT="19050" marB="19050" marR="28575" marL="28575" anchor="b">
                    <a:lnL cap="flat" cmpd="sng" w="7625">
                      <a:solidFill>
                        <a:schemeClr val="lt2"/>
                      </a:solidFill>
                      <a:prstDash val="solid"/>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solidFill>
                      <a:srgbClr val="9FC5E8"/>
                    </a:solidFill>
                  </a:tcPr>
                </a:tc>
                <a:tc>
                  <a:txBody>
                    <a:bodyPr/>
                    <a:lstStyle/>
                    <a:p>
                      <a:pPr indent="0" lvl="0" marL="0" rtl="0" algn="l">
                        <a:spcBef>
                          <a:spcPts val="0"/>
                        </a:spcBef>
                        <a:spcAft>
                          <a:spcPts val="0"/>
                        </a:spcAft>
                        <a:buNone/>
                      </a:pPr>
                      <a:r>
                        <a:t/>
                      </a:r>
                      <a:endParaRPr sz="700">
                        <a:solidFill>
                          <a:schemeClr val="dk1"/>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solidFill>
                      <a:srgbClr val="9FC5E8"/>
                    </a:solidFill>
                  </a:tcPr>
                </a:tc>
                <a:tc>
                  <a:txBody>
                    <a:bodyPr/>
                    <a:lstStyle/>
                    <a:p>
                      <a:pPr indent="0" lvl="0" marL="0" rtl="0" algn="l">
                        <a:spcBef>
                          <a:spcPts val="0"/>
                        </a:spcBef>
                        <a:spcAft>
                          <a:spcPts val="0"/>
                        </a:spcAft>
                        <a:buNone/>
                      </a:pPr>
                      <a:r>
                        <a:t/>
                      </a:r>
                      <a:endParaRPr sz="700">
                        <a:solidFill>
                          <a:schemeClr val="dk1"/>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solidFill>
                      <a:srgbClr val="9FC5E8"/>
                    </a:solidFill>
                  </a:tcPr>
                </a:tc>
                <a:tc>
                  <a:txBody>
                    <a:bodyPr/>
                    <a:lstStyle/>
                    <a:p>
                      <a:pPr indent="0" lvl="0" marL="0" rtl="0" algn="ctr">
                        <a:lnSpc>
                          <a:spcPct val="115000"/>
                        </a:lnSpc>
                        <a:spcBef>
                          <a:spcPts val="0"/>
                        </a:spcBef>
                        <a:spcAft>
                          <a:spcPts val="0"/>
                        </a:spcAft>
                        <a:buNone/>
                      </a:pPr>
                      <a:r>
                        <a:rPr b="1" lang="en" sz="700">
                          <a:solidFill>
                            <a:schemeClr val="dk1"/>
                          </a:solidFill>
                        </a:rPr>
                        <a:t>260.9</a:t>
                      </a:r>
                      <a:endParaRPr b="1" sz="700">
                        <a:solidFill>
                          <a:schemeClr val="dk1"/>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solidFill>
                      <a:srgbClr val="9FC5E8"/>
                    </a:solidFill>
                  </a:tcPr>
                </a:tc>
              </a:tr>
              <a:tr h="143150">
                <a:tc gridSpan="4">
                  <a:txBody>
                    <a:bodyPr/>
                    <a:lstStyle/>
                    <a:p>
                      <a:pPr indent="0" lvl="0" marL="0" rtl="0" algn="l">
                        <a:lnSpc>
                          <a:spcPct val="115000"/>
                        </a:lnSpc>
                        <a:spcBef>
                          <a:spcPts val="0"/>
                        </a:spcBef>
                        <a:spcAft>
                          <a:spcPts val="0"/>
                        </a:spcAft>
                        <a:buNone/>
                      </a:pPr>
                      <a:r>
                        <a:rPr b="1" lang="en" sz="700">
                          <a:solidFill>
                            <a:schemeClr val="dk1"/>
                          </a:solidFill>
                        </a:rPr>
                        <a:t>Close Orbit (±5 Days of Periapsis)</a:t>
                      </a:r>
                      <a:endParaRPr b="1" sz="700">
                        <a:solidFill>
                          <a:schemeClr val="dk1"/>
                        </a:solidFill>
                      </a:endParaRPr>
                    </a:p>
                  </a:txBody>
                  <a:tcPr marT="19050" marB="19050" marR="28575" marL="28575" anchor="b">
                    <a:lnL cap="flat" cmpd="sng" w="7625">
                      <a:solidFill>
                        <a:schemeClr val="lt2"/>
                      </a:solidFill>
                      <a:prstDash val="solid"/>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solidFill>
                      <a:srgbClr val="F9CB9C"/>
                    </a:solidFill>
                  </a:tcPr>
                </a:tc>
                <a:tc hMerge="1"/>
                <a:tc hMerge="1"/>
                <a:tc hMerge="1"/>
              </a:tr>
              <a:tr h="143150">
                <a:tc>
                  <a:txBody>
                    <a:bodyPr/>
                    <a:lstStyle/>
                    <a:p>
                      <a:pPr indent="0" lvl="0" marL="0" rtl="0" algn="l">
                        <a:lnSpc>
                          <a:spcPct val="115000"/>
                        </a:lnSpc>
                        <a:spcBef>
                          <a:spcPts val="0"/>
                        </a:spcBef>
                        <a:spcAft>
                          <a:spcPts val="0"/>
                        </a:spcAft>
                        <a:buNone/>
                      </a:pPr>
                      <a:r>
                        <a:rPr lang="en" sz="700">
                          <a:solidFill>
                            <a:schemeClr val="lt2"/>
                          </a:solidFill>
                        </a:rPr>
                        <a:t>Continuous Instruments Max</a:t>
                      </a:r>
                      <a:endParaRPr sz="700">
                        <a:solidFill>
                          <a:schemeClr val="lt2"/>
                        </a:solidFill>
                      </a:endParaRPr>
                    </a:p>
                  </a:txBody>
                  <a:tcPr marT="19050" marB="19050" marR="28575" marL="28575" anchor="b">
                    <a:lnL cap="flat" cmpd="sng" w="7625">
                      <a:solidFill>
                        <a:schemeClr val="lt2"/>
                      </a:solidFill>
                      <a:prstDash val="solid"/>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1 day</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10</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229.5</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r>
              <a:tr h="143150">
                <a:tc>
                  <a:txBody>
                    <a:bodyPr/>
                    <a:lstStyle/>
                    <a:p>
                      <a:pPr indent="0" lvl="0" marL="0" rtl="0" algn="l">
                        <a:lnSpc>
                          <a:spcPct val="115000"/>
                        </a:lnSpc>
                        <a:spcBef>
                          <a:spcPts val="0"/>
                        </a:spcBef>
                        <a:spcAft>
                          <a:spcPts val="0"/>
                        </a:spcAft>
                        <a:buNone/>
                      </a:pPr>
                      <a:r>
                        <a:rPr lang="en" sz="700">
                          <a:solidFill>
                            <a:schemeClr val="lt2"/>
                          </a:solidFill>
                        </a:rPr>
                        <a:t>Smart E-Antenna RF (</a:t>
                      </a:r>
                      <a:r>
                        <a:rPr lang="en" sz="700">
                          <a:solidFill>
                            <a:schemeClr val="lt2"/>
                          </a:solidFill>
                        </a:rPr>
                        <a:t>1 min</a:t>
                      </a:r>
                      <a:r>
                        <a:rPr lang="en" sz="700">
                          <a:solidFill>
                            <a:schemeClr val="lt2"/>
                          </a:solidFill>
                        </a:rPr>
                        <a:t>/hr)</a:t>
                      </a:r>
                      <a:endParaRPr sz="700">
                        <a:solidFill>
                          <a:schemeClr val="lt2"/>
                        </a:solidFill>
                      </a:endParaRPr>
                    </a:p>
                  </a:txBody>
                  <a:tcPr marT="19050" marB="19050" marR="28575" marL="28575" anchor="b">
                    <a:lnL cap="flat" cmpd="sng" w="7625">
                      <a:solidFill>
                        <a:schemeClr val="lt2"/>
                      </a:solidFill>
                      <a:prstDash val="solid"/>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1 day</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20</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288.0</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r>
              <a:tr h="143150">
                <a:tc>
                  <a:txBody>
                    <a:bodyPr/>
                    <a:lstStyle/>
                    <a:p>
                      <a:pPr indent="0" lvl="0" marL="0" rtl="0" algn="l">
                        <a:lnSpc>
                          <a:spcPct val="115000"/>
                        </a:lnSpc>
                        <a:spcBef>
                          <a:spcPts val="0"/>
                        </a:spcBef>
                        <a:spcAft>
                          <a:spcPts val="0"/>
                        </a:spcAft>
                        <a:buNone/>
                      </a:pPr>
                      <a:r>
                        <a:rPr lang="en" sz="700">
                          <a:solidFill>
                            <a:schemeClr val="lt2"/>
                          </a:solidFill>
                        </a:rPr>
                        <a:t>Smart SCM (</a:t>
                      </a:r>
                      <a:r>
                        <a:rPr lang="en" sz="700">
                          <a:solidFill>
                            <a:schemeClr val="lt2"/>
                          </a:solidFill>
                        </a:rPr>
                        <a:t>1 min</a:t>
                      </a:r>
                      <a:r>
                        <a:rPr lang="en" sz="700">
                          <a:solidFill>
                            <a:schemeClr val="lt2"/>
                          </a:solidFill>
                        </a:rPr>
                        <a:t>/hr)</a:t>
                      </a:r>
                      <a:endParaRPr sz="700">
                        <a:solidFill>
                          <a:schemeClr val="lt2"/>
                        </a:solidFill>
                      </a:endParaRPr>
                    </a:p>
                  </a:txBody>
                  <a:tcPr marT="19050" marB="19050" marR="28575" marL="28575" anchor="b">
                    <a:lnL cap="flat" cmpd="sng" w="7625">
                      <a:solidFill>
                        <a:schemeClr val="lt2"/>
                      </a:solidFill>
                      <a:prstDash val="solid"/>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1 day</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20</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144.0</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r>
              <a:tr h="143150">
                <a:tc>
                  <a:txBody>
                    <a:bodyPr/>
                    <a:lstStyle/>
                    <a:p>
                      <a:pPr indent="0" lvl="0" marL="0" rtl="0" algn="l">
                        <a:lnSpc>
                          <a:spcPct val="115000"/>
                        </a:lnSpc>
                        <a:spcBef>
                          <a:spcPts val="0"/>
                        </a:spcBef>
                        <a:spcAft>
                          <a:spcPts val="0"/>
                        </a:spcAft>
                        <a:buNone/>
                      </a:pPr>
                      <a:r>
                        <a:rPr lang="en" sz="700">
                          <a:solidFill>
                            <a:schemeClr val="lt2"/>
                          </a:solidFill>
                        </a:rPr>
                        <a:t>Full Spectral Images Max</a:t>
                      </a:r>
                      <a:endParaRPr sz="700">
                        <a:solidFill>
                          <a:schemeClr val="lt2"/>
                        </a:solidFill>
                      </a:endParaRPr>
                    </a:p>
                  </a:txBody>
                  <a:tcPr marT="19050" marB="19050" marR="28575" marL="28575" anchor="b">
                    <a:lnL cap="flat" cmpd="sng" w="7625">
                      <a:solidFill>
                        <a:schemeClr val="lt2"/>
                      </a:solidFill>
                      <a:prstDash val="solid"/>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1 min</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4</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296.8</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r>
              <a:tr h="143150">
                <a:tc>
                  <a:txBody>
                    <a:bodyPr/>
                    <a:lstStyle/>
                    <a:p>
                      <a:pPr indent="0" lvl="0" marL="0" rtl="0" algn="l">
                        <a:lnSpc>
                          <a:spcPct val="115000"/>
                        </a:lnSpc>
                        <a:spcBef>
                          <a:spcPts val="0"/>
                        </a:spcBef>
                        <a:spcAft>
                          <a:spcPts val="0"/>
                        </a:spcAft>
                        <a:buNone/>
                      </a:pPr>
                      <a:r>
                        <a:rPr lang="en" sz="700">
                          <a:solidFill>
                            <a:schemeClr val="lt2"/>
                          </a:solidFill>
                        </a:rPr>
                        <a:t>MIR Full Spectral Images Max</a:t>
                      </a:r>
                      <a:endParaRPr sz="700">
                        <a:solidFill>
                          <a:schemeClr val="lt2"/>
                        </a:solidFill>
                      </a:endParaRPr>
                    </a:p>
                  </a:txBody>
                  <a:tcPr marT="19050" marB="19050" marR="28575" marL="28575" anchor="b">
                    <a:lnL cap="flat" cmpd="sng" w="7625">
                      <a:solidFill>
                        <a:schemeClr val="lt2"/>
                      </a:solidFill>
                      <a:prstDash val="solid"/>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1 min</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10</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82.0</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r>
              <a:tr h="143150">
                <a:tc>
                  <a:txBody>
                    <a:bodyPr/>
                    <a:lstStyle/>
                    <a:p>
                      <a:pPr indent="0" lvl="0" marL="0" rtl="0" algn="l">
                        <a:lnSpc>
                          <a:spcPct val="115000"/>
                        </a:lnSpc>
                        <a:spcBef>
                          <a:spcPts val="0"/>
                        </a:spcBef>
                        <a:spcAft>
                          <a:spcPts val="0"/>
                        </a:spcAft>
                        <a:buNone/>
                      </a:pPr>
                      <a:r>
                        <a:rPr lang="en" sz="700">
                          <a:solidFill>
                            <a:schemeClr val="lt2"/>
                          </a:solidFill>
                        </a:rPr>
                        <a:t>Doppler Images</a:t>
                      </a:r>
                      <a:endParaRPr sz="700">
                        <a:solidFill>
                          <a:schemeClr val="lt2"/>
                        </a:solidFill>
                      </a:endParaRPr>
                    </a:p>
                  </a:txBody>
                  <a:tcPr marT="19050" marB="19050" marR="28575" marL="28575" anchor="b">
                    <a:lnL cap="flat" cmpd="sng" w="7625">
                      <a:solidFill>
                        <a:schemeClr val="lt2"/>
                      </a:solidFill>
                      <a:prstDash val="solid"/>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1 min</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20</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10.0</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r>
              <a:tr h="143150">
                <a:tc>
                  <a:txBody>
                    <a:bodyPr/>
                    <a:lstStyle/>
                    <a:p>
                      <a:pPr indent="0" lvl="0" marL="0" rtl="0" algn="l">
                        <a:lnSpc>
                          <a:spcPct val="115000"/>
                        </a:lnSpc>
                        <a:spcBef>
                          <a:spcPts val="0"/>
                        </a:spcBef>
                        <a:spcAft>
                          <a:spcPts val="0"/>
                        </a:spcAft>
                        <a:buNone/>
                      </a:pPr>
                      <a:r>
                        <a:rPr lang="en" sz="700">
                          <a:solidFill>
                            <a:schemeClr val="lt2"/>
                          </a:solidFill>
                        </a:rPr>
                        <a:t>3 Color VIS/NIR Max</a:t>
                      </a:r>
                      <a:endParaRPr sz="700">
                        <a:solidFill>
                          <a:schemeClr val="lt2"/>
                        </a:solidFill>
                      </a:endParaRPr>
                    </a:p>
                  </a:txBody>
                  <a:tcPr marT="19050" marB="19050" marR="28575" marL="28575" anchor="b">
                    <a:lnL cap="flat" cmpd="sng" w="7625">
                      <a:solidFill>
                        <a:schemeClr val="lt2"/>
                      </a:solidFill>
                      <a:prstDash val="solid"/>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20s</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20</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2.0</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r>
              <a:tr h="163350">
                <a:tc>
                  <a:txBody>
                    <a:bodyPr/>
                    <a:lstStyle/>
                    <a:p>
                      <a:pPr indent="0" lvl="0" marL="0" rtl="0" algn="ctr">
                        <a:lnSpc>
                          <a:spcPct val="115000"/>
                        </a:lnSpc>
                        <a:spcBef>
                          <a:spcPts val="0"/>
                        </a:spcBef>
                        <a:spcAft>
                          <a:spcPts val="0"/>
                        </a:spcAft>
                        <a:buNone/>
                      </a:pPr>
                      <a:r>
                        <a:rPr b="1" lang="en" sz="700">
                          <a:solidFill>
                            <a:schemeClr val="dk1"/>
                          </a:solidFill>
                        </a:rPr>
                        <a:t>Subtotal</a:t>
                      </a:r>
                      <a:endParaRPr b="1" sz="700">
                        <a:solidFill>
                          <a:schemeClr val="dk1"/>
                        </a:solidFill>
                      </a:endParaRPr>
                    </a:p>
                  </a:txBody>
                  <a:tcPr marT="19050" marB="19050" marR="28575" marL="28575" anchor="b">
                    <a:lnL cap="flat" cmpd="sng" w="7625">
                      <a:solidFill>
                        <a:schemeClr val="lt2"/>
                      </a:solidFill>
                      <a:prstDash val="solid"/>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solidFill>
                      <a:srgbClr val="9FC5E8"/>
                    </a:solidFill>
                  </a:tcPr>
                </a:tc>
                <a:tc>
                  <a:txBody>
                    <a:bodyPr/>
                    <a:lstStyle/>
                    <a:p>
                      <a:pPr indent="0" lvl="0" marL="0" rtl="0" algn="l">
                        <a:spcBef>
                          <a:spcPts val="0"/>
                        </a:spcBef>
                        <a:spcAft>
                          <a:spcPts val="0"/>
                        </a:spcAft>
                        <a:buNone/>
                      </a:pPr>
                      <a:r>
                        <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solidFill>
                      <a:srgbClr val="9FC5E8"/>
                    </a:solidFill>
                  </a:tcPr>
                </a:tc>
                <a:tc>
                  <a:txBody>
                    <a:bodyPr/>
                    <a:lstStyle/>
                    <a:p>
                      <a:pPr indent="0" lvl="0" marL="0" rtl="0" algn="l">
                        <a:spcBef>
                          <a:spcPts val="0"/>
                        </a:spcBef>
                        <a:spcAft>
                          <a:spcPts val="0"/>
                        </a:spcAft>
                        <a:buNone/>
                      </a:pPr>
                      <a:r>
                        <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solidFill>
                      <a:srgbClr val="9FC5E8"/>
                    </a:solidFill>
                  </a:tcPr>
                </a:tc>
                <a:tc>
                  <a:txBody>
                    <a:bodyPr/>
                    <a:lstStyle/>
                    <a:p>
                      <a:pPr indent="0" lvl="0" marL="0" rtl="0" algn="ctr">
                        <a:lnSpc>
                          <a:spcPct val="115000"/>
                        </a:lnSpc>
                        <a:spcBef>
                          <a:spcPts val="0"/>
                        </a:spcBef>
                        <a:spcAft>
                          <a:spcPts val="0"/>
                        </a:spcAft>
                        <a:buNone/>
                      </a:pPr>
                      <a:r>
                        <a:rPr b="1" lang="en" sz="700">
                          <a:solidFill>
                            <a:schemeClr val="dk1"/>
                          </a:solidFill>
                        </a:rPr>
                        <a:t>1052.3</a:t>
                      </a:r>
                      <a:endParaRPr b="1" sz="700">
                        <a:solidFill>
                          <a:schemeClr val="dk1"/>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solidFill>
                      <a:srgbClr val="9FC5E8"/>
                    </a:solidFill>
                  </a:tcPr>
                </a:tc>
              </a:tr>
              <a:tr h="143150">
                <a:tc gridSpan="4">
                  <a:txBody>
                    <a:bodyPr/>
                    <a:lstStyle/>
                    <a:p>
                      <a:pPr indent="0" lvl="0" marL="0" rtl="0" algn="l">
                        <a:lnSpc>
                          <a:spcPct val="115000"/>
                        </a:lnSpc>
                        <a:spcBef>
                          <a:spcPts val="0"/>
                        </a:spcBef>
                        <a:spcAft>
                          <a:spcPts val="0"/>
                        </a:spcAft>
                        <a:buNone/>
                      </a:pPr>
                      <a:r>
                        <a:rPr b="1" lang="en" sz="700">
                          <a:solidFill>
                            <a:schemeClr val="dk1"/>
                          </a:solidFill>
                        </a:rPr>
                        <a:t>Distant Orbit (20 days)</a:t>
                      </a:r>
                      <a:endParaRPr b="1" sz="700">
                        <a:solidFill>
                          <a:schemeClr val="dk1"/>
                        </a:solidFill>
                      </a:endParaRPr>
                    </a:p>
                  </a:txBody>
                  <a:tcPr marT="19050" marB="19050" marR="28575" marL="28575" anchor="b">
                    <a:lnL cap="flat" cmpd="sng" w="7625">
                      <a:solidFill>
                        <a:schemeClr val="lt2"/>
                      </a:solidFill>
                      <a:prstDash val="solid"/>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solidFill>
                      <a:srgbClr val="F9CB9C"/>
                    </a:solidFill>
                  </a:tcPr>
                </a:tc>
                <a:tc hMerge="1"/>
                <a:tc hMerge="1"/>
                <a:tc hMerge="1"/>
              </a:tr>
              <a:tr h="143150">
                <a:tc>
                  <a:txBody>
                    <a:bodyPr/>
                    <a:lstStyle/>
                    <a:p>
                      <a:pPr indent="0" lvl="0" marL="0" rtl="0" algn="l">
                        <a:lnSpc>
                          <a:spcPct val="115000"/>
                        </a:lnSpc>
                        <a:spcBef>
                          <a:spcPts val="0"/>
                        </a:spcBef>
                        <a:spcAft>
                          <a:spcPts val="0"/>
                        </a:spcAft>
                        <a:buNone/>
                      </a:pPr>
                      <a:r>
                        <a:rPr lang="en" sz="700">
                          <a:solidFill>
                            <a:schemeClr val="lt2"/>
                          </a:solidFill>
                        </a:rPr>
                        <a:t>Continuous Instruments Min</a:t>
                      </a:r>
                      <a:endParaRPr sz="700">
                        <a:solidFill>
                          <a:schemeClr val="lt2"/>
                        </a:solidFill>
                      </a:endParaRPr>
                    </a:p>
                  </a:txBody>
                  <a:tcPr marT="19050" marB="19050" marR="28575" marL="28575" anchor="b">
                    <a:lnL cap="flat" cmpd="sng" w="7625">
                      <a:solidFill>
                        <a:schemeClr val="lt2"/>
                      </a:solidFill>
                      <a:prstDash val="solid"/>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1 day</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20</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205.2</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r>
              <a:tr h="143150">
                <a:tc>
                  <a:txBody>
                    <a:bodyPr/>
                    <a:lstStyle/>
                    <a:p>
                      <a:pPr indent="0" lvl="0" marL="0" rtl="0" algn="l">
                        <a:lnSpc>
                          <a:spcPct val="115000"/>
                        </a:lnSpc>
                        <a:spcBef>
                          <a:spcPts val="0"/>
                        </a:spcBef>
                        <a:spcAft>
                          <a:spcPts val="0"/>
                        </a:spcAft>
                        <a:buNone/>
                      </a:pPr>
                      <a:r>
                        <a:rPr lang="en" sz="700">
                          <a:solidFill>
                            <a:schemeClr val="lt2"/>
                          </a:solidFill>
                        </a:rPr>
                        <a:t>Smart E-Antenna RF (</a:t>
                      </a:r>
                      <a:r>
                        <a:rPr lang="en" sz="700">
                          <a:solidFill>
                            <a:schemeClr val="lt2"/>
                          </a:solidFill>
                        </a:rPr>
                        <a:t>1 min</a:t>
                      </a:r>
                      <a:r>
                        <a:rPr lang="en" sz="700">
                          <a:solidFill>
                            <a:schemeClr val="lt2"/>
                          </a:solidFill>
                        </a:rPr>
                        <a:t>/hr)</a:t>
                      </a:r>
                      <a:endParaRPr sz="700">
                        <a:solidFill>
                          <a:schemeClr val="lt2"/>
                        </a:solidFill>
                      </a:endParaRPr>
                    </a:p>
                  </a:txBody>
                  <a:tcPr marT="19050" marB="19050" marR="28575" marL="28575" anchor="b">
                    <a:lnL cap="flat" cmpd="sng" w="7625">
                      <a:solidFill>
                        <a:schemeClr val="lt2"/>
                      </a:solidFill>
                      <a:prstDash val="solid"/>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1 day</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20</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288.0</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r>
              <a:tr h="143150">
                <a:tc>
                  <a:txBody>
                    <a:bodyPr/>
                    <a:lstStyle/>
                    <a:p>
                      <a:pPr indent="0" lvl="0" marL="0" rtl="0" algn="l">
                        <a:lnSpc>
                          <a:spcPct val="115000"/>
                        </a:lnSpc>
                        <a:spcBef>
                          <a:spcPts val="0"/>
                        </a:spcBef>
                        <a:spcAft>
                          <a:spcPts val="0"/>
                        </a:spcAft>
                        <a:buNone/>
                      </a:pPr>
                      <a:r>
                        <a:rPr lang="en" sz="700">
                          <a:solidFill>
                            <a:schemeClr val="lt2"/>
                          </a:solidFill>
                        </a:rPr>
                        <a:t>Smart SCM (</a:t>
                      </a:r>
                      <a:r>
                        <a:rPr lang="en" sz="700">
                          <a:solidFill>
                            <a:schemeClr val="lt2"/>
                          </a:solidFill>
                        </a:rPr>
                        <a:t>1 min</a:t>
                      </a:r>
                      <a:r>
                        <a:rPr lang="en" sz="700">
                          <a:solidFill>
                            <a:schemeClr val="lt2"/>
                          </a:solidFill>
                        </a:rPr>
                        <a:t>/hr)</a:t>
                      </a:r>
                      <a:endParaRPr sz="700">
                        <a:solidFill>
                          <a:schemeClr val="lt2"/>
                        </a:solidFill>
                      </a:endParaRPr>
                    </a:p>
                  </a:txBody>
                  <a:tcPr marT="19050" marB="19050" marR="28575" marL="28575" anchor="b">
                    <a:lnL cap="flat" cmpd="sng" w="7625">
                      <a:solidFill>
                        <a:schemeClr val="lt2"/>
                      </a:solidFill>
                      <a:prstDash val="solid"/>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1 day</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20</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144.0</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r>
              <a:tr h="252600">
                <a:tc>
                  <a:txBody>
                    <a:bodyPr/>
                    <a:lstStyle/>
                    <a:p>
                      <a:pPr indent="0" lvl="0" marL="0" rtl="0" algn="l">
                        <a:lnSpc>
                          <a:spcPct val="115000"/>
                        </a:lnSpc>
                        <a:spcBef>
                          <a:spcPts val="0"/>
                        </a:spcBef>
                        <a:spcAft>
                          <a:spcPts val="0"/>
                        </a:spcAft>
                        <a:buNone/>
                      </a:pPr>
                      <a:r>
                        <a:rPr lang="en" sz="700">
                          <a:solidFill>
                            <a:schemeClr val="lt2"/>
                          </a:solidFill>
                        </a:rPr>
                        <a:t>Compressed Sensing </a:t>
                      </a:r>
                      <a:endParaRPr sz="700">
                        <a:solidFill>
                          <a:schemeClr val="lt2"/>
                        </a:solidFill>
                      </a:endParaRPr>
                    </a:p>
                    <a:p>
                      <a:pPr indent="0" lvl="0" marL="0" rtl="0" algn="l">
                        <a:lnSpc>
                          <a:spcPct val="115000"/>
                        </a:lnSpc>
                        <a:spcBef>
                          <a:spcPts val="0"/>
                        </a:spcBef>
                        <a:spcAft>
                          <a:spcPts val="0"/>
                        </a:spcAft>
                        <a:buNone/>
                      </a:pPr>
                      <a:r>
                        <a:rPr lang="en" sz="700">
                          <a:solidFill>
                            <a:schemeClr val="lt2"/>
                          </a:solidFill>
                        </a:rPr>
                        <a:t>Doppler Seismology</a:t>
                      </a:r>
                      <a:endParaRPr sz="700">
                        <a:solidFill>
                          <a:schemeClr val="lt2"/>
                        </a:solidFill>
                      </a:endParaRPr>
                    </a:p>
                  </a:txBody>
                  <a:tcPr marT="19050" marB="19050" marR="28575" marL="28575" anchor="b">
                    <a:lnL cap="flat" cmpd="sng" w="7625">
                      <a:solidFill>
                        <a:schemeClr val="lt2"/>
                      </a:solidFill>
                      <a:prstDash val="solid"/>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10 min</a:t>
                      </a:r>
                      <a:endParaRPr sz="700">
                        <a:solidFill>
                          <a:schemeClr val="lt2"/>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120</a:t>
                      </a:r>
                      <a:endParaRPr sz="700">
                        <a:solidFill>
                          <a:schemeClr val="lt2"/>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60.0</a:t>
                      </a:r>
                      <a:endParaRPr sz="700">
                        <a:solidFill>
                          <a:schemeClr val="lt2"/>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r>
              <a:tr h="143150">
                <a:tc>
                  <a:txBody>
                    <a:bodyPr/>
                    <a:lstStyle/>
                    <a:p>
                      <a:pPr indent="0" lvl="0" marL="0" rtl="0" algn="l">
                        <a:lnSpc>
                          <a:spcPct val="115000"/>
                        </a:lnSpc>
                        <a:spcBef>
                          <a:spcPts val="0"/>
                        </a:spcBef>
                        <a:spcAft>
                          <a:spcPts val="0"/>
                        </a:spcAft>
                        <a:buNone/>
                      </a:pPr>
                      <a:r>
                        <a:rPr lang="en" sz="700">
                          <a:solidFill>
                            <a:schemeClr val="lt2"/>
                          </a:solidFill>
                        </a:rPr>
                        <a:t>3 Color VIS/NIR Max</a:t>
                      </a:r>
                      <a:endParaRPr sz="700">
                        <a:solidFill>
                          <a:schemeClr val="lt2"/>
                        </a:solidFill>
                      </a:endParaRPr>
                    </a:p>
                  </a:txBody>
                  <a:tcPr marT="19050" marB="19050" marR="28575" marL="28575" anchor="b">
                    <a:lnL cap="flat" cmpd="sng" w="7625">
                      <a:solidFill>
                        <a:schemeClr val="lt2"/>
                      </a:solidFill>
                      <a:prstDash val="solid"/>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10 min</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120</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12.0</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r>
              <a:tr h="143150">
                <a:tc>
                  <a:txBody>
                    <a:bodyPr/>
                    <a:lstStyle/>
                    <a:p>
                      <a:pPr indent="0" lvl="0" marL="0" rtl="0" algn="l">
                        <a:lnSpc>
                          <a:spcPct val="115000"/>
                        </a:lnSpc>
                        <a:spcBef>
                          <a:spcPts val="0"/>
                        </a:spcBef>
                        <a:spcAft>
                          <a:spcPts val="0"/>
                        </a:spcAft>
                        <a:buNone/>
                      </a:pPr>
                      <a:r>
                        <a:rPr lang="en" sz="700">
                          <a:solidFill>
                            <a:schemeClr val="lt2"/>
                          </a:solidFill>
                        </a:rPr>
                        <a:t>DRIZZLE Panchromatic Max</a:t>
                      </a:r>
                      <a:endParaRPr sz="700">
                        <a:solidFill>
                          <a:schemeClr val="lt2"/>
                        </a:solidFill>
                      </a:endParaRPr>
                    </a:p>
                  </a:txBody>
                  <a:tcPr marT="19050" marB="19050" marR="28575" marL="28575" anchor="b">
                    <a:lnL cap="flat" cmpd="sng" w="7625">
                      <a:solidFill>
                        <a:schemeClr val="lt2"/>
                      </a:solidFill>
                      <a:prstDash val="solid"/>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2 min</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20</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33.3</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r>
              <a:tr h="143150">
                <a:tc>
                  <a:txBody>
                    <a:bodyPr/>
                    <a:lstStyle/>
                    <a:p>
                      <a:pPr indent="0" lvl="0" marL="0" rtl="0" algn="l">
                        <a:lnSpc>
                          <a:spcPct val="115000"/>
                        </a:lnSpc>
                        <a:spcBef>
                          <a:spcPts val="0"/>
                        </a:spcBef>
                        <a:spcAft>
                          <a:spcPts val="0"/>
                        </a:spcAft>
                        <a:buNone/>
                      </a:pPr>
                      <a:r>
                        <a:rPr lang="en" sz="700">
                          <a:solidFill>
                            <a:schemeClr val="lt2"/>
                          </a:solidFill>
                        </a:rPr>
                        <a:t>DRIZZLE 3 Color Max</a:t>
                      </a:r>
                      <a:endParaRPr sz="700">
                        <a:solidFill>
                          <a:schemeClr val="lt2"/>
                        </a:solidFill>
                      </a:endParaRPr>
                    </a:p>
                  </a:txBody>
                  <a:tcPr marT="19050" marB="19050" marR="28575" marL="28575" anchor="b">
                    <a:lnL cap="flat" cmpd="sng" w="7625">
                      <a:solidFill>
                        <a:schemeClr val="lt2"/>
                      </a:solidFill>
                      <a:prstDash val="solid"/>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20 min</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10</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2.8</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r>
              <a:tr h="175975">
                <a:tc>
                  <a:txBody>
                    <a:bodyPr/>
                    <a:lstStyle/>
                    <a:p>
                      <a:pPr indent="0" lvl="0" marL="0" rtl="0" algn="ctr">
                        <a:lnSpc>
                          <a:spcPct val="115000"/>
                        </a:lnSpc>
                        <a:spcBef>
                          <a:spcPts val="0"/>
                        </a:spcBef>
                        <a:spcAft>
                          <a:spcPts val="0"/>
                        </a:spcAft>
                        <a:buNone/>
                      </a:pPr>
                      <a:r>
                        <a:rPr b="1" lang="en" sz="700">
                          <a:solidFill>
                            <a:schemeClr val="dk1"/>
                          </a:solidFill>
                        </a:rPr>
                        <a:t>Subtotal</a:t>
                      </a:r>
                      <a:endParaRPr b="1" sz="700">
                        <a:solidFill>
                          <a:schemeClr val="dk1"/>
                        </a:solidFill>
                      </a:endParaRPr>
                    </a:p>
                  </a:txBody>
                  <a:tcPr marT="19050" marB="19050" marR="28575" marL="28575" anchor="b">
                    <a:lnL cap="flat" cmpd="sng" w="7625">
                      <a:solidFill>
                        <a:schemeClr val="lt2"/>
                      </a:solidFill>
                      <a:prstDash val="solid"/>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solidFill>
                      <a:srgbClr val="9FC5E8"/>
                    </a:solidFill>
                  </a:tcPr>
                </a:tc>
                <a:tc>
                  <a:txBody>
                    <a:bodyPr/>
                    <a:lstStyle/>
                    <a:p>
                      <a:pPr indent="0" lvl="0" marL="0" rtl="0" algn="l">
                        <a:spcBef>
                          <a:spcPts val="0"/>
                        </a:spcBef>
                        <a:spcAft>
                          <a:spcPts val="0"/>
                        </a:spcAft>
                        <a:buNone/>
                      </a:pPr>
                      <a:r>
                        <a:t/>
                      </a:r>
                      <a:endParaRPr sz="700">
                        <a:solidFill>
                          <a:schemeClr val="dk1"/>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solidFill>
                      <a:srgbClr val="9FC5E8"/>
                    </a:solidFill>
                  </a:tcPr>
                </a:tc>
                <a:tc>
                  <a:txBody>
                    <a:bodyPr/>
                    <a:lstStyle/>
                    <a:p>
                      <a:pPr indent="0" lvl="0" marL="0" rtl="0" algn="l">
                        <a:spcBef>
                          <a:spcPts val="0"/>
                        </a:spcBef>
                        <a:spcAft>
                          <a:spcPts val="0"/>
                        </a:spcAft>
                        <a:buNone/>
                      </a:pPr>
                      <a:r>
                        <a:t/>
                      </a:r>
                      <a:endParaRPr sz="700">
                        <a:solidFill>
                          <a:schemeClr val="dk1"/>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solidFill>
                      <a:srgbClr val="9FC5E8"/>
                    </a:solidFill>
                  </a:tcPr>
                </a:tc>
                <a:tc>
                  <a:txBody>
                    <a:bodyPr/>
                    <a:lstStyle/>
                    <a:p>
                      <a:pPr indent="0" lvl="0" marL="0" rtl="0" algn="ctr">
                        <a:lnSpc>
                          <a:spcPct val="115000"/>
                        </a:lnSpc>
                        <a:spcBef>
                          <a:spcPts val="0"/>
                        </a:spcBef>
                        <a:spcAft>
                          <a:spcPts val="0"/>
                        </a:spcAft>
                        <a:buNone/>
                      </a:pPr>
                      <a:r>
                        <a:rPr b="1" lang="en" sz="700">
                          <a:solidFill>
                            <a:schemeClr val="dk1"/>
                          </a:solidFill>
                        </a:rPr>
                        <a:t>745.3</a:t>
                      </a:r>
                      <a:endParaRPr b="1" sz="700">
                        <a:solidFill>
                          <a:schemeClr val="dk1"/>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solidFill>
                      <a:srgbClr val="9FC5E8"/>
                    </a:solidFill>
                  </a:tcPr>
                </a:tc>
              </a:tr>
              <a:tr h="176900">
                <a:tc>
                  <a:txBody>
                    <a:bodyPr/>
                    <a:lstStyle/>
                    <a:p>
                      <a:pPr indent="0" lvl="0" marL="0" rtl="0" algn="ctr">
                        <a:lnSpc>
                          <a:spcPct val="115000"/>
                        </a:lnSpc>
                        <a:spcBef>
                          <a:spcPts val="0"/>
                        </a:spcBef>
                        <a:spcAft>
                          <a:spcPts val="0"/>
                        </a:spcAft>
                        <a:buNone/>
                      </a:pPr>
                      <a:r>
                        <a:rPr b="1" lang="en" sz="700">
                          <a:solidFill>
                            <a:schemeClr val="dk1"/>
                          </a:solidFill>
                        </a:rPr>
                        <a:t>Total</a:t>
                      </a:r>
                      <a:endParaRPr b="1" sz="700">
                        <a:solidFill>
                          <a:schemeClr val="dk1"/>
                        </a:solidFill>
                      </a:endParaRPr>
                    </a:p>
                  </a:txBody>
                  <a:tcPr marT="19050" marB="19050" marR="28575" marL="28575" anchor="b">
                    <a:lnL cap="flat" cmpd="sng" w="7625">
                      <a:solidFill>
                        <a:schemeClr val="lt2"/>
                      </a:solidFill>
                      <a:prstDash val="solid"/>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solid"/>
                      <a:round/>
                      <a:headEnd len="sm" w="sm" type="none"/>
                      <a:tailEnd len="sm" w="sm" type="none"/>
                    </a:lnB>
                    <a:solidFill>
                      <a:srgbClr val="9FC5E8"/>
                    </a:solidFill>
                  </a:tcPr>
                </a:tc>
                <a:tc>
                  <a:txBody>
                    <a:bodyPr/>
                    <a:lstStyle/>
                    <a:p>
                      <a:pPr indent="0" lvl="0" marL="0" rtl="0" algn="l">
                        <a:spcBef>
                          <a:spcPts val="0"/>
                        </a:spcBef>
                        <a:spcAft>
                          <a:spcPts val="0"/>
                        </a:spcAft>
                        <a:buNone/>
                      </a:pPr>
                      <a:r>
                        <a:t/>
                      </a:r>
                      <a:endParaRPr sz="700">
                        <a:solidFill>
                          <a:schemeClr val="dk1"/>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solid"/>
                      <a:round/>
                      <a:headEnd len="sm" w="sm" type="none"/>
                      <a:tailEnd len="sm" w="sm" type="none"/>
                    </a:lnB>
                    <a:solidFill>
                      <a:srgbClr val="9FC5E8"/>
                    </a:solidFill>
                  </a:tcPr>
                </a:tc>
                <a:tc>
                  <a:txBody>
                    <a:bodyPr/>
                    <a:lstStyle/>
                    <a:p>
                      <a:pPr indent="0" lvl="0" marL="0" rtl="0" algn="l">
                        <a:spcBef>
                          <a:spcPts val="0"/>
                        </a:spcBef>
                        <a:spcAft>
                          <a:spcPts val="0"/>
                        </a:spcAft>
                        <a:buNone/>
                      </a:pPr>
                      <a:r>
                        <a:t/>
                      </a:r>
                      <a:endParaRPr sz="700">
                        <a:solidFill>
                          <a:schemeClr val="dk1"/>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solid"/>
                      <a:round/>
                      <a:headEnd len="sm" w="sm" type="none"/>
                      <a:tailEnd len="sm" w="sm" type="none"/>
                    </a:lnB>
                    <a:solidFill>
                      <a:srgbClr val="9FC5E8"/>
                    </a:solidFill>
                  </a:tcPr>
                </a:tc>
                <a:tc>
                  <a:txBody>
                    <a:bodyPr/>
                    <a:lstStyle/>
                    <a:p>
                      <a:pPr indent="0" lvl="0" marL="0" rtl="0" algn="ctr">
                        <a:lnSpc>
                          <a:spcPct val="115000"/>
                        </a:lnSpc>
                        <a:spcBef>
                          <a:spcPts val="0"/>
                        </a:spcBef>
                        <a:spcAft>
                          <a:spcPts val="0"/>
                        </a:spcAft>
                        <a:buNone/>
                      </a:pPr>
                      <a:r>
                        <a:rPr b="1" lang="en" sz="700">
                          <a:solidFill>
                            <a:schemeClr val="dk1"/>
                          </a:solidFill>
                        </a:rPr>
                        <a:t>2058.6</a:t>
                      </a:r>
                      <a:endParaRPr b="1" sz="700">
                        <a:solidFill>
                          <a:schemeClr val="dk1"/>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solid"/>
                      <a:round/>
                      <a:headEnd len="sm" w="sm" type="none"/>
                      <a:tailEnd len="sm" w="sm" type="none"/>
                    </a:lnB>
                    <a:solidFill>
                      <a:srgbClr val="9FC5E8"/>
                    </a:solidFill>
                  </a:tcPr>
                </a:tc>
              </a:tr>
            </a:tbl>
          </a:graphicData>
        </a:graphic>
      </p:graphicFrame>
      <p:graphicFrame>
        <p:nvGraphicFramePr>
          <p:cNvPr id="1156" name="Google Shape;1156;p83"/>
          <p:cNvGraphicFramePr/>
          <p:nvPr/>
        </p:nvGraphicFramePr>
        <p:xfrm>
          <a:off x="3846350" y="135963"/>
          <a:ext cx="3000000" cy="3000000"/>
        </p:xfrm>
        <a:graphic>
          <a:graphicData uri="http://schemas.openxmlformats.org/drawingml/2006/table">
            <a:tbl>
              <a:tblPr>
                <a:noFill/>
                <a:tableStyleId>{5D969E6B-EDC6-4476-8B36-B8EEAB4C9212}</a:tableStyleId>
              </a:tblPr>
              <a:tblGrid>
                <a:gridCol w="1316525"/>
                <a:gridCol w="573225"/>
                <a:gridCol w="478725"/>
                <a:gridCol w="503925"/>
              </a:tblGrid>
              <a:tr h="179725">
                <a:tc gridSpan="4">
                  <a:txBody>
                    <a:bodyPr/>
                    <a:lstStyle/>
                    <a:p>
                      <a:pPr indent="0" lvl="0" marL="0" rtl="0" algn="ctr">
                        <a:lnSpc>
                          <a:spcPct val="115000"/>
                        </a:lnSpc>
                        <a:spcBef>
                          <a:spcPts val="0"/>
                        </a:spcBef>
                        <a:spcAft>
                          <a:spcPts val="0"/>
                        </a:spcAft>
                        <a:buNone/>
                      </a:pPr>
                      <a:r>
                        <a:rPr b="1" lang="en" sz="700">
                          <a:solidFill>
                            <a:schemeClr val="lt2"/>
                          </a:solidFill>
                        </a:rPr>
                        <a:t>Moon Flyby Nominal Measurement Plan</a:t>
                      </a:r>
                      <a:endParaRPr b="1" sz="700">
                        <a:solidFill>
                          <a:schemeClr val="lt2"/>
                        </a:solidFill>
                      </a:endParaRPr>
                    </a:p>
                  </a:txBody>
                  <a:tcPr marT="19050" marB="19050" marR="28575" marL="28575" anchor="b">
                    <a:lnL cap="flat" cmpd="sng" w="7625">
                      <a:solidFill>
                        <a:schemeClr val="lt2"/>
                      </a:solidFill>
                      <a:prstDash val="solid"/>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solid"/>
                      <a:round/>
                      <a:headEnd len="sm" w="sm" type="none"/>
                      <a:tailEnd len="sm" w="sm" type="none"/>
                    </a:lnT>
                    <a:lnB cap="flat" cmpd="sng" w="7625">
                      <a:solidFill>
                        <a:schemeClr val="lt2"/>
                      </a:solidFill>
                      <a:prstDash val="dot"/>
                      <a:round/>
                      <a:headEnd len="sm" w="sm" type="none"/>
                      <a:tailEnd len="sm" w="sm" type="none"/>
                    </a:lnB>
                    <a:solidFill>
                      <a:srgbClr val="134F5C"/>
                    </a:solidFill>
                  </a:tcPr>
                </a:tc>
                <a:tc hMerge="1"/>
                <a:tc hMerge="1"/>
                <a:tc hMerge="1"/>
              </a:tr>
              <a:tr h="317175">
                <a:tc>
                  <a:txBody>
                    <a:bodyPr/>
                    <a:lstStyle/>
                    <a:p>
                      <a:pPr indent="0" lvl="0" marL="0" rtl="0" algn="ctr">
                        <a:lnSpc>
                          <a:spcPct val="115000"/>
                        </a:lnSpc>
                        <a:spcBef>
                          <a:spcPts val="0"/>
                        </a:spcBef>
                        <a:spcAft>
                          <a:spcPts val="0"/>
                        </a:spcAft>
                        <a:buNone/>
                      </a:pPr>
                      <a:r>
                        <a:rPr b="1" lang="en" sz="700">
                          <a:solidFill>
                            <a:schemeClr val="lt2"/>
                          </a:solidFill>
                        </a:rPr>
                        <a:t>Measurement</a:t>
                      </a:r>
                      <a:endParaRPr b="1" sz="700">
                        <a:solidFill>
                          <a:schemeClr val="lt2"/>
                        </a:solidFill>
                      </a:endParaRPr>
                    </a:p>
                  </a:txBody>
                  <a:tcPr marT="19050" marB="19050" marR="28575" marL="28575" anchor="b">
                    <a:lnL cap="flat" cmpd="sng" w="7625">
                      <a:solidFill>
                        <a:schemeClr val="lt2"/>
                      </a:solidFill>
                      <a:prstDash val="solid"/>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solidFill>
                      <a:srgbClr val="134F5C"/>
                    </a:solidFill>
                  </a:tcPr>
                </a:tc>
                <a:tc>
                  <a:txBody>
                    <a:bodyPr/>
                    <a:lstStyle/>
                    <a:p>
                      <a:pPr indent="0" lvl="0" marL="0" rtl="0" algn="ctr">
                        <a:lnSpc>
                          <a:spcPct val="115000"/>
                        </a:lnSpc>
                        <a:spcBef>
                          <a:spcPts val="0"/>
                        </a:spcBef>
                        <a:spcAft>
                          <a:spcPts val="0"/>
                        </a:spcAft>
                        <a:buNone/>
                      </a:pPr>
                      <a:r>
                        <a:rPr b="1" lang="en" sz="700">
                          <a:solidFill>
                            <a:schemeClr val="lt2"/>
                          </a:solidFill>
                        </a:rPr>
                        <a:t>Base Duration</a:t>
                      </a:r>
                      <a:endParaRPr b="1"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solidFill>
                      <a:srgbClr val="134F5C"/>
                    </a:solidFill>
                  </a:tcPr>
                </a:tc>
                <a:tc>
                  <a:txBody>
                    <a:bodyPr/>
                    <a:lstStyle/>
                    <a:p>
                      <a:pPr indent="0" lvl="0" marL="0" rtl="0" algn="ctr">
                        <a:lnSpc>
                          <a:spcPct val="115000"/>
                        </a:lnSpc>
                        <a:spcBef>
                          <a:spcPts val="0"/>
                        </a:spcBef>
                        <a:spcAft>
                          <a:spcPts val="0"/>
                        </a:spcAft>
                        <a:buNone/>
                      </a:pPr>
                      <a:r>
                        <a:rPr b="1" lang="en" sz="700">
                          <a:solidFill>
                            <a:schemeClr val="lt2"/>
                          </a:solidFill>
                        </a:rPr>
                        <a:t>Quantity</a:t>
                      </a:r>
                      <a:endParaRPr b="1"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solidFill>
                      <a:srgbClr val="134F5C"/>
                    </a:solidFill>
                  </a:tcPr>
                </a:tc>
                <a:tc>
                  <a:txBody>
                    <a:bodyPr/>
                    <a:lstStyle/>
                    <a:p>
                      <a:pPr indent="0" lvl="0" marL="0" rtl="0" algn="ctr">
                        <a:lnSpc>
                          <a:spcPct val="115000"/>
                        </a:lnSpc>
                        <a:spcBef>
                          <a:spcPts val="0"/>
                        </a:spcBef>
                        <a:spcAft>
                          <a:spcPts val="0"/>
                        </a:spcAft>
                        <a:buNone/>
                      </a:pPr>
                      <a:r>
                        <a:rPr b="1" lang="en" sz="700">
                          <a:solidFill>
                            <a:schemeClr val="lt2"/>
                          </a:solidFill>
                        </a:rPr>
                        <a:t>Data (MB)</a:t>
                      </a:r>
                      <a:endParaRPr b="1"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solidFill>
                      <a:srgbClr val="134F5C"/>
                    </a:solidFill>
                  </a:tcPr>
                </a:tc>
              </a:tr>
              <a:tr h="179725">
                <a:tc>
                  <a:txBody>
                    <a:bodyPr/>
                    <a:lstStyle/>
                    <a:p>
                      <a:pPr indent="0" lvl="0" marL="0" rtl="0" algn="l">
                        <a:lnSpc>
                          <a:spcPct val="115000"/>
                        </a:lnSpc>
                        <a:spcBef>
                          <a:spcPts val="0"/>
                        </a:spcBef>
                        <a:spcAft>
                          <a:spcPts val="0"/>
                        </a:spcAft>
                        <a:buNone/>
                      </a:pPr>
                      <a:r>
                        <a:rPr lang="en" sz="700">
                          <a:solidFill>
                            <a:schemeClr val="lt2"/>
                          </a:solidFill>
                        </a:rPr>
                        <a:t>XNAV Flyby Max</a:t>
                      </a:r>
                      <a:endParaRPr sz="700">
                        <a:solidFill>
                          <a:schemeClr val="lt2"/>
                        </a:solidFill>
                      </a:endParaRPr>
                    </a:p>
                  </a:txBody>
                  <a:tcPr marT="19050" marB="19050" marR="28575" marL="28575" anchor="b">
                    <a:lnL cap="flat" cmpd="sng" w="7625">
                      <a:solidFill>
                        <a:schemeClr val="lt2"/>
                      </a:solidFill>
                      <a:prstDash val="solid"/>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1 hr</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1</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0.2</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r>
              <a:tr h="317175">
                <a:tc>
                  <a:txBody>
                    <a:bodyPr/>
                    <a:lstStyle/>
                    <a:p>
                      <a:pPr indent="0" lvl="0" marL="0" rtl="0" algn="l">
                        <a:lnSpc>
                          <a:spcPct val="115000"/>
                        </a:lnSpc>
                        <a:spcBef>
                          <a:spcPts val="0"/>
                        </a:spcBef>
                        <a:spcAft>
                          <a:spcPts val="0"/>
                        </a:spcAft>
                        <a:buNone/>
                      </a:pPr>
                      <a:r>
                        <a:rPr lang="en" sz="700">
                          <a:solidFill>
                            <a:schemeClr val="lt2"/>
                          </a:solidFill>
                        </a:rPr>
                        <a:t>Gamma Ray Spectrometer Flyby Max</a:t>
                      </a:r>
                      <a:endParaRPr sz="700">
                        <a:solidFill>
                          <a:schemeClr val="lt2"/>
                        </a:solidFill>
                      </a:endParaRPr>
                    </a:p>
                  </a:txBody>
                  <a:tcPr marT="19050" marB="19050" marR="28575" marL="28575" anchor="b">
                    <a:lnL cap="flat" cmpd="sng" w="7625">
                      <a:solidFill>
                        <a:schemeClr val="lt2"/>
                      </a:solidFill>
                      <a:prstDash val="solid"/>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10 mins</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2</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0.1</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r>
              <a:tr h="179725">
                <a:tc>
                  <a:txBody>
                    <a:bodyPr/>
                    <a:lstStyle/>
                    <a:p>
                      <a:pPr indent="0" lvl="0" marL="0" rtl="0" algn="l">
                        <a:lnSpc>
                          <a:spcPct val="115000"/>
                        </a:lnSpc>
                        <a:spcBef>
                          <a:spcPts val="0"/>
                        </a:spcBef>
                        <a:spcAft>
                          <a:spcPts val="0"/>
                        </a:spcAft>
                        <a:buNone/>
                      </a:pPr>
                      <a:r>
                        <a:rPr lang="en" sz="700">
                          <a:solidFill>
                            <a:schemeClr val="lt2"/>
                          </a:solidFill>
                        </a:rPr>
                        <a:t>Pushbroom Imager Max</a:t>
                      </a:r>
                      <a:endParaRPr sz="700">
                        <a:solidFill>
                          <a:schemeClr val="lt2"/>
                        </a:solidFill>
                      </a:endParaRPr>
                    </a:p>
                  </a:txBody>
                  <a:tcPr marT="19050" marB="19050" marR="28575" marL="28575" anchor="b">
                    <a:lnL cap="flat" cmpd="sng" w="7625">
                      <a:solidFill>
                        <a:schemeClr val="lt2"/>
                      </a:solidFill>
                      <a:prstDash val="solid"/>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10 mins</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2</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32.7</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r>
              <a:tr h="179725">
                <a:tc>
                  <a:txBody>
                    <a:bodyPr/>
                    <a:lstStyle/>
                    <a:p>
                      <a:pPr indent="0" lvl="0" marL="0" rtl="0" algn="l">
                        <a:lnSpc>
                          <a:spcPct val="115000"/>
                        </a:lnSpc>
                        <a:spcBef>
                          <a:spcPts val="0"/>
                        </a:spcBef>
                        <a:spcAft>
                          <a:spcPts val="0"/>
                        </a:spcAft>
                        <a:buNone/>
                      </a:pPr>
                      <a:r>
                        <a:rPr lang="en" sz="700">
                          <a:solidFill>
                            <a:schemeClr val="lt2"/>
                          </a:solidFill>
                        </a:rPr>
                        <a:t>Continuous E-Antenna RF</a:t>
                      </a:r>
                      <a:endParaRPr sz="700">
                        <a:solidFill>
                          <a:schemeClr val="lt2"/>
                        </a:solidFill>
                      </a:endParaRPr>
                    </a:p>
                  </a:txBody>
                  <a:tcPr marT="19050" marB="19050" marR="28575" marL="28575" anchor="b">
                    <a:lnL cap="flat" cmpd="sng" w="7625">
                      <a:solidFill>
                        <a:schemeClr val="lt2"/>
                      </a:solidFill>
                      <a:prstDash val="solid"/>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1 hr</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1</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36.0</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r>
              <a:tr h="179725">
                <a:tc>
                  <a:txBody>
                    <a:bodyPr/>
                    <a:lstStyle/>
                    <a:p>
                      <a:pPr indent="0" lvl="0" marL="0" rtl="0" algn="l">
                        <a:lnSpc>
                          <a:spcPct val="115000"/>
                        </a:lnSpc>
                        <a:spcBef>
                          <a:spcPts val="0"/>
                        </a:spcBef>
                        <a:spcAft>
                          <a:spcPts val="0"/>
                        </a:spcAft>
                        <a:buNone/>
                      </a:pPr>
                      <a:r>
                        <a:rPr lang="en" sz="700">
                          <a:solidFill>
                            <a:schemeClr val="lt2"/>
                          </a:solidFill>
                        </a:rPr>
                        <a:t>Continuous SCM</a:t>
                      </a:r>
                      <a:endParaRPr sz="700">
                        <a:solidFill>
                          <a:schemeClr val="lt2"/>
                        </a:solidFill>
                      </a:endParaRPr>
                    </a:p>
                  </a:txBody>
                  <a:tcPr marT="19050" marB="19050" marR="28575" marL="28575" anchor="b">
                    <a:lnL cap="flat" cmpd="sng" w="7625">
                      <a:solidFill>
                        <a:schemeClr val="lt2"/>
                      </a:solidFill>
                      <a:prstDash val="solid"/>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1 hr</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1</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18.0</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r>
              <a:tr h="179725">
                <a:tc>
                  <a:txBody>
                    <a:bodyPr/>
                    <a:lstStyle/>
                    <a:p>
                      <a:pPr indent="0" lvl="0" marL="0" rtl="0" algn="l">
                        <a:lnSpc>
                          <a:spcPct val="115000"/>
                        </a:lnSpc>
                        <a:spcBef>
                          <a:spcPts val="0"/>
                        </a:spcBef>
                        <a:spcAft>
                          <a:spcPts val="0"/>
                        </a:spcAft>
                        <a:buNone/>
                      </a:pPr>
                      <a:r>
                        <a:rPr lang="en" sz="700">
                          <a:solidFill>
                            <a:schemeClr val="lt2"/>
                          </a:solidFill>
                        </a:rPr>
                        <a:t>Full Spectral Images Max</a:t>
                      </a:r>
                      <a:endParaRPr sz="700">
                        <a:solidFill>
                          <a:schemeClr val="lt2"/>
                        </a:solidFill>
                      </a:endParaRPr>
                    </a:p>
                  </a:txBody>
                  <a:tcPr marT="19050" marB="19050" marR="28575" marL="28575" anchor="b">
                    <a:lnL cap="flat" cmpd="sng" w="7625">
                      <a:solidFill>
                        <a:schemeClr val="lt2"/>
                      </a:solidFill>
                      <a:prstDash val="solid"/>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1 min</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4</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296.8</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r>
              <a:tr h="179725">
                <a:tc>
                  <a:txBody>
                    <a:bodyPr/>
                    <a:lstStyle/>
                    <a:p>
                      <a:pPr indent="0" lvl="0" marL="0" rtl="0" algn="l">
                        <a:lnSpc>
                          <a:spcPct val="115000"/>
                        </a:lnSpc>
                        <a:spcBef>
                          <a:spcPts val="0"/>
                        </a:spcBef>
                        <a:spcAft>
                          <a:spcPts val="0"/>
                        </a:spcAft>
                        <a:buNone/>
                      </a:pPr>
                      <a:r>
                        <a:rPr lang="en" sz="700">
                          <a:solidFill>
                            <a:schemeClr val="lt2"/>
                          </a:solidFill>
                        </a:rPr>
                        <a:t>MIR Full Spectral Images Max</a:t>
                      </a:r>
                      <a:endParaRPr sz="700">
                        <a:solidFill>
                          <a:schemeClr val="lt2"/>
                        </a:solidFill>
                      </a:endParaRPr>
                    </a:p>
                  </a:txBody>
                  <a:tcPr marT="19050" marB="19050" marR="28575" marL="28575" anchor="b">
                    <a:lnL cap="flat" cmpd="sng" w="7625">
                      <a:solidFill>
                        <a:schemeClr val="lt2"/>
                      </a:solidFill>
                      <a:prstDash val="solid"/>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1 min</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10</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82.0</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r>
              <a:tr h="179725">
                <a:tc>
                  <a:txBody>
                    <a:bodyPr/>
                    <a:lstStyle/>
                    <a:p>
                      <a:pPr indent="0" lvl="0" marL="0" rtl="0" algn="l">
                        <a:lnSpc>
                          <a:spcPct val="115000"/>
                        </a:lnSpc>
                        <a:spcBef>
                          <a:spcPts val="0"/>
                        </a:spcBef>
                        <a:spcAft>
                          <a:spcPts val="0"/>
                        </a:spcAft>
                        <a:buNone/>
                      </a:pPr>
                      <a:r>
                        <a:rPr lang="en" sz="700">
                          <a:solidFill>
                            <a:schemeClr val="lt2"/>
                          </a:solidFill>
                        </a:rPr>
                        <a:t>DRIZZLE Panchromatic Max</a:t>
                      </a:r>
                      <a:endParaRPr sz="700">
                        <a:solidFill>
                          <a:schemeClr val="lt2"/>
                        </a:solidFill>
                      </a:endParaRPr>
                    </a:p>
                  </a:txBody>
                  <a:tcPr marT="19050" marB="19050" marR="28575" marL="28575" anchor="b">
                    <a:lnL cap="flat" cmpd="sng" w="7625">
                      <a:solidFill>
                        <a:schemeClr val="lt2"/>
                      </a:solidFill>
                      <a:prstDash val="solid"/>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2 mins</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20</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33.3</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r>
              <a:tr h="179725">
                <a:tc>
                  <a:txBody>
                    <a:bodyPr/>
                    <a:lstStyle/>
                    <a:p>
                      <a:pPr indent="0" lvl="0" marL="0" rtl="0" algn="l">
                        <a:lnSpc>
                          <a:spcPct val="115000"/>
                        </a:lnSpc>
                        <a:spcBef>
                          <a:spcPts val="0"/>
                        </a:spcBef>
                        <a:spcAft>
                          <a:spcPts val="0"/>
                        </a:spcAft>
                        <a:buNone/>
                      </a:pPr>
                      <a:r>
                        <a:rPr lang="en" sz="700">
                          <a:solidFill>
                            <a:schemeClr val="lt2"/>
                          </a:solidFill>
                        </a:rPr>
                        <a:t>DRIZZLE 3 Color VIS/NIR Max</a:t>
                      </a:r>
                      <a:endParaRPr sz="700">
                        <a:solidFill>
                          <a:schemeClr val="lt2"/>
                        </a:solidFill>
                      </a:endParaRPr>
                    </a:p>
                  </a:txBody>
                  <a:tcPr marT="19050" marB="19050" marR="28575" marL="28575" anchor="b">
                    <a:lnL cap="flat" cmpd="sng" w="7625">
                      <a:solidFill>
                        <a:schemeClr val="lt2"/>
                      </a:solidFill>
                      <a:prstDash val="solid"/>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20 mins</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20</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5.6</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r>
              <a:tr h="183875">
                <a:tc>
                  <a:txBody>
                    <a:bodyPr/>
                    <a:lstStyle/>
                    <a:p>
                      <a:pPr indent="0" lvl="0" marL="0" rtl="0" algn="ctr">
                        <a:lnSpc>
                          <a:spcPct val="115000"/>
                        </a:lnSpc>
                        <a:spcBef>
                          <a:spcPts val="0"/>
                        </a:spcBef>
                        <a:spcAft>
                          <a:spcPts val="0"/>
                        </a:spcAft>
                        <a:buNone/>
                      </a:pPr>
                      <a:r>
                        <a:rPr b="1" lang="en" sz="700">
                          <a:solidFill>
                            <a:schemeClr val="dk1"/>
                          </a:solidFill>
                        </a:rPr>
                        <a:t>Totals:</a:t>
                      </a:r>
                      <a:endParaRPr b="1" sz="700">
                        <a:solidFill>
                          <a:schemeClr val="dk1"/>
                        </a:solidFill>
                      </a:endParaRPr>
                    </a:p>
                  </a:txBody>
                  <a:tcPr marT="19050" marB="19050" marR="28575" marL="28575" anchor="b">
                    <a:lnL cap="flat" cmpd="sng" w="7625">
                      <a:solidFill>
                        <a:schemeClr val="lt2"/>
                      </a:solidFill>
                      <a:prstDash val="solid"/>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solid"/>
                      <a:round/>
                      <a:headEnd len="sm" w="sm" type="none"/>
                      <a:tailEnd len="sm" w="sm" type="none"/>
                    </a:lnB>
                    <a:solidFill>
                      <a:srgbClr val="9FC5E8"/>
                    </a:solidFill>
                  </a:tcPr>
                </a:tc>
                <a:tc>
                  <a:txBody>
                    <a:bodyPr/>
                    <a:lstStyle/>
                    <a:p>
                      <a:pPr indent="0" lvl="0" marL="0" rtl="0" algn="l">
                        <a:spcBef>
                          <a:spcPts val="0"/>
                        </a:spcBef>
                        <a:spcAft>
                          <a:spcPts val="0"/>
                        </a:spcAft>
                        <a:buNone/>
                      </a:pPr>
                      <a:r>
                        <a:t/>
                      </a:r>
                      <a:endParaRPr sz="700">
                        <a:solidFill>
                          <a:schemeClr val="dk1"/>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solid"/>
                      <a:round/>
                      <a:headEnd len="sm" w="sm" type="none"/>
                      <a:tailEnd len="sm" w="sm" type="none"/>
                    </a:lnB>
                    <a:solidFill>
                      <a:srgbClr val="9FC5E8"/>
                    </a:solidFill>
                  </a:tcPr>
                </a:tc>
                <a:tc>
                  <a:txBody>
                    <a:bodyPr/>
                    <a:lstStyle/>
                    <a:p>
                      <a:pPr indent="0" lvl="0" marL="0" rtl="0" algn="l">
                        <a:spcBef>
                          <a:spcPts val="0"/>
                        </a:spcBef>
                        <a:spcAft>
                          <a:spcPts val="0"/>
                        </a:spcAft>
                        <a:buNone/>
                      </a:pPr>
                      <a:r>
                        <a:t/>
                      </a:r>
                      <a:endParaRPr sz="700">
                        <a:solidFill>
                          <a:schemeClr val="dk1"/>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solid"/>
                      <a:round/>
                      <a:headEnd len="sm" w="sm" type="none"/>
                      <a:tailEnd len="sm" w="sm" type="none"/>
                    </a:lnB>
                    <a:solidFill>
                      <a:srgbClr val="9FC5E8"/>
                    </a:solidFill>
                  </a:tcPr>
                </a:tc>
                <a:tc>
                  <a:txBody>
                    <a:bodyPr/>
                    <a:lstStyle/>
                    <a:p>
                      <a:pPr indent="0" lvl="0" marL="0" rtl="0" algn="ctr">
                        <a:lnSpc>
                          <a:spcPct val="115000"/>
                        </a:lnSpc>
                        <a:spcBef>
                          <a:spcPts val="0"/>
                        </a:spcBef>
                        <a:spcAft>
                          <a:spcPts val="0"/>
                        </a:spcAft>
                        <a:buNone/>
                      </a:pPr>
                      <a:r>
                        <a:rPr b="1" lang="en" sz="700">
                          <a:solidFill>
                            <a:schemeClr val="dk1"/>
                          </a:solidFill>
                        </a:rPr>
                        <a:t>504.7</a:t>
                      </a:r>
                      <a:endParaRPr b="1" sz="700">
                        <a:solidFill>
                          <a:schemeClr val="dk1"/>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solid"/>
                      <a:round/>
                      <a:headEnd len="sm" w="sm" type="none"/>
                      <a:tailEnd len="sm" w="sm" type="none"/>
                    </a:lnB>
                    <a:solidFill>
                      <a:srgbClr val="9FC5E8"/>
                    </a:solidFill>
                  </a:tcPr>
                </a:tc>
              </a:tr>
            </a:tbl>
          </a:graphicData>
        </a:graphic>
      </p:graphicFrame>
      <p:graphicFrame>
        <p:nvGraphicFramePr>
          <p:cNvPr id="1157" name="Google Shape;1157;p83"/>
          <p:cNvGraphicFramePr/>
          <p:nvPr/>
        </p:nvGraphicFramePr>
        <p:xfrm>
          <a:off x="3846350" y="2748300"/>
          <a:ext cx="3000000" cy="3000000"/>
        </p:xfrm>
        <a:graphic>
          <a:graphicData uri="http://schemas.openxmlformats.org/drawingml/2006/table">
            <a:tbl>
              <a:tblPr>
                <a:noFill/>
                <a:tableStyleId>{5D969E6B-EDC6-4476-8B36-B8EEAB4C9212}</a:tableStyleId>
              </a:tblPr>
              <a:tblGrid>
                <a:gridCol w="1316525"/>
                <a:gridCol w="573200"/>
                <a:gridCol w="478750"/>
                <a:gridCol w="503925"/>
              </a:tblGrid>
              <a:tr h="179975">
                <a:tc gridSpan="4">
                  <a:txBody>
                    <a:bodyPr/>
                    <a:lstStyle/>
                    <a:p>
                      <a:pPr indent="0" lvl="0" marL="0" rtl="0" algn="ctr">
                        <a:lnSpc>
                          <a:spcPct val="115000"/>
                        </a:lnSpc>
                        <a:spcBef>
                          <a:spcPts val="0"/>
                        </a:spcBef>
                        <a:spcAft>
                          <a:spcPts val="0"/>
                        </a:spcAft>
                        <a:buNone/>
                      </a:pPr>
                      <a:r>
                        <a:rPr b="1" lang="en" sz="700">
                          <a:solidFill>
                            <a:schemeClr val="lt2"/>
                          </a:solidFill>
                        </a:rPr>
                        <a:t>Moon Tour Orbit Monthly Nominal Measurement Plan</a:t>
                      </a:r>
                      <a:endParaRPr b="1" sz="700">
                        <a:solidFill>
                          <a:schemeClr val="lt2"/>
                        </a:solidFill>
                      </a:endParaRPr>
                    </a:p>
                  </a:txBody>
                  <a:tcPr marT="19050" marB="19050" marR="28575" marL="28575" anchor="b">
                    <a:lnL cap="flat" cmpd="sng" w="7625">
                      <a:solidFill>
                        <a:schemeClr val="lt2"/>
                      </a:solidFill>
                      <a:prstDash val="solid"/>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solid"/>
                      <a:round/>
                      <a:headEnd len="sm" w="sm" type="none"/>
                      <a:tailEnd len="sm" w="sm" type="none"/>
                    </a:lnT>
                    <a:lnB cap="flat" cmpd="sng" w="7625">
                      <a:solidFill>
                        <a:schemeClr val="lt2"/>
                      </a:solidFill>
                      <a:prstDash val="dot"/>
                      <a:round/>
                      <a:headEnd len="sm" w="sm" type="none"/>
                      <a:tailEnd len="sm" w="sm" type="none"/>
                    </a:lnB>
                    <a:solidFill>
                      <a:srgbClr val="134F5C"/>
                    </a:solidFill>
                  </a:tcPr>
                </a:tc>
                <a:tc hMerge="1"/>
                <a:tc hMerge="1"/>
                <a:tc hMerge="1"/>
              </a:tr>
              <a:tr h="317600">
                <a:tc>
                  <a:txBody>
                    <a:bodyPr/>
                    <a:lstStyle/>
                    <a:p>
                      <a:pPr indent="0" lvl="0" marL="0" rtl="0" algn="ctr">
                        <a:lnSpc>
                          <a:spcPct val="115000"/>
                        </a:lnSpc>
                        <a:spcBef>
                          <a:spcPts val="0"/>
                        </a:spcBef>
                        <a:spcAft>
                          <a:spcPts val="0"/>
                        </a:spcAft>
                        <a:buNone/>
                      </a:pPr>
                      <a:r>
                        <a:rPr b="1" lang="en" sz="700">
                          <a:solidFill>
                            <a:schemeClr val="lt2"/>
                          </a:solidFill>
                        </a:rPr>
                        <a:t>Measurement</a:t>
                      </a:r>
                      <a:endParaRPr b="1" sz="700">
                        <a:solidFill>
                          <a:schemeClr val="lt2"/>
                        </a:solidFill>
                      </a:endParaRPr>
                    </a:p>
                  </a:txBody>
                  <a:tcPr marT="19050" marB="19050" marR="28575" marL="28575" anchor="b">
                    <a:lnL cap="flat" cmpd="sng" w="7625">
                      <a:solidFill>
                        <a:schemeClr val="lt2"/>
                      </a:solidFill>
                      <a:prstDash val="solid"/>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solidFill>
                      <a:srgbClr val="134F5C"/>
                    </a:solidFill>
                  </a:tcPr>
                </a:tc>
                <a:tc>
                  <a:txBody>
                    <a:bodyPr/>
                    <a:lstStyle/>
                    <a:p>
                      <a:pPr indent="0" lvl="0" marL="0" rtl="0" algn="ctr">
                        <a:lnSpc>
                          <a:spcPct val="115000"/>
                        </a:lnSpc>
                        <a:spcBef>
                          <a:spcPts val="0"/>
                        </a:spcBef>
                        <a:spcAft>
                          <a:spcPts val="0"/>
                        </a:spcAft>
                        <a:buNone/>
                      </a:pPr>
                      <a:r>
                        <a:rPr b="1" lang="en" sz="700">
                          <a:solidFill>
                            <a:schemeClr val="lt2"/>
                          </a:solidFill>
                        </a:rPr>
                        <a:t>Base Duration</a:t>
                      </a:r>
                      <a:endParaRPr b="1"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solidFill>
                      <a:srgbClr val="134F5C"/>
                    </a:solidFill>
                  </a:tcPr>
                </a:tc>
                <a:tc>
                  <a:txBody>
                    <a:bodyPr/>
                    <a:lstStyle/>
                    <a:p>
                      <a:pPr indent="0" lvl="0" marL="0" rtl="0" algn="ctr">
                        <a:lnSpc>
                          <a:spcPct val="115000"/>
                        </a:lnSpc>
                        <a:spcBef>
                          <a:spcPts val="0"/>
                        </a:spcBef>
                        <a:spcAft>
                          <a:spcPts val="0"/>
                        </a:spcAft>
                        <a:buNone/>
                      </a:pPr>
                      <a:r>
                        <a:rPr b="1" lang="en" sz="700">
                          <a:solidFill>
                            <a:schemeClr val="lt2"/>
                          </a:solidFill>
                        </a:rPr>
                        <a:t>Quantity</a:t>
                      </a:r>
                      <a:endParaRPr b="1"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solidFill>
                      <a:srgbClr val="134F5C"/>
                    </a:solidFill>
                  </a:tcPr>
                </a:tc>
                <a:tc>
                  <a:txBody>
                    <a:bodyPr/>
                    <a:lstStyle/>
                    <a:p>
                      <a:pPr indent="0" lvl="0" marL="0" rtl="0" algn="ctr">
                        <a:lnSpc>
                          <a:spcPct val="115000"/>
                        </a:lnSpc>
                        <a:spcBef>
                          <a:spcPts val="0"/>
                        </a:spcBef>
                        <a:spcAft>
                          <a:spcPts val="0"/>
                        </a:spcAft>
                        <a:buNone/>
                      </a:pPr>
                      <a:r>
                        <a:rPr b="1" lang="en" sz="700">
                          <a:solidFill>
                            <a:schemeClr val="lt2"/>
                          </a:solidFill>
                        </a:rPr>
                        <a:t>Data (MB)</a:t>
                      </a:r>
                      <a:endParaRPr b="1"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solidFill>
                      <a:srgbClr val="134F5C"/>
                    </a:solidFill>
                  </a:tcPr>
                </a:tc>
              </a:tr>
              <a:tr h="179975">
                <a:tc>
                  <a:txBody>
                    <a:bodyPr/>
                    <a:lstStyle/>
                    <a:p>
                      <a:pPr indent="0" lvl="0" marL="0" rtl="0" algn="l">
                        <a:lnSpc>
                          <a:spcPct val="115000"/>
                        </a:lnSpc>
                        <a:spcBef>
                          <a:spcPts val="0"/>
                        </a:spcBef>
                        <a:spcAft>
                          <a:spcPts val="0"/>
                        </a:spcAft>
                        <a:buNone/>
                      </a:pPr>
                      <a:r>
                        <a:rPr lang="en" sz="700">
                          <a:solidFill>
                            <a:schemeClr val="lt2"/>
                          </a:solidFill>
                        </a:rPr>
                        <a:t>Continuous Instruments Min</a:t>
                      </a:r>
                      <a:endParaRPr sz="700">
                        <a:solidFill>
                          <a:schemeClr val="lt2"/>
                        </a:solidFill>
                      </a:endParaRPr>
                    </a:p>
                  </a:txBody>
                  <a:tcPr marT="19050" marB="19050" marR="28575" marL="28575" anchor="b">
                    <a:lnL cap="flat" cmpd="sng" w="7625">
                      <a:solidFill>
                        <a:schemeClr val="lt2"/>
                      </a:solidFill>
                      <a:prstDash val="solid"/>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1 day</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30</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307.8</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r>
              <a:tr h="179975">
                <a:tc>
                  <a:txBody>
                    <a:bodyPr/>
                    <a:lstStyle/>
                    <a:p>
                      <a:pPr indent="0" lvl="0" marL="0" rtl="0" algn="l">
                        <a:lnSpc>
                          <a:spcPct val="115000"/>
                        </a:lnSpc>
                        <a:spcBef>
                          <a:spcPts val="0"/>
                        </a:spcBef>
                        <a:spcAft>
                          <a:spcPts val="0"/>
                        </a:spcAft>
                        <a:buNone/>
                      </a:pPr>
                      <a:r>
                        <a:rPr lang="en" sz="700">
                          <a:solidFill>
                            <a:schemeClr val="lt2"/>
                          </a:solidFill>
                        </a:rPr>
                        <a:t>Smart E-Antenna RF (</a:t>
                      </a:r>
                      <a:r>
                        <a:rPr lang="en" sz="700">
                          <a:solidFill>
                            <a:schemeClr val="lt2"/>
                          </a:solidFill>
                        </a:rPr>
                        <a:t>1 min</a:t>
                      </a:r>
                      <a:r>
                        <a:rPr lang="en" sz="700">
                          <a:solidFill>
                            <a:schemeClr val="lt2"/>
                          </a:solidFill>
                        </a:rPr>
                        <a:t>/hr)</a:t>
                      </a:r>
                      <a:endParaRPr sz="700">
                        <a:solidFill>
                          <a:schemeClr val="lt2"/>
                        </a:solidFill>
                      </a:endParaRPr>
                    </a:p>
                  </a:txBody>
                  <a:tcPr marT="19050" marB="19050" marR="28575" marL="28575" anchor="b">
                    <a:lnL cap="flat" cmpd="sng" w="7625">
                      <a:solidFill>
                        <a:schemeClr val="lt2"/>
                      </a:solidFill>
                      <a:prstDash val="solid"/>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1 day</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30</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432.0</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r>
              <a:tr h="179975">
                <a:tc>
                  <a:txBody>
                    <a:bodyPr/>
                    <a:lstStyle/>
                    <a:p>
                      <a:pPr indent="0" lvl="0" marL="0" rtl="0" algn="l">
                        <a:lnSpc>
                          <a:spcPct val="115000"/>
                        </a:lnSpc>
                        <a:spcBef>
                          <a:spcPts val="0"/>
                        </a:spcBef>
                        <a:spcAft>
                          <a:spcPts val="0"/>
                        </a:spcAft>
                        <a:buNone/>
                      </a:pPr>
                      <a:r>
                        <a:rPr lang="en" sz="700">
                          <a:solidFill>
                            <a:schemeClr val="lt2"/>
                          </a:solidFill>
                        </a:rPr>
                        <a:t>Smart E-Antenna RF (</a:t>
                      </a:r>
                      <a:r>
                        <a:rPr lang="en" sz="700">
                          <a:solidFill>
                            <a:schemeClr val="lt2"/>
                          </a:solidFill>
                        </a:rPr>
                        <a:t>1 min</a:t>
                      </a:r>
                      <a:r>
                        <a:rPr lang="en" sz="700">
                          <a:solidFill>
                            <a:schemeClr val="lt2"/>
                          </a:solidFill>
                        </a:rPr>
                        <a:t>/hr)</a:t>
                      </a:r>
                      <a:endParaRPr sz="700">
                        <a:solidFill>
                          <a:schemeClr val="lt2"/>
                        </a:solidFill>
                      </a:endParaRPr>
                    </a:p>
                  </a:txBody>
                  <a:tcPr marT="19050" marB="19050" marR="28575" marL="28575" anchor="b">
                    <a:lnL cap="flat" cmpd="sng" w="7625">
                      <a:solidFill>
                        <a:schemeClr val="lt2"/>
                      </a:solidFill>
                      <a:prstDash val="solid"/>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1 day</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30</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216.0</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r>
              <a:tr h="179975">
                <a:tc>
                  <a:txBody>
                    <a:bodyPr/>
                    <a:lstStyle/>
                    <a:p>
                      <a:pPr indent="0" lvl="0" marL="0" rtl="0" algn="l">
                        <a:lnSpc>
                          <a:spcPct val="115000"/>
                        </a:lnSpc>
                        <a:spcBef>
                          <a:spcPts val="0"/>
                        </a:spcBef>
                        <a:spcAft>
                          <a:spcPts val="0"/>
                        </a:spcAft>
                        <a:buNone/>
                      </a:pPr>
                      <a:r>
                        <a:rPr lang="en" sz="700">
                          <a:solidFill>
                            <a:schemeClr val="lt2"/>
                          </a:solidFill>
                        </a:rPr>
                        <a:t>Continuous E-Antenna RF</a:t>
                      </a:r>
                      <a:endParaRPr sz="700">
                        <a:solidFill>
                          <a:schemeClr val="lt2"/>
                        </a:solidFill>
                      </a:endParaRPr>
                    </a:p>
                  </a:txBody>
                  <a:tcPr marT="19050" marB="19050" marR="28575" marL="28575" anchor="b">
                    <a:lnL cap="flat" cmpd="sng" w="7625">
                      <a:solidFill>
                        <a:schemeClr val="lt2"/>
                      </a:solidFill>
                      <a:prstDash val="solid"/>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1 hr</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8</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288.0</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r>
              <a:tr h="179975">
                <a:tc>
                  <a:txBody>
                    <a:bodyPr/>
                    <a:lstStyle/>
                    <a:p>
                      <a:pPr indent="0" lvl="0" marL="0" rtl="0" algn="l">
                        <a:lnSpc>
                          <a:spcPct val="115000"/>
                        </a:lnSpc>
                        <a:spcBef>
                          <a:spcPts val="0"/>
                        </a:spcBef>
                        <a:spcAft>
                          <a:spcPts val="0"/>
                        </a:spcAft>
                        <a:buNone/>
                      </a:pPr>
                      <a:r>
                        <a:rPr lang="en" sz="700">
                          <a:solidFill>
                            <a:schemeClr val="lt2"/>
                          </a:solidFill>
                        </a:rPr>
                        <a:t>Full Spectral Images Max</a:t>
                      </a:r>
                      <a:endParaRPr sz="700">
                        <a:solidFill>
                          <a:schemeClr val="lt2"/>
                        </a:solidFill>
                      </a:endParaRPr>
                    </a:p>
                  </a:txBody>
                  <a:tcPr marT="19050" marB="19050" marR="28575" marL="28575" anchor="b">
                    <a:lnL cap="flat" cmpd="sng" w="7625">
                      <a:solidFill>
                        <a:schemeClr val="lt2"/>
                      </a:solidFill>
                      <a:prstDash val="solid"/>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1 min</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6</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445.2</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r>
              <a:tr h="317600">
                <a:tc>
                  <a:txBody>
                    <a:bodyPr/>
                    <a:lstStyle/>
                    <a:p>
                      <a:pPr indent="0" lvl="0" marL="0" rtl="0" algn="l">
                        <a:lnSpc>
                          <a:spcPct val="115000"/>
                        </a:lnSpc>
                        <a:spcBef>
                          <a:spcPts val="0"/>
                        </a:spcBef>
                        <a:spcAft>
                          <a:spcPts val="0"/>
                        </a:spcAft>
                        <a:buNone/>
                      </a:pPr>
                      <a:r>
                        <a:rPr lang="en" sz="700">
                          <a:solidFill>
                            <a:schemeClr val="lt2"/>
                          </a:solidFill>
                        </a:rPr>
                        <a:t>DRIZZLE MIR Spectral Image Max</a:t>
                      </a:r>
                      <a:endParaRPr sz="700">
                        <a:solidFill>
                          <a:schemeClr val="lt2"/>
                        </a:solidFill>
                      </a:endParaRPr>
                    </a:p>
                  </a:txBody>
                  <a:tcPr marT="19050" marB="19050" marR="28575" marL="28575" anchor="b">
                    <a:lnL cap="flat" cmpd="sng" w="7625">
                      <a:solidFill>
                        <a:schemeClr val="lt2"/>
                      </a:solidFill>
                      <a:prstDash val="solid"/>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30 mins</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6</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30.8</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r>
              <a:tr h="179975">
                <a:tc>
                  <a:txBody>
                    <a:bodyPr/>
                    <a:lstStyle/>
                    <a:p>
                      <a:pPr indent="0" lvl="0" marL="0" rtl="0" algn="l">
                        <a:lnSpc>
                          <a:spcPct val="115000"/>
                        </a:lnSpc>
                        <a:spcBef>
                          <a:spcPts val="0"/>
                        </a:spcBef>
                        <a:spcAft>
                          <a:spcPts val="0"/>
                        </a:spcAft>
                        <a:buNone/>
                      </a:pPr>
                      <a:r>
                        <a:rPr lang="en" sz="700">
                          <a:solidFill>
                            <a:schemeClr val="lt2"/>
                          </a:solidFill>
                        </a:rPr>
                        <a:t>DRIZZLE Panchromatic Max</a:t>
                      </a:r>
                      <a:endParaRPr sz="700">
                        <a:solidFill>
                          <a:schemeClr val="lt2"/>
                        </a:solidFill>
                      </a:endParaRPr>
                    </a:p>
                  </a:txBody>
                  <a:tcPr marT="19050" marB="19050" marR="28575" marL="28575" anchor="b">
                    <a:lnL cap="flat" cmpd="sng" w="7625">
                      <a:solidFill>
                        <a:schemeClr val="lt2"/>
                      </a:solidFill>
                      <a:prstDash val="solid"/>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2 mins</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20</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33.3</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r>
              <a:tr h="179975">
                <a:tc>
                  <a:txBody>
                    <a:bodyPr/>
                    <a:lstStyle/>
                    <a:p>
                      <a:pPr indent="0" lvl="0" marL="0" rtl="0" algn="l">
                        <a:lnSpc>
                          <a:spcPct val="115000"/>
                        </a:lnSpc>
                        <a:spcBef>
                          <a:spcPts val="0"/>
                        </a:spcBef>
                        <a:spcAft>
                          <a:spcPts val="0"/>
                        </a:spcAft>
                        <a:buNone/>
                      </a:pPr>
                      <a:r>
                        <a:rPr lang="en" sz="700">
                          <a:solidFill>
                            <a:schemeClr val="lt2"/>
                          </a:solidFill>
                        </a:rPr>
                        <a:t>DRIZZLE 3 Color VIS/NIR Max</a:t>
                      </a:r>
                      <a:endParaRPr sz="700">
                        <a:solidFill>
                          <a:schemeClr val="lt2"/>
                        </a:solidFill>
                      </a:endParaRPr>
                    </a:p>
                  </a:txBody>
                  <a:tcPr marT="19050" marB="19050" marR="28575" marL="28575" anchor="b">
                    <a:lnL cap="flat" cmpd="sng" w="7625">
                      <a:solidFill>
                        <a:schemeClr val="lt2"/>
                      </a:solidFill>
                      <a:prstDash val="solid"/>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20 mins</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20</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5.6</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r>
              <a:tr h="184225">
                <a:tc>
                  <a:txBody>
                    <a:bodyPr/>
                    <a:lstStyle/>
                    <a:p>
                      <a:pPr indent="0" lvl="0" marL="0" rtl="0" algn="ctr">
                        <a:lnSpc>
                          <a:spcPct val="115000"/>
                        </a:lnSpc>
                        <a:spcBef>
                          <a:spcPts val="0"/>
                        </a:spcBef>
                        <a:spcAft>
                          <a:spcPts val="0"/>
                        </a:spcAft>
                        <a:buNone/>
                      </a:pPr>
                      <a:r>
                        <a:rPr b="1" lang="en" sz="700">
                          <a:solidFill>
                            <a:schemeClr val="dk1"/>
                          </a:solidFill>
                        </a:rPr>
                        <a:t>Totals:</a:t>
                      </a:r>
                      <a:endParaRPr b="1" sz="700">
                        <a:solidFill>
                          <a:schemeClr val="dk1"/>
                        </a:solidFill>
                      </a:endParaRPr>
                    </a:p>
                  </a:txBody>
                  <a:tcPr marT="19050" marB="19050" marR="28575" marL="28575" anchor="b">
                    <a:lnL cap="flat" cmpd="sng" w="7625">
                      <a:solidFill>
                        <a:schemeClr val="lt2"/>
                      </a:solidFill>
                      <a:prstDash val="solid"/>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solid"/>
                      <a:round/>
                      <a:headEnd len="sm" w="sm" type="none"/>
                      <a:tailEnd len="sm" w="sm" type="none"/>
                    </a:lnB>
                    <a:solidFill>
                      <a:srgbClr val="9FC5E8"/>
                    </a:solidFill>
                  </a:tcPr>
                </a:tc>
                <a:tc>
                  <a:txBody>
                    <a:bodyPr/>
                    <a:lstStyle/>
                    <a:p>
                      <a:pPr indent="0" lvl="0" marL="0" rtl="0" algn="l">
                        <a:spcBef>
                          <a:spcPts val="0"/>
                        </a:spcBef>
                        <a:spcAft>
                          <a:spcPts val="0"/>
                        </a:spcAft>
                        <a:buNone/>
                      </a:pPr>
                      <a:r>
                        <a:t/>
                      </a:r>
                      <a:endParaRPr sz="700">
                        <a:solidFill>
                          <a:schemeClr val="dk1"/>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solid"/>
                      <a:round/>
                      <a:headEnd len="sm" w="sm" type="none"/>
                      <a:tailEnd len="sm" w="sm" type="none"/>
                    </a:lnB>
                    <a:solidFill>
                      <a:srgbClr val="9FC5E8"/>
                    </a:solidFill>
                  </a:tcPr>
                </a:tc>
                <a:tc>
                  <a:txBody>
                    <a:bodyPr/>
                    <a:lstStyle/>
                    <a:p>
                      <a:pPr indent="0" lvl="0" marL="0" rtl="0" algn="l">
                        <a:spcBef>
                          <a:spcPts val="0"/>
                        </a:spcBef>
                        <a:spcAft>
                          <a:spcPts val="0"/>
                        </a:spcAft>
                        <a:buNone/>
                      </a:pPr>
                      <a:r>
                        <a:t/>
                      </a:r>
                      <a:endParaRPr sz="700">
                        <a:solidFill>
                          <a:schemeClr val="dk1"/>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solid"/>
                      <a:round/>
                      <a:headEnd len="sm" w="sm" type="none"/>
                      <a:tailEnd len="sm" w="sm" type="none"/>
                    </a:lnB>
                    <a:solidFill>
                      <a:srgbClr val="9FC5E8"/>
                    </a:solidFill>
                  </a:tcPr>
                </a:tc>
                <a:tc>
                  <a:txBody>
                    <a:bodyPr/>
                    <a:lstStyle/>
                    <a:p>
                      <a:pPr indent="0" lvl="0" marL="0" rtl="0" algn="ctr">
                        <a:lnSpc>
                          <a:spcPct val="115000"/>
                        </a:lnSpc>
                        <a:spcBef>
                          <a:spcPts val="0"/>
                        </a:spcBef>
                        <a:spcAft>
                          <a:spcPts val="0"/>
                        </a:spcAft>
                        <a:buNone/>
                      </a:pPr>
                      <a:r>
                        <a:rPr b="1" lang="en" sz="700">
                          <a:solidFill>
                            <a:schemeClr val="dk1"/>
                          </a:solidFill>
                        </a:rPr>
                        <a:t>1758.6</a:t>
                      </a:r>
                      <a:endParaRPr b="1" sz="700">
                        <a:solidFill>
                          <a:schemeClr val="dk1"/>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solid"/>
                      <a:round/>
                      <a:headEnd len="sm" w="sm" type="none"/>
                      <a:tailEnd len="sm" w="sm" type="none"/>
                    </a:lnB>
                    <a:solidFill>
                      <a:srgbClr val="9FC5E8"/>
                    </a:solidFill>
                  </a:tcPr>
                </a:tc>
              </a:tr>
            </a:tbl>
          </a:graphicData>
        </a:graphic>
      </p:graphicFrame>
      <p:graphicFrame>
        <p:nvGraphicFramePr>
          <p:cNvPr id="1158" name="Google Shape;1158;p83"/>
          <p:cNvGraphicFramePr/>
          <p:nvPr/>
        </p:nvGraphicFramePr>
        <p:xfrm>
          <a:off x="6828650" y="135975"/>
          <a:ext cx="3000000" cy="3000000"/>
        </p:xfrm>
        <a:graphic>
          <a:graphicData uri="http://schemas.openxmlformats.org/drawingml/2006/table">
            <a:tbl>
              <a:tblPr>
                <a:noFill/>
                <a:tableStyleId>{5D969E6B-EDC6-4476-8B36-B8EEAB4C9212}</a:tableStyleId>
              </a:tblPr>
              <a:tblGrid>
                <a:gridCol w="884525"/>
                <a:gridCol w="493825"/>
                <a:gridCol w="382850"/>
                <a:gridCol w="382850"/>
              </a:tblGrid>
              <a:tr h="223475">
                <a:tc gridSpan="4">
                  <a:txBody>
                    <a:bodyPr/>
                    <a:lstStyle/>
                    <a:p>
                      <a:pPr indent="0" lvl="0" marL="0" rtl="0" algn="ctr">
                        <a:lnSpc>
                          <a:spcPct val="115000"/>
                        </a:lnSpc>
                        <a:spcBef>
                          <a:spcPts val="0"/>
                        </a:spcBef>
                        <a:spcAft>
                          <a:spcPts val="0"/>
                        </a:spcAft>
                        <a:buNone/>
                      </a:pPr>
                      <a:r>
                        <a:rPr b="1" lang="en" sz="800">
                          <a:solidFill>
                            <a:srgbClr val="FFFFFF"/>
                          </a:solidFill>
                        </a:rPr>
                        <a:t>Data Generation Per Observation</a:t>
                      </a:r>
                      <a:endParaRPr b="1" sz="800">
                        <a:solidFill>
                          <a:srgbClr val="FFFFFF"/>
                        </a:solidFill>
                      </a:endParaRPr>
                    </a:p>
                  </a:txBody>
                  <a:tcPr marT="19050" marB="19050" marR="28575" marL="28575" anchor="b">
                    <a:lnL cap="flat" cmpd="sng" w="8475">
                      <a:solidFill>
                        <a:schemeClr val="lt2"/>
                      </a:solidFill>
                      <a:prstDash val="solid"/>
                      <a:round/>
                      <a:headEnd len="sm" w="sm" type="none"/>
                      <a:tailEnd len="sm" w="sm" type="none"/>
                    </a:lnL>
                    <a:lnR cap="flat" cmpd="sng" w="8475">
                      <a:solidFill>
                        <a:schemeClr val="lt2"/>
                      </a:solidFill>
                      <a:prstDash val="solid"/>
                      <a:round/>
                      <a:headEnd len="sm" w="sm" type="none"/>
                      <a:tailEnd len="sm" w="sm" type="none"/>
                    </a:lnR>
                    <a:lnT cap="flat" cmpd="sng" w="8475">
                      <a:solidFill>
                        <a:schemeClr val="lt2"/>
                      </a:solidFill>
                      <a:prstDash val="solid"/>
                      <a:round/>
                      <a:headEnd len="sm" w="sm" type="none"/>
                      <a:tailEnd len="sm" w="sm" type="none"/>
                    </a:lnT>
                    <a:lnB cap="flat" cmpd="sng" w="8475">
                      <a:solidFill>
                        <a:schemeClr val="lt2"/>
                      </a:solidFill>
                      <a:prstDash val="dot"/>
                      <a:round/>
                      <a:headEnd len="sm" w="sm" type="none"/>
                      <a:tailEnd len="sm" w="sm" type="none"/>
                    </a:lnB>
                    <a:solidFill>
                      <a:srgbClr val="134F5C"/>
                    </a:solidFill>
                  </a:tcPr>
                </a:tc>
                <a:tc hMerge="1"/>
                <a:tc hMerge="1"/>
                <a:tc hMerge="1"/>
              </a:tr>
              <a:tr h="340900">
                <a:tc rowSpan="2">
                  <a:txBody>
                    <a:bodyPr/>
                    <a:lstStyle/>
                    <a:p>
                      <a:pPr indent="0" lvl="0" marL="0" rtl="0" algn="ctr">
                        <a:lnSpc>
                          <a:spcPct val="115000"/>
                        </a:lnSpc>
                        <a:spcBef>
                          <a:spcPts val="0"/>
                        </a:spcBef>
                        <a:spcAft>
                          <a:spcPts val="0"/>
                        </a:spcAft>
                        <a:buNone/>
                      </a:pPr>
                      <a:r>
                        <a:rPr b="1" lang="en" sz="800">
                          <a:solidFill>
                            <a:srgbClr val="FFFFFF"/>
                          </a:solidFill>
                        </a:rPr>
                        <a:t>Observation Type</a:t>
                      </a:r>
                      <a:endParaRPr b="1" sz="800">
                        <a:solidFill>
                          <a:srgbClr val="FFFFFF"/>
                        </a:solidFill>
                      </a:endParaRPr>
                    </a:p>
                  </a:txBody>
                  <a:tcPr marT="19050" marB="19050" marR="28575" marL="28575" anchor="ctr">
                    <a:lnL cap="flat" cmpd="sng" w="8475">
                      <a:solidFill>
                        <a:schemeClr val="lt2"/>
                      </a:solidFill>
                      <a:prstDash val="solid"/>
                      <a:round/>
                      <a:headEnd len="sm" w="sm" type="none"/>
                      <a:tailEnd len="sm" w="sm" type="none"/>
                    </a:lnL>
                    <a:lnR cap="flat" cmpd="sng" w="8475">
                      <a:solidFill>
                        <a:schemeClr val="lt2"/>
                      </a:solidFill>
                      <a:prstDash val="dot"/>
                      <a:round/>
                      <a:headEnd len="sm" w="sm" type="none"/>
                      <a:tailEnd len="sm" w="sm" type="none"/>
                    </a:lnR>
                    <a:lnT cap="flat" cmpd="sng" w="8475">
                      <a:solidFill>
                        <a:schemeClr val="lt2"/>
                      </a:solidFill>
                      <a:prstDash val="dot"/>
                      <a:round/>
                      <a:headEnd len="sm" w="sm" type="none"/>
                      <a:tailEnd len="sm" w="sm" type="none"/>
                    </a:lnT>
                    <a:lnB cap="flat" cmpd="sng" w="8475">
                      <a:solidFill>
                        <a:schemeClr val="lt2"/>
                      </a:solidFill>
                      <a:prstDash val="dot"/>
                      <a:round/>
                      <a:headEnd len="sm" w="sm" type="none"/>
                      <a:tailEnd len="sm" w="sm" type="none"/>
                    </a:lnB>
                    <a:solidFill>
                      <a:srgbClr val="134F5C"/>
                    </a:solidFill>
                  </a:tcPr>
                </a:tc>
                <a:tc rowSpan="2">
                  <a:txBody>
                    <a:bodyPr/>
                    <a:lstStyle/>
                    <a:p>
                      <a:pPr indent="0" lvl="0" marL="0" rtl="0" algn="ctr">
                        <a:lnSpc>
                          <a:spcPct val="115000"/>
                        </a:lnSpc>
                        <a:spcBef>
                          <a:spcPts val="0"/>
                        </a:spcBef>
                        <a:spcAft>
                          <a:spcPts val="0"/>
                        </a:spcAft>
                        <a:buNone/>
                      </a:pPr>
                      <a:r>
                        <a:rPr b="1" lang="en" sz="800">
                          <a:solidFill>
                            <a:srgbClr val="FFFFFF"/>
                          </a:solidFill>
                        </a:rPr>
                        <a:t>Duration (Hours)</a:t>
                      </a:r>
                      <a:endParaRPr b="1" sz="800">
                        <a:solidFill>
                          <a:srgbClr val="FFFFFF"/>
                        </a:solidFill>
                      </a:endParaRPr>
                    </a:p>
                  </a:txBody>
                  <a:tcPr marT="19050" marB="19050" marR="28575" marL="28575" anchor="ctr">
                    <a:lnL cap="flat" cmpd="sng" w="8475">
                      <a:solidFill>
                        <a:schemeClr val="lt2"/>
                      </a:solidFill>
                      <a:prstDash val="dot"/>
                      <a:round/>
                      <a:headEnd len="sm" w="sm" type="none"/>
                      <a:tailEnd len="sm" w="sm" type="none"/>
                    </a:lnL>
                    <a:lnR cap="flat" cmpd="sng" w="8475">
                      <a:solidFill>
                        <a:schemeClr val="lt2"/>
                      </a:solidFill>
                      <a:prstDash val="dot"/>
                      <a:round/>
                      <a:headEnd len="sm" w="sm" type="none"/>
                      <a:tailEnd len="sm" w="sm" type="none"/>
                    </a:lnR>
                    <a:lnT cap="flat" cmpd="sng" w="8475">
                      <a:solidFill>
                        <a:schemeClr val="lt2"/>
                      </a:solidFill>
                      <a:prstDash val="dot"/>
                      <a:round/>
                      <a:headEnd len="sm" w="sm" type="none"/>
                      <a:tailEnd len="sm" w="sm" type="none"/>
                    </a:lnT>
                    <a:lnB cap="flat" cmpd="sng" w="8475">
                      <a:solidFill>
                        <a:schemeClr val="lt2"/>
                      </a:solidFill>
                      <a:prstDash val="dot"/>
                      <a:round/>
                      <a:headEnd len="sm" w="sm" type="none"/>
                      <a:tailEnd len="sm" w="sm" type="none"/>
                    </a:lnB>
                    <a:solidFill>
                      <a:srgbClr val="134F5C"/>
                    </a:solidFill>
                  </a:tcPr>
                </a:tc>
                <a:tc gridSpan="2">
                  <a:txBody>
                    <a:bodyPr/>
                    <a:lstStyle/>
                    <a:p>
                      <a:pPr indent="0" lvl="0" marL="0" rtl="0" algn="ctr">
                        <a:lnSpc>
                          <a:spcPct val="115000"/>
                        </a:lnSpc>
                        <a:spcBef>
                          <a:spcPts val="0"/>
                        </a:spcBef>
                        <a:spcAft>
                          <a:spcPts val="0"/>
                        </a:spcAft>
                        <a:buNone/>
                      </a:pPr>
                      <a:r>
                        <a:rPr b="1" lang="en" sz="800">
                          <a:solidFill>
                            <a:srgbClr val="FFFFFF"/>
                          </a:solidFill>
                        </a:rPr>
                        <a:t>Total Data (MB)</a:t>
                      </a:r>
                      <a:endParaRPr b="1" sz="800">
                        <a:solidFill>
                          <a:srgbClr val="FFFFFF"/>
                        </a:solidFill>
                      </a:endParaRPr>
                    </a:p>
                  </a:txBody>
                  <a:tcPr marT="19050" marB="19050" marR="28575" marL="28575" anchor="ctr">
                    <a:lnL cap="flat" cmpd="sng" w="8475">
                      <a:solidFill>
                        <a:schemeClr val="lt2"/>
                      </a:solidFill>
                      <a:prstDash val="dot"/>
                      <a:round/>
                      <a:headEnd len="sm" w="sm" type="none"/>
                      <a:tailEnd len="sm" w="sm" type="none"/>
                    </a:lnL>
                    <a:lnR cap="flat" cmpd="sng" w="8475">
                      <a:solidFill>
                        <a:schemeClr val="lt2"/>
                      </a:solidFill>
                      <a:prstDash val="solid"/>
                      <a:round/>
                      <a:headEnd len="sm" w="sm" type="none"/>
                      <a:tailEnd len="sm" w="sm" type="none"/>
                    </a:lnR>
                    <a:lnT cap="flat" cmpd="sng" w="8475">
                      <a:solidFill>
                        <a:schemeClr val="lt2"/>
                      </a:solidFill>
                      <a:prstDash val="dot"/>
                      <a:round/>
                      <a:headEnd len="sm" w="sm" type="none"/>
                      <a:tailEnd len="sm" w="sm" type="none"/>
                    </a:lnT>
                    <a:lnB cap="flat" cmpd="sng" w="8475">
                      <a:solidFill>
                        <a:schemeClr val="lt2"/>
                      </a:solidFill>
                      <a:prstDash val="dot"/>
                      <a:round/>
                      <a:headEnd len="sm" w="sm" type="none"/>
                      <a:tailEnd len="sm" w="sm" type="none"/>
                    </a:lnB>
                    <a:solidFill>
                      <a:srgbClr val="134F5C"/>
                    </a:solidFill>
                  </a:tcPr>
                </a:tc>
                <a:tc hMerge="1"/>
              </a:tr>
              <a:tr h="457625">
                <a:tc vMerge="1"/>
                <a:tc vMerge="1"/>
                <a:tc>
                  <a:txBody>
                    <a:bodyPr/>
                    <a:lstStyle/>
                    <a:p>
                      <a:pPr indent="0" lvl="0" marL="0" rtl="0" algn="ctr">
                        <a:lnSpc>
                          <a:spcPct val="115000"/>
                        </a:lnSpc>
                        <a:spcBef>
                          <a:spcPts val="0"/>
                        </a:spcBef>
                        <a:spcAft>
                          <a:spcPts val="0"/>
                        </a:spcAft>
                        <a:buNone/>
                      </a:pPr>
                      <a:r>
                        <a:rPr b="1" lang="en" sz="800">
                          <a:solidFill>
                            <a:srgbClr val="FFFFFF"/>
                          </a:solidFill>
                        </a:rPr>
                        <a:t>Max</a:t>
                      </a:r>
                      <a:endParaRPr b="1" sz="800">
                        <a:solidFill>
                          <a:srgbClr val="FFFFFF"/>
                        </a:solidFill>
                      </a:endParaRPr>
                    </a:p>
                  </a:txBody>
                  <a:tcPr marT="19050" marB="19050" marR="28575" marL="28575" anchor="ctr">
                    <a:lnL cap="flat" cmpd="sng" w="8475">
                      <a:solidFill>
                        <a:schemeClr val="lt2"/>
                      </a:solidFill>
                      <a:prstDash val="dot"/>
                      <a:round/>
                      <a:headEnd len="sm" w="sm" type="none"/>
                      <a:tailEnd len="sm" w="sm" type="none"/>
                    </a:lnL>
                    <a:lnR cap="flat" cmpd="sng" w="8475">
                      <a:solidFill>
                        <a:schemeClr val="lt2"/>
                      </a:solidFill>
                      <a:prstDash val="dot"/>
                      <a:round/>
                      <a:headEnd len="sm" w="sm" type="none"/>
                      <a:tailEnd len="sm" w="sm" type="none"/>
                    </a:lnR>
                    <a:lnT cap="flat" cmpd="sng" w="8475">
                      <a:solidFill>
                        <a:schemeClr val="lt2"/>
                      </a:solidFill>
                      <a:prstDash val="dot"/>
                      <a:round/>
                      <a:headEnd len="sm" w="sm" type="none"/>
                      <a:tailEnd len="sm" w="sm" type="none"/>
                    </a:lnT>
                    <a:lnB cap="flat" cmpd="sng" w="8475">
                      <a:solidFill>
                        <a:schemeClr val="lt2"/>
                      </a:solidFill>
                      <a:prstDash val="dot"/>
                      <a:round/>
                      <a:headEnd len="sm" w="sm" type="none"/>
                      <a:tailEnd len="sm" w="sm" type="none"/>
                    </a:lnB>
                    <a:solidFill>
                      <a:srgbClr val="134F5C"/>
                    </a:solidFill>
                  </a:tcPr>
                </a:tc>
                <a:tc>
                  <a:txBody>
                    <a:bodyPr/>
                    <a:lstStyle/>
                    <a:p>
                      <a:pPr indent="0" lvl="0" marL="0" rtl="0" algn="ctr">
                        <a:lnSpc>
                          <a:spcPct val="115000"/>
                        </a:lnSpc>
                        <a:spcBef>
                          <a:spcPts val="0"/>
                        </a:spcBef>
                        <a:spcAft>
                          <a:spcPts val="0"/>
                        </a:spcAft>
                        <a:buNone/>
                      </a:pPr>
                      <a:r>
                        <a:rPr b="1" lang="en" sz="800">
                          <a:solidFill>
                            <a:srgbClr val="FFFFFF"/>
                          </a:solidFill>
                        </a:rPr>
                        <a:t>Min</a:t>
                      </a:r>
                      <a:endParaRPr b="1" sz="800">
                        <a:solidFill>
                          <a:srgbClr val="FFFFFF"/>
                        </a:solidFill>
                      </a:endParaRPr>
                    </a:p>
                  </a:txBody>
                  <a:tcPr marT="19050" marB="19050" marR="28575" marL="28575" anchor="ctr">
                    <a:lnL cap="flat" cmpd="sng" w="8475">
                      <a:solidFill>
                        <a:schemeClr val="lt2"/>
                      </a:solidFill>
                      <a:prstDash val="dot"/>
                      <a:round/>
                      <a:headEnd len="sm" w="sm" type="none"/>
                      <a:tailEnd len="sm" w="sm" type="none"/>
                    </a:lnL>
                    <a:lnR cap="flat" cmpd="sng" w="8475">
                      <a:solidFill>
                        <a:schemeClr val="lt2"/>
                      </a:solidFill>
                      <a:prstDash val="solid"/>
                      <a:round/>
                      <a:headEnd len="sm" w="sm" type="none"/>
                      <a:tailEnd len="sm" w="sm" type="none"/>
                    </a:lnR>
                    <a:lnT cap="flat" cmpd="sng" w="8475">
                      <a:solidFill>
                        <a:schemeClr val="lt2"/>
                      </a:solidFill>
                      <a:prstDash val="dot"/>
                      <a:round/>
                      <a:headEnd len="sm" w="sm" type="none"/>
                      <a:tailEnd len="sm" w="sm" type="none"/>
                    </a:lnT>
                    <a:lnB cap="flat" cmpd="sng" w="8475">
                      <a:solidFill>
                        <a:schemeClr val="lt2"/>
                      </a:solidFill>
                      <a:prstDash val="dot"/>
                      <a:round/>
                      <a:headEnd len="sm" w="sm" type="none"/>
                      <a:tailEnd len="sm" w="sm" type="none"/>
                    </a:lnB>
                    <a:solidFill>
                      <a:srgbClr val="134F5C"/>
                    </a:solidFill>
                  </a:tcPr>
                </a:tc>
              </a:tr>
              <a:tr h="361825">
                <a:tc>
                  <a:txBody>
                    <a:bodyPr/>
                    <a:lstStyle/>
                    <a:p>
                      <a:pPr indent="0" lvl="0" marL="0" rtl="0" algn="l">
                        <a:lnSpc>
                          <a:spcPct val="115000"/>
                        </a:lnSpc>
                        <a:spcBef>
                          <a:spcPts val="0"/>
                        </a:spcBef>
                        <a:spcAft>
                          <a:spcPts val="0"/>
                        </a:spcAft>
                        <a:buNone/>
                      </a:pPr>
                      <a:r>
                        <a:rPr lang="en" sz="800">
                          <a:solidFill>
                            <a:schemeClr val="lt2"/>
                          </a:solidFill>
                        </a:rPr>
                        <a:t>Continuous Instruments</a:t>
                      </a:r>
                      <a:endParaRPr sz="800">
                        <a:solidFill>
                          <a:schemeClr val="lt2"/>
                        </a:solidFill>
                      </a:endParaRPr>
                    </a:p>
                  </a:txBody>
                  <a:tcPr marT="19050" marB="19050" marR="28575" marL="28575" anchor="b">
                    <a:lnL cap="flat" cmpd="sng" w="8475">
                      <a:solidFill>
                        <a:schemeClr val="lt2"/>
                      </a:solidFill>
                      <a:prstDash val="solid"/>
                      <a:round/>
                      <a:headEnd len="sm" w="sm" type="none"/>
                      <a:tailEnd len="sm" w="sm" type="none"/>
                    </a:lnL>
                    <a:lnR cap="flat" cmpd="sng" w="8475">
                      <a:solidFill>
                        <a:schemeClr val="lt2"/>
                      </a:solidFill>
                      <a:prstDash val="dot"/>
                      <a:round/>
                      <a:headEnd len="sm" w="sm" type="none"/>
                      <a:tailEnd len="sm" w="sm" type="none"/>
                    </a:lnR>
                    <a:lnT cap="flat" cmpd="sng" w="8475">
                      <a:solidFill>
                        <a:schemeClr val="lt2"/>
                      </a:solidFill>
                      <a:prstDash val="dot"/>
                      <a:round/>
                      <a:headEnd len="sm" w="sm" type="none"/>
                      <a:tailEnd len="sm" w="sm" type="none"/>
                    </a:lnT>
                    <a:lnB cap="flat" cmpd="sng" w="847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24</a:t>
                      </a:r>
                      <a:endParaRPr sz="800">
                        <a:solidFill>
                          <a:schemeClr val="lt2"/>
                        </a:solidFill>
                      </a:endParaRPr>
                    </a:p>
                  </a:txBody>
                  <a:tcPr marT="19050" marB="19050" marR="28575" marL="28575" anchor="ctr">
                    <a:lnL cap="flat" cmpd="sng" w="8475">
                      <a:solidFill>
                        <a:schemeClr val="lt2"/>
                      </a:solidFill>
                      <a:prstDash val="dot"/>
                      <a:round/>
                      <a:headEnd len="sm" w="sm" type="none"/>
                      <a:tailEnd len="sm" w="sm" type="none"/>
                    </a:lnL>
                    <a:lnR cap="flat" cmpd="sng" w="8475">
                      <a:solidFill>
                        <a:schemeClr val="lt2"/>
                      </a:solidFill>
                      <a:prstDash val="dot"/>
                      <a:round/>
                      <a:headEnd len="sm" w="sm" type="none"/>
                      <a:tailEnd len="sm" w="sm" type="none"/>
                    </a:lnR>
                    <a:lnT cap="flat" cmpd="sng" w="8475">
                      <a:solidFill>
                        <a:schemeClr val="lt2"/>
                      </a:solidFill>
                      <a:prstDash val="dot"/>
                      <a:round/>
                      <a:headEnd len="sm" w="sm" type="none"/>
                      <a:tailEnd len="sm" w="sm" type="none"/>
                    </a:lnT>
                    <a:lnB cap="flat" cmpd="sng" w="847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23.0</a:t>
                      </a:r>
                      <a:endParaRPr sz="800">
                        <a:solidFill>
                          <a:schemeClr val="lt2"/>
                        </a:solidFill>
                      </a:endParaRPr>
                    </a:p>
                  </a:txBody>
                  <a:tcPr marT="19050" marB="19050" marR="28575" marL="28575" anchor="ctr">
                    <a:lnL cap="flat" cmpd="sng" w="8475">
                      <a:solidFill>
                        <a:schemeClr val="lt2"/>
                      </a:solidFill>
                      <a:prstDash val="dot"/>
                      <a:round/>
                      <a:headEnd len="sm" w="sm" type="none"/>
                      <a:tailEnd len="sm" w="sm" type="none"/>
                    </a:lnL>
                    <a:lnR cap="flat" cmpd="sng" w="8475">
                      <a:solidFill>
                        <a:schemeClr val="lt2"/>
                      </a:solidFill>
                      <a:prstDash val="dot"/>
                      <a:round/>
                      <a:headEnd len="sm" w="sm" type="none"/>
                      <a:tailEnd len="sm" w="sm" type="none"/>
                    </a:lnR>
                    <a:lnT cap="flat" cmpd="sng" w="8475">
                      <a:solidFill>
                        <a:schemeClr val="lt2"/>
                      </a:solidFill>
                      <a:prstDash val="dot"/>
                      <a:round/>
                      <a:headEnd len="sm" w="sm" type="none"/>
                      <a:tailEnd len="sm" w="sm" type="none"/>
                    </a:lnT>
                    <a:lnB cap="flat" cmpd="sng" w="847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10.3</a:t>
                      </a:r>
                      <a:endParaRPr sz="800">
                        <a:solidFill>
                          <a:schemeClr val="lt2"/>
                        </a:solidFill>
                      </a:endParaRPr>
                    </a:p>
                  </a:txBody>
                  <a:tcPr marT="19050" marB="19050" marR="28575" marL="28575" anchor="ctr">
                    <a:lnL cap="flat" cmpd="sng" w="8475">
                      <a:solidFill>
                        <a:schemeClr val="lt2"/>
                      </a:solidFill>
                      <a:prstDash val="dot"/>
                      <a:round/>
                      <a:headEnd len="sm" w="sm" type="none"/>
                      <a:tailEnd len="sm" w="sm" type="none"/>
                    </a:lnL>
                    <a:lnR cap="flat" cmpd="sng" w="8475">
                      <a:solidFill>
                        <a:schemeClr val="lt2"/>
                      </a:solidFill>
                      <a:prstDash val="solid"/>
                      <a:round/>
                      <a:headEnd len="sm" w="sm" type="none"/>
                      <a:tailEnd len="sm" w="sm" type="none"/>
                    </a:lnR>
                    <a:lnT cap="flat" cmpd="sng" w="8475">
                      <a:solidFill>
                        <a:schemeClr val="lt2"/>
                      </a:solidFill>
                      <a:prstDash val="dot"/>
                      <a:round/>
                      <a:headEnd len="sm" w="sm" type="none"/>
                      <a:tailEnd len="sm" w="sm" type="none"/>
                    </a:lnT>
                    <a:lnB cap="flat" cmpd="sng" w="8475">
                      <a:solidFill>
                        <a:schemeClr val="lt2"/>
                      </a:solidFill>
                      <a:prstDash val="dot"/>
                      <a:round/>
                      <a:headEnd len="sm" w="sm" type="none"/>
                      <a:tailEnd len="sm" w="sm" type="none"/>
                    </a:lnB>
                  </a:tcPr>
                </a:tc>
              </a:tr>
              <a:tr h="223475">
                <a:tc>
                  <a:txBody>
                    <a:bodyPr/>
                    <a:lstStyle/>
                    <a:p>
                      <a:pPr indent="0" lvl="0" marL="0" rtl="0" algn="l">
                        <a:lnSpc>
                          <a:spcPct val="115000"/>
                        </a:lnSpc>
                        <a:spcBef>
                          <a:spcPts val="0"/>
                        </a:spcBef>
                        <a:spcAft>
                          <a:spcPts val="0"/>
                        </a:spcAft>
                        <a:buNone/>
                      </a:pPr>
                      <a:r>
                        <a:rPr lang="en" sz="800">
                          <a:solidFill>
                            <a:schemeClr val="lt2"/>
                          </a:solidFill>
                        </a:rPr>
                        <a:t>XNAV Flyby</a:t>
                      </a:r>
                      <a:endParaRPr sz="800">
                        <a:solidFill>
                          <a:schemeClr val="lt2"/>
                        </a:solidFill>
                      </a:endParaRPr>
                    </a:p>
                  </a:txBody>
                  <a:tcPr marT="19050" marB="19050" marR="28575" marL="28575" anchor="b">
                    <a:lnL cap="flat" cmpd="sng" w="8475">
                      <a:solidFill>
                        <a:schemeClr val="lt2"/>
                      </a:solidFill>
                      <a:prstDash val="solid"/>
                      <a:round/>
                      <a:headEnd len="sm" w="sm" type="none"/>
                      <a:tailEnd len="sm" w="sm" type="none"/>
                    </a:lnL>
                    <a:lnR cap="flat" cmpd="sng" w="8475">
                      <a:solidFill>
                        <a:schemeClr val="lt2"/>
                      </a:solidFill>
                      <a:prstDash val="dot"/>
                      <a:round/>
                      <a:headEnd len="sm" w="sm" type="none"/>
                      <a:tailEnd len="sm" w="sm" type="none"/>
                    </a:lnR>
                    <a:lnT cap="flat" cmpd="sng" w="8475">
                      <a:solidFill>
                        <a:schemeClr val="lt2"/>
                      </a:solidFill>
                      <a:prstDash val="dot"/>
                      <a:round/>
                      <a:headEnd len="sm" w="sm" type="none"/>
                      <a:tailEnd len="sm" w="sm" type="none"/>
                    </a:lnT>
                    <a:lnB cap="flat" cmpd="sng" w="847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1</a:t>
                      </a:r>
                      <a:endParaRPr sz="800">
                        <a:solidFill>
                          <a:schemeClr val="lt2"/>
                        </a:solidFill>
                      </a:endParaRPr>
                    </a:p>
                  </a:txBody>
                  <a:tcPr marT="19050" marB="19050" marR="28575" marL="28575" anchor="ctr">
                    <a:lnL cap="flat" cmpd="sng" w="8475">
                      <a:solidFill>
                        <a:schemeClr val="lt2"/>
                      </a:solidFill>
                      <a:prstDash val="dot"/>
                      <a:round/>
                      <a:headEnd len="sm" w="sm" type="none"/>
                      <a:tailEnd len="sm" w="sm" type="none"/>
                    </a:lnL>
                    <a:lnR cap="flat" cmpd="sng" w="8475">
                      <a:solidFill>
                        <a:schemeClr val="lt2"/>
                      </a:solidFill>
                      <a:prstDash val="dot"/>
                      <a:round/>
                      <a:headEnd len="sm" w="sm" type="none"/>
                      <a:tailEnd len="sm" w="sm" type="none"/>
                    </a:lnR>
                    <a:lnT cap="flat" cmpd="sng" w="8475">
                      <a:solidFill>
                        <a:schemeClr val="lt2"/>
                      </a:solidFill>
                      <a:prstDash val="dot"/>
                      <a:round/>
                      <a:headEnd len="sm" w="sm" type="none"/>
                      <a:tailEnd len="sm" w="sm" type="none"/>
                    </a:lnT>
                    <a:lnB cap="flat" cmpd="sng" w="847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0.2</a:t>
                      </a:r>
                      <a:endParaRPr sz="800">
                        <a:solidFill>
                          <a:schemeClr val="lt2"/>
                        </a:solidFill>
                      </a:endParaRPr>
                    </a:p>
                  </a:txBody>
                  <a:tcPr marT="19050" marB="19050" marR="28575" marL="28575" anchor="ctr">
                    <a:lnL cap="flat" cmpd="sng" w="8475">
                      <a:solidFill>
                        <a:schemeClr val="lt2"/>
                      </a:solidFill>
                      <a:prstDash val="dot"/>
                      <a:round/>
                      <a:headEnd len="sm" w="sm" type="none"/>
                      <a:tailEnd len="sm" w="sm" type="none"/>
                    </a:lnL>
                    <a:lnR cap="flat" cmpd="sng" w="8475">
                      <a:solidFill>
                        <a:schemeClr val="lt2"/>
                      </a:solidFill>
                      <a:prstDash val="dot"/>
                      <a:round/>
                      <a:headEnd len="sm" w="sm" type="none"/>
                      <a:tailEnd len="sm" w="sm" type="none"/>
                    </a:lnR>
                    <a:lnT cap="flat" cmpd="sng" w="8475">
                      <a:solidFill>
                        <a:schemeClr val="lt2"/>
                      </a:solidFill>
                      <a:prstDash val="dot"/>
                      <a:round/>
                      <a:headEnd len="sm" w="sm" type="none"/>
                      <a:tailEnd len="sm" w="sm" type="none"/>
                    </a:lnT>
                    <a:lnB cap="flat" cmpd="sng" w="847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0.1</a:t>
                      </a:r>
                      <a:endParaRPr sz="800">
                        <a:solidFill>
                          <a:schemeClr val="lt2"/>
                        </a:solidFill>
                      </a:endParaRPr>
                    </a:p>
                  </a:txBody>
                  <a:tcPr marT="19050" marB="19050" marR="28575" marL="28575" anchor="ctr">
                    <a:lnL cap="flat" cmpd="sng" w="8475">
                      <a:solidFill>
                        <a:schemeClr val="lt2"/>
                      </a:solidFill>
                      <a:prstDash val="dot"/>
                      <a:round/>
                      <a:headEnd len="sm" w="sm" type="none"/>
                      <a:tailEnd len="sm" w="sm" type="none"/>
                    </a:lnL>
                    <a:lnR cap="flat" cmpd="sng" w="8475">
                      <a:solidFill>
                        <a:schemeClr val="lt2"/>
                      </a:solidFill>
                      <a:prstDash val="solid"/>
                      <a:round/>
                      <a:headEnd len="sm" w="sm" type="none"/>
                      <a:tailEnd len="sm" w="sm" type="none"/>
                    </a:lnR>
                    <a:lnT cap="flat" cmpd="sng" w="8475">
                      <a:solidFill>
                        <a:schemeClr val="lt2"/>
                      </a:solidFill>
                      <a:prstDash val="dot"/>
                      <a:round/>
                      <a:headEnd len="sm" w="sm" type="none"/>
                      <a:tailEnd len="sm" w="sm" type="none"/>
                    </a:lnT>
                    <a:lnB cap="flat" cmpd="sng" w="8475">
                      <a:solidFill>
                        <a:schemeClr val="lt2"/>
                      </a:solidFill>
                      <a:prstDash val="dot"/>
                      <a:round/>
                      <a:headEnd len="sm" w="sm" type="none"/>
                      <a:tailEnd len="sm" w="sm" type="none"/>
                    </a:lnB>
                  </a:tcPr>
                </a:tc>
              </a:tr>
              <a:tr h="521475">
                <a:tc>
                  <a:txBody>
                    <a:bodyPr/>
                    <a:lstStyle/>
                    <a:p>
                      <a:pPr indent="0" lvl="0" marL="0" rtl="0" algn="l">
                        <a:lnSpc>
                          <a:spcPct val="115000"/>
                        </a:lnSpc>
                        <a:spcBef>
                          <a:spcPts val="0"/>
                        </a:spcBef>
                        <a:spcAft>
                          <a:spcPts val="0"/>
                        </a:spcAft>
                        <a:buNone/>
                      </a:pPr>
                      <a:r>
                        <a:rPr lang="en" sz="800">
                          <a:solidFill>
                            <a:schemeClr val="lt2"/>
                          </a:solidFill>
                        </a:rPr>
                        <a:t>Gamma Ray Spectrometer Flyby</a:t>
                      </a:r>
                      <a:endParaRPr sz="800">
                        <a:solidFill>
                          <a:schemeClr val="lt2"/>
                        </a:solidFill>
                      </a:endParaRPr>
                    </a:p>
                  </a:txBody>
                  <a:tcPr marT="19050" marB="19050" marR="28575" marL="28575" anchor="b">
                    <a:lnL cap="flat" cmpd="sng" w="8475">
                      <a:solidFill>
                        <a:schemeClr val="lt2"/>
                      </a:solidFill>
                      <a:prstDash val="solid"/>
                      <a:round/>
                      <a:headEnd len="sm" w="sm" type="none"/>
                      <a:tailEnd len="sm" w="sm" type="none"/>
                    </a:lnL>
                    <a:lnR cap="flat" cmpd="sng" w="8475">
                      <a:solidFill>
                        <a:schemeClr val="lt2"/>
                      </a:solidFill>
                      <a:prstDash val="dot"/>
                      <a:round/>
                      <a:headEnd len="sm" w="sm" type="none"/>
                      <a:tailEnd len="sm" w="sm" type="none"/>
                    </a:lnR>
                    <a:lnT cap="flat" cmpd="sng" w="8475">
                      <a:solidFill>
                        <a:schemeClr val="lt2"/>
                      </a:solidFill>
                      <a:prstDash val="dot"/>
                      <a:round/>
                      <a:headEnd len="sm" w="sm" type="none"/>
                      <a:tailEnd len="sm" w="sm" type="none"/>
                    </a:lnT>
                    <a:lnB cap="flat" cmpd="sng" w="847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0.17</a:t>
                      </a:r>
                      <a:endParaRPr sz="800">
                        <a:solidFill>
                          <a:schemeClr val="lt2"/>
                        </a:solidFill>
                      </a:endParaRPr>
                    </a:p>
                  </a:txBody>
                  <a:tcPr marT="19050" marB="19050" marR="28575" marL="28575" anchor="ctr">
                    <a:lnL cap="flat" cmpd="sng" w="8475">
                      <a:solidFill>
                        <a:schemeClr val="lt2"/>
                      </a:solidFill>
                      <a:prstDash val="dot"/>
                      <a:round/>
                      <a:headEnd len="sm" w="sm" type="none"/>
                      <a:tailEnd len="sm" w="sm" type="none"/>
                    </a:lnL>
                    <a:lnR cap="flat" cmpd="sng" w="8475">
                      <a:solidFill>
                        <a:schemeClr val="lt2"/>
                      </a:solidFill>
                      <a:prstDash val="dot"/>
                      <a:round/>
                      <a:headEnd len="sm" w="sm" type="none"/>
                      <a:tailEnd len="sm" w="sm" type="none"/>
                    </a:lnR>
                    <a:lnT cap="flat" cmpd="sng" w="8475">
                      <a:solidFill>
                        <a:schemeClr val="lt2"/>
                      </a:solidFill>
                      <a:prstDash val="dot"/>
                      <a:round/>
                      <a:headEnd len="sm" w="sm" type="none"/>
                      <a:tailEnd len="sm" w="sm" type="none"/>
                    </a:lnT>
                    <a:lnB cap="flat" cmpd="sng" w="847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0.038</a:t>
                      </a:r>
                      <a:endParaRPr sz="800">
                        <a:solidFill>
                          <a:schemeClr val="lt2"/>
                        </a:solidFill>
                      </a:endParaRPr>
                    </a:p>
                  </a:txBody>
                  <a:tcPr marT="19050" marB="19050" marR="28575" marL="28575" anchor="ctr">
                    <a:lnL cap="flat" cmpd="sng" w="8475">
                      <a:solidFill>
                        <a:schemeClr val="lt2"/>
                      </a:solidFill>
                      <a:prstDash val="dot"/>
                      <a:round/>
                      <a:headEnd len="sm" w="sm" type="none"/>
                      <a:tailEnd len="sm" w="sm" type="none"/>
                    </a:lnL>
                    <a:lnR cap="flat" cmpd="sng" w="8475">
                      <a:solidFill>
                        <a:schemeClr val="lt2"/>
                      </a:solidFill>
                      <a:prstDash val="dot"/>
                      <a:round/>
                      <a:headEnd len="sm" w="sm" type="none"/>
                      <a:tailEnd len="sm" w="sm" type="none"/>
                    </a:lnR>
                    <a:lnT cap="flat" cmpd="sng" w="8475">
                      <a:solidFill>
                        <a:schemeClr val="lt2"/>
                      </a:solidFill>
                      <a:prstDash val="dot"/>
                      <a:round/>
                      <a:headEnd len="sm" w="sm" type="none"/>
                      <a:tailEnd len="sm" w="sm" type="none"/>
                    </a:lnT>
                    <a:lnB cap="flat" cmpd="sng" w="847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0.019</a:t>
                      </a:r>
                      <a:endParaRPr sz="800">
                        <a:solidFill>
                          <a:schemeClr val="lt2"/>
                        </a:solidFill>
                      </a:endParaRPr>
                    </a:p>
                  </a:txBody>
                  <a:tcPr marT="19050" marB="19050" marR="28575" marL="28575" anchor="ctr">
                    <a:lnL cap="flat" cmpd="sng" w="8475">
                      <a:solidFill>
                        <a:schemeClr val="lt2"/>
                      </a:solidFill>
                      <a:prstDash val="dot"/>
                      <a:round/>
                      <a:headEnd len="sm" w="sm" type="none"/>
                      <a:tailEnd len="sm" w="sm" type="none"/>
                    </a:lnL>
                    <a:lnR cap="flat" cmpd="sng" w="8475">
                      <a:solidFill>
                        <a:schemeClr val="lt2"/>
                      </a:solidFill>
                      <a:prstDash val="solid"/>
                      <a:round/>
                      <a:headEnd len="sm" w="sm" type="none"/>
                      <a:tailEnd len="sm" w="sm" type="none"/>
                    </a:lnR>
                    <a:lnT cap="flat" cmpd="sng" w="8475">
                      <a:solidFill>
                        <a:schemeClr val="lt2"/>
                      </a:solidFill>
                      <a:prstDash val="dot"/>
                      <a:round/>
                      <a:headEnd len="sm" w="sm" type="none"/>
                      <a:tailEnd len="sm" w="sm" type="none"/>
                    </a:lnT>
                    <a:lnB cap="flat" cmpd="sng" w="8475">
                      <a:solidFill>
                        <a:schemeClr val="lt2"/>
                      </a:solidFill>
                      <a:prstDash val="dot"/>
                      <a:round/>
                      <a:headEnd len="sm" w="sm" type="none"/>
                      <a:tailEnd len="sm" w="sm" type="none"/>
                    </a:lnB>
                  </a:tcPr>
                </a:tc>
              </a:tr>
              <a:tr h="361825">
                <a:tc>
                  <a:txBody>
                    <a:bodyPr/>
                    <a:lstStyle/>
                    <a:p>
                      <a:pPr indent="0" lvl="0" marL="0" rtl="0" algn="l">
                        <a:lnSpc>
                          <a:spcPct val="115000"/>
                        </a:lnSpc>
                        <a:spcBef>
                          <a:spcPts val="0"/>
                        </a:spcBef>
                        <a:spcAft>
                          <a:spcPts val="0"/>
                        </a:spcAft>
                        <a:buNone/>
                      </a:pPr>
                      <a:r>
                        <a:rPr lang="en" sz="800">
                          <a:solidFill>
                            <a:schemeClr val="lt2"/>
                          </a:solidFill>
                        </a:rPr>
                        <a:t>Pushbroom Imager</a:t>
                      </a:r>
                      <a:endParaRPr sz="800">
                        <a:solidFill>
                          <a:schemeClr val="lt2"/>
                        </a:solidFill>
                      </a:endParaRPr>
                    </a:p>
                  </a:txBody>
                  <a:tcPr marT="19050" marB="19050" marR="28575" marL="28575" anchor="b">
                    <a:lnL cap="flat" cmpd="sng" w="8475">
                      <a:solidFill>
                        <a:schemeClr val="lt2"/>
                      </a:solidFill>
                      <a:prstDash val="solid"/>
                      <a:round/>
                      <a:headEnd len="sm" w="sm" type="none"/>
                      <a:tailEnd len="sm" w="sm" type="none"/>
                    </a:lnL>
                    <a:lnR cap="flat" cmpd="sng" w="8475">
                      <a:solidFill>
                        <a:schemeClr val="lt2"/>
                      </a:solidFill>
                      <a:prstDash val="dot"/>
                      <a:round/>
                      <a:headEnd len="sm" w="sm" type="none"/>
                      <a:tailEnd len="sm" w="sm" type="none"/>
                    </a:lnR>
                    <a:lnT cap="flat" cmpd="sng" w="8475">
                      <a:solidFill>
                        <a:schemeClr val="lt2"/>
                      </a:solidFill>
                      <a:prstDash val="dot"/>
                      <a:round/>
                      <a:headEnd len="sm" w="sm" type="none"/>
                      <a:tailEnd len="sm" w="sm" type="none"/>
                    </a:lnT>
                    <a:lnB cap="flat" cmpd="sng" w="847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0.17</a:t>
                      </a:r>
                      <a:endParaRPr sz="800">
                        <a:solidFill>
                          <a:schemeClr val="lt2"/>
                        </a:solidFill>
                      </a:endParaRPr>
                    </a:p>
                  </a:txBody>
                  <a:tcPr marT="19050" marB="19050" marR="28575" marL="28575" anchor="ctr">
                    <a:lnL cap="flat" cmpd="sng" w="8475">
                      <a:solidFill>
                        <a:schemeClr val="lt2"/>
                      </a:solidFill>
                      <a:prstDash val="dot"/>
                      <a:round/>
                      <a:headEnd len="sm" w="sm" type="none"/>
                      <a:tailEnd len="sm" w="sm" type="none"/>
                    </a:lnL>
                    <a:lnR cap="flat" cmpd="sng" w="8475">
                      <a:solidFill>
                        <a:schemeClr val="lt2"/>
                      </a:solidFill>
                      <a:prstDash val="dot"/>
                      <a:round/>
                      <a:headEnd len="sm" w="sm" type="none"/>
                      <a:tailEnd len="sm" w="sm" type="none"/>
                    </a:lnR>
                    <a:lnT cap="flat" cmpd="sng" w="8475">
                      <a:solidFill>
                        <a:schemeClr val="lt2"/>
                      </a:solidFill>
                      <a:prstDash val="dot"/>
                      <a:round/>
                      <a:headEnd len="sm" w="sm" type="none"/>
                      <a:tailEnd len="sm" w="sm" type="none"/>
                    </a:lnT>
                    <a:lnB cap="flat" cmpd="sng" w="847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16.4</a:t>
                      </a:r>
                      <a:endParaRPr sz="800">
                        <a:solidFill>
                          <a:schemeClr val="lt2"/>
                        </a:solidFill>
                      </a:endParaRPr>
                    </a:p>
                  </a:txBody>
                  <a:tcPr marT="19050" marB="19050" marR="28575" marL="28575" anchor="ctr">
                    <a:lnL cap="flat" cmpd="sng" w="8475">
                      <a:solidFill>
                        <a:schemeClr val="lt2"/>
                      </a:solidFill>
                      <a:prstDash val="dot"/>
                      <a:round/>
                      <a:headEnd len="sm" w="sm" type="none"/>
                      <a:tailEnd len="sm" w="sm" type="none"/>
                    </a:lnL>
                    <a:lnR cap="flat" cmpd="sng" w="8475">
                      <a:solidFill>
                        <a:schemeClr val="lt2"/>
                      </a:solidFill>
                      <a:prstDash val="dot"/>
                      <a:round/>
                      <a:headEnd len="sm" w="sm" type="none"/>
                      <a:tailEnd len="sm" w="sm" type="none"/>
                    </a:lnR>
                    <a:lnT cap="flat" cmpd="sng" w="8475">
                      <a:solidFill>
                        <a:schemeClr val="lt2"/>
                      </a:solidFill>
                      <a:prstDash val="dot"/>
                      <a:round/>
                      <a:headEnd len="sm" w="sm" type="none"/>
                      <a:tailEnd len="sm" w="sm" type="none"/>
                    </a:lnT>
                    <a:lnB cap="flat" cmpd="sng" w="847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13.8</a:t>
                      </a:r>
                      <a:endParaRPr sz="800">
                        <a:solidFill>
                          <a:schemeClr val="lt2"/>
                        </a:solidFill>
                      </a:endParaRPr>
                    </a:p>
                  </a:txBody>
                  <a:tcPr marT="19050" marB="19050" marR="28575" marL="28575" anchor="ctr">
                    <a:lnL cap="flat" cmpd="sng" w="8475">
                      <a:solidFill>
                        <a:schemeClr val="lt2"/>
                      </a:solidFill>
                      <a:prstDash val="dot"/>
                      <a:round/>
                      <a:headEnd len="sm" w="sm" type="none"/>
                      <a:tailEnd len="sm" w="sm" type="none"/>
                    </a:lnL>
                    <a:lnR cap="flat" cmpd="sng" w="8475">
                      <a:solidFill>
                        <a:schemeClr val="lt2"/>
                      </a:solidFill>
                      <a:prstDash val="solid"/>
                      <a:round/>
                      <a:headEnd len="sm" w="sm" type="none"/>
                      <a:tailEnd len="sm" w="sm" type="none"/>
                    </a:lnR>
                    <a:lnT cap="flat" cmpd="sng" w="8475">
                      <a:solidFill>
                        <a:schemeClr val="lt2"/>
                      </a:solidFill>
                      <a:prstDash val="dot"/>
                      <a:round/>
                      <a:headEnd len="sm" w="sm" type="none"/>
                      <a:tailEnd len="sm" w="sm" type="none"/>
                    </a:lnT>
                    <a:lnB cap="flat" cmpd="sng" w="8475">
                      <a:solidFill>
                        <a:schemeClr val="lt2"/>
                      </a:solidFill>
                      <a:prstDash val="dot"/>
                      <a:round/>
                      <a:headEnd len="sm" w="sm" type="none"/>
                      <a:tailEnd len="sm" w="sm" type="none"/>
                    </a:lnB>
                  </a:tcPr>
                </a:tc>
              </a:tr>
              <a:tr h="361825">
                <a:tc>
                  <a:txBody>
                    <a:bodyPr/>
                    <a:lstStyle/>
                    <a:p>
                      <a:pPr indent="0" lvl="0" marL="0" rtl="0" algn="l">
                        <a:lnSpc>
                          <a:spcPct val="115000"/>
                        </a:lnSpc>
                        <a:spcBef>
                          <a:spcPts val="0"/>
                        </a:spcBef>
                        <a:spcAft>
                          <a:spcPts val="0"/>
                        </a:spcAft>
                        <a:buNone/>
                      </a:pPr>
                      <a:r>
                        <a:rPr lang="en" sz="800">
                          <a:solidFill>
                            <a:schemeClr val="lt2"/>
                          </a:solidFill>
                        </a:rPr>
                        <a:t>Continuous E-Antenna RF</a:t>
                      </a:r>
                      <a:endParaRPr sz="800">
                        <a:solidFill>
                          <a:schemeClr val="lt2"/>
                        </a:solidFill>
                      </a:endParaRPr>
                    </a:p>
                  </a:txBody>
                  <a:tcPr marT="19050" marB="19050" marR="28575" marL="28575" anchor="b">
                    <a:lnL cap="flat" cmpd="sng" w="8475">
                      <a:solidFill>
                        <a:schemeClr val="lt2"/>
                      </a:solidFill>
                      <a:prstDash val="solid"/>
                      <a:round/>
                      <a:headEnd len="sm" w="sm" type="none"/>
                      <a:tailEnd len="sm" w="sm" type="none"/>
                    </a:lnL>
                    <a:lnR cap="flat" cmpd="sng" w="8475">
                      <a:solidFill>
                        <a:schemeClr val="lt2"/>
                      </a:solidFill>
                      <a:prstDash val="dot"/>
                      <a:round/>
                      <a:headEnd len="sm" w="sm" type="none"/>
                      <a:tailEnd len="sm" w="sm" type="none"/>
                    </a:lnR>
                    <a:lnT cap="flat" cmpd="sng" w="8475">
                      <a:solidFill>
                        <a:schemeClr val="lt2"/>
                      </a:solidFill>
                      <a:prstDash val="dot"/>
                      <a:round/>
                      <a:headEnd len="sm" w="sm" type="none"/>
                      <a:tailEnd len="sm" w="sm" type="none"/>
                    </a:lnT>
                    <a:lnB cap="flat" cmpd="sng" w="847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1</a:t>
                      </a:r>
                      <a:endParaRPr sz="800">
                        <a:solidFill>
                          <a:schemeClr val="lt2"/>
                        </a:solidFill>
                      </a:endParaRPr>
                    </a:p>
                  </a:txBody>
                  <a:tcPr marT="19050" marB="19050" marR="28575" marL="28575" anchor="ctr">
                    <a:lnL cap="flat" cmpd="sng" w="8475">
                      <a:solidFill>
                        <a:schemeClr val="lt2"/>
                      </a:solidFill>
                      <a:prstDash val="dot"/>
                      <a:round/>
                      <a:headEnd len="sm" w="sm" type="none"/>
                      <a:tailEnd len="sm" w="sm" type="none"/>
                    </a:lnL>
                    <a:lnR cap="flat" cmpd="sng" w="8475">
                      <a:solidFill>
                        <a:schemeClr val="lt2"/>
                      </a:solidFill>
                      <a:prstDash val="dot"/>
                      <a:round/>
                      <a:headEnd len="sm" w="sm" type="none"/>
                      <a:tailEnd len="sm" w="sm" type="none"/>
                    </a:lnR>
                    <a:lnT cap="flat" cmpd="sng" w="8475">
                      <a:solidFill>
                        <a:schemeClr val="lt2"/>
                      </a:solidFill>
                      <a:prstDash val="dot"/>
                      <a:round/>
                      <a:headEnd len="sm" w="sm" type="none"/>
                      <a:tailEnd len="sm" w="sm" type="none"/>
                    </a:lnT>
                    <a:lnB cap="flat" cmpd="sng" w="8475">
                      <a:solidFill>
                        <a:schemeClr val="lt2"/>
                      </a:solidFill>
                      <a:prstDash val="dot"/>
                      <a:round/>
                      <a:headEnd len="sm" w="sm" type="none"/>
                      <a:tailEnd len="sm" w="sm" type="none"/>
                    </a:lnB>
                  </a:tcPr>
                </a:tc>
                <a:tc gridSpan="2">
                  <a:txBody>
                    <a:bodyPr/>
                    <a:lstStyle/>
                    <a:p>
                      <a:pPr indent="0" lvl="0" marL="0" rtl="0" algn="ctr">
                        <a:lnSpc>
                          <a:spcPct val="115000"/>
                        </a:lnSpc>
                        <a:spcBef>
                          <a:spcPts val="0"/>
                        </a:spcBef>
                        <a:spcAft>
                          <a:spcPts val="0"/>
                        </a:spcAft>
                        <a:buNone/>
                      </a:pPr>
                      <a:r>
                        <a:rPr lang="en" sz="800">
                          <a:solidFill>
                            <a:schemeClr val="lt2"/>
                          </a:solidFill>
                        </a:rPr>
                        <a:t>36.0</a:t>
                      </a:r>
                      <a:endParaRPr sz="800">
                        <a:solidFill>
                          <a:schemeClr val="lt2"/>
                        </a:solidFill>
                      </a:endParaRPr>
                    </a:p>
                  </a:txBody>
                  <a:tcPr marT="19050" marB="19050" marR="28575" marL="28575" anchor="ctr">
                    <a:lnL cap="flat" cmpd="sng" w="8475">
                      <a:solidFill>
                        <a:schemeClr val="lt2"/>
                      </a:solidFill>
                      <a:prstDash val="dot"/>
                      <a:round/>
                      <a:headEnd len="sm" w="sm" type="none"/>
                      <a:tailEnd len="sm" w="sm" type="none"/>
                    </a:lnL>
                    <a:lnR cap="flat" cmpd="sng" w="8475">
                      <a:solidFill>
                        <a:schemeClr val="lt2"/>
                      </a:solidFill>
                      <a:prstDash val="solid"/>
                      <a:round/>
                      <a:headEnd len="sm" w="sm" type="none"/>
                      <a:tailEnd len="sm" w="sm" type="none"/>
                    </a:lnR>
                    <a:lnT cap="flat" cmpd="sng" w="8475">
                      <a:solidFill>
                        <a:schemeClr val="lt2"/>
                      </a:solidFill>
                      <a:prstDash val="dot"/>
                      <a:round/>
                      <a:headEnd len="sm" w="sm" type="none"/>
                      <a:tailEnd len="sm" w="sm" type="none"/>
                    </a:lnT>
                    <a:lnB cap="flat" cmpd="sng" w="8475">
                      <a:solidFill>
                        <a:schemeClr val="lt2"/>
                      </a:solidFill>
                      <a:prstDash val="dot"/>
                      <a:round/>
                      <a:headEnd len="sm" w="sm" type="none"/>
                      <a:tailEnd len="sm" w="sm" type="none"/>
                    </a:lnB>
                  </a:tcPr>
                </a:tc>
                <a:tc hMerge="1"/>
              </a:tr>
              <a:tr h="361825">
                <a:tc>
                  <a:txBody>
                    <a:bodyPr/>
                    <a:lstStyle/>
                    <a:p>
                      <a:pPr indent="0" lvl="0" marL="0" rtl="0" algn="l">
                        <a:lnSpc>
                          <a:spcPct val="115000"/>
                        </a:lnSpc>
                        <a:spcBef>
                          <a:spcPts val="0"/>
                        </a:spcBef>
                        <a:spcAft>
                          <a:spcPts val="0"/>
                        </a:spcAft>
                        <a:buNone/>
                      </a:pPr>
                      <a:r>
                        <a:rPr lang="en" sz="800">
                          <a:solidFill>
                            <a:schemeClr val="lt2"/>
                          </a:solidFill>
                        </a:rPr>
                        <a:t>Smart E-Antenna RF (</a:t>
                      </a:r>
                      <a:r>
                        <a:rPr lang="en" sz="800">
                          <a:solidFill>
                            <a:schemeClr val="lt2"/>
                          </a:solidFill>
                        </a:rPr>
                        <a:t>1 min</a:t>
                      </a:r>
                      <a:r>
                        <a:rPr lang="en" sz="800">
                          <a:solidFill>
                            <a:schemeClr val="lt2"/>
                          </a:solidFill>
                        </a:rPr>
                        <a:t>/hr)</a:t>
                      </a:r>
                      <a:endParaRPr sz="800">
                        <a:solidFill>
                          <a:schemeClr val="lt2"/>
                        </a:solidFill>
                      </a:endParaRPr>
                    </a:p>
                  </a:txBody>
                  <a:tcPr marT="19050" marB="19050" marR="28575" marL="28575" anchor="b">
                    <a:lnL cap="flat" cmpd="sng" w="8475">
                      <a:solidFill>
                        <a:schemeClr val="lt2"/>
                      </a:solidFill>
                      <a:prstDash val="solid"/>
                      <a:round/>
                      <a:headEnd len="sm" w="sm" type="none"/>
                      <a:tailEnd len="sm" w="sm" type="none"/>
                    </a:lnL>
                    <a:lnR cap="flat" cmpd="sng" w="8475">
                      <a:solidFill>
                        <a:schemeClr val="lt2"/>
                      </a:solidFill>
                      <a:prstDash val="dot"/>
                      <a:round/>
                      <a:headEnd len="sm" w="sm" type="none"/>
                      <a:tailEnd len="sm" w="sm" type="none"/>
                    </a:lnR>
                    <a:lnT cap="flat" cmpd="sng" w="8475">
                      <a:solidFill>
                        <a:schemeClr val="lt2"/>
                      </a:solidFill>
                      <a:prstDash val="dot"/>
                      <a:round/>
                      <a:headEnd len="sm" w="sm" type="none"/>
                      <a:tailEnd len="sm" w="sm" type="none"/>
                    </a:lnT>
                    <a:lnB cap="flat" cmpd="sng" w="847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24</a:t>
                      </a:r>
                      <a:endParaRPr sz="800">
                        <a:solidFill>
                          <a:schemeClr val="lt2"/>
                        </a:solidFill>
                      </a:endParaRPr>
                    </a:p>
                  </a:txBody>
                  <a:tcPr marT="19050" marB="19050" marR="28575" marL="28575" anchor="ctr">
                    <a:lnL cap="flat" cmpd="sng" w="8475">
                      <a:solidFill>
                        <a:schemeClr val="lt2"/>
                      </a:solidFill>
                      <a:prstDash val="dot"/>
                      <a:round/>
                      <a:headEnd len="sm" w="sm" type="none"/>
                      <a:tailEnd len="sm" w="sm" type="none"/>
                    </a:lnL>
                    <a:lnR cap="flat" cmpd="sng" w="8475">
                      <a:solidFill>
                        <a:schemeClr val="lt2"/>
                      </a:solidFill>
                      <a:prstDash val="dot"/>
                      <a:round/>
                      <a:headEnd len="sm" w="sm" type="none"/>
                      <a:tailEnd len="sm" w="sm" type="none"/>
                    </a:lnR>
                    <a:lnT cap="flat" cmpd="sng" w="8475">
                      <a:solidFill>
                        <a:schemeClr val="lt2"/>
                      </a:solidFill>
                      <a:prstDash val="dot"/>
                      <a:round/>
                      <a:headEnd len="sm" w="sm" type="none"/>
                      <a:tailEnd len="sm" w="sm" type="none"/>
                    </a:lnT>
                    <a:lnB cap="flat" cmpd="sng" w="8475">
                      <a:solidFill>
                        <a:schemeClr val="lt2"/>
                      </a:solidFill>
                      <a:prstDash val="dot"/>
                      <a:round/>
                      <a:headEnd len="sm" w="sm" type="none"/>
                      <a:tailEnd len="sm" w="sm" type="none"/>
                    </a:lnB>
                  </a:tcPr>
                </a:tc>
                <a:tc gridSpan="2">
                  <a:txBody>
                    <a:bodyPr/>
                    <a:lstStyle/>
                    <a:p>
                      <a:pPr indent="0" lvl="0" marL="0" rtl="0" algn="ctr">
                        <a:lnSpc>
                          <a:spcPct val="115000"/>
                        </a:lnSpc>
                        <a:spcBef>
                          <a:spcPts val="0"/>
                        </a:spcBef>
                        <a:spcAft>
                          <a:spcPts val="0"/>
                        </a:spcAft>
                        <a:buNone/>
                      </a:pPr>
                      <a:r>
                        <a:rPr lang="en" sz="800">
                          <a:solidFill>
                            <a:schemeClr val="lt2"/>
                          </a:solidFill>
                        </a:rPr>
                        <a:t>14.4</a:t>
                      </a:r>
                      <a:endParaRPr sz="800">
                        <a:solidFill>
                          <a:schemeClr val="lt2"/>
                        </a:solidFill>
                      </a:endParaRPr>
                    </a:p>
                  </a:txBody>
                  <a:tcPr marT="19050" marB="19050" marR="28575" marL="28575" anchor="ctr">
                    <a:lnL cap="flat" cmpd="sng" w="8475">
                      <a:solidFill>
                        <a:schemeClr val="lt2"/>
                      </a:solidFill>
                      <a:prstDash val="dot"/>
                      <a:round/>
                      <a:headEnd len="sm" w="sm" type="none"/>
                      <a:tailEnd len="sm" w="sm" type="none"/>
                    </a:lnL>
                    <a:lnR cap="flat" cmpd="sng" w="8475">
                      <a:solidFill>
                        <a:schemeClr val="lt2"/>
                      </a:solidFill>
                      <a:prstDash val="solid"/>
                      <a:round/>
                      <a:headEnd len="sm" w="sm" type="none"/>
                      <a:tailEnd len="sm" w="sm" type="none"/>
                    </a:lnR>
                    <a:lnT cap="flat" cmpd="sng" w="8475">
                      <a:solidFill>
                        <a:schemeClr val="lt2"/>
                      </a:solidFill>
                      <a:prstDash val="dot"/>
                      <a:round/>
                      <a:headEnd len="sm" w="sm" type="none"/>
                      <a:tailEnd len="sm" w="sm" type="none"/>
                    </a:lnT>
                    <a:lnB cap="flat" cmpd="sng" w="8475">
                      <a:solidFill>
                        <a:schemeClr val="lt2"/>
                      </a:solidFill>
                      <a:prstDash val="dot"/>
                      <a:round/>
                      <a:headEnd len="sm" w="sm" type="none"/>
                      <a:tailEnd len="sm" w="sm" type="none"/>
                    </a:lnB>
                  </a:tcPr>
                </a:tc>
                <a:tc hMerge="1"/>
              </a:tr>
              <a:tr h="223475">
                <a:tc>
                  <a:txBody>
                    <a:bodyPr/>
                    <a:lstStyle/>
                    <a:p>
                      <a:pPr indent="0" lvl="0" marL="0" rtl="0" algn="l">
                        <a:lnSpc>
                          <a:spcPct val="115000"/>
                        </a:lnSpc>
                        <a:spcBef>
                          <a:spcPts val="0"/>
                        </a:spcBef>
                        <a:spcAft>
                          <a:spcPts val="0"/>
                        </a:spcAft>
                        <a:buNone/>
                      </a:pPr>
                      <a:r>
                        <a:rPr lang="en" sz="800">
                          <a:solidFill>
                            <a:schemeClr val="lt2"/>
                          </a:solidFill>
                        </a:rPr>
                        <a:t>Continuous SCM</a:t>
                      </a:r>
                      <a:endParaRPr sz="800">
                        <a:solidFill>
                          <a:schemeClr val="lt2"/>
                        </a:solidFill>
                      </a:endParaRPr>
                    </a:p>
                  </a:txBody>
                  <a:tcPr marT="19050" marB="19050" marR="28575" marL="28575" anchor="b">
                    <a:lnL cap="flat" cmpd="sng" w="8475">
                      <a:solidFill>
                        <a:schemeClr val="lt2"/>
                      </a:solidFill>
                      <a:prstDash val="solid"/>
                      <a:round/>
                      <a:headEnd len="sm" w="sm" type="none"/>
                      <a:tailEnd len="sm" w="sm" type="none"/>
                    </a:lnL>
                    <a:lnR cap="flat" cmpd="sng" w="8475">
                      <a:solidFill>
                        <a:schemeClr val="lt2"/>
                      </a:solidFill>
                      <a:prstDash val="dot"/>
                      <a:round/>
                      <a:headEnd len="sm" w="sm" type="none"/>
                      <a:tailEnd len="sm" w="sm" type="none"/>
                    </a:lnR>
                    <a:lnT cap="flat" cmpd="sng" w="8475">
                      <a:solidFill>
                        <a:schemeClr val="lt2"/>
                      </a:solidFill>
                      <a:prstDash val="dot"/>
                      <a:round/>
                      <a:headEnd len="sm" w="sm" type="none"/>
                      <a:tailEnd len="sm" w="sm" type="none"/>
                    </a:lnT>
                    <a:lnB cap="flat" cmpd="sng" w="847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1</a:t>
                      </a:r>
                      <a:endParaRPr sz="800">
                        <a:solidFill>
                          <a:schemeClr val="lt2"/>
                        </a:solidFill>
                      </a:endParaRPr>
                    </a:p>
                  </a:txBody>
                  <a:tcPr marT="19050" marB="19050" marR="28575" marL="28575" anchor="ctr">
                    <a:lnL cap="flat" cmpd="sng" w="8475">
                      <a:solidFill>
                        <a:schemeClr val="lt2"/>
                      </a:solidFill>
                      <a:prstDash val="dot"/>
                      <a:round/>
                      <a:headEnd len="sm" w="sm" type="none"/>
                      <a:tailEnd len="sm" w="sm" type="none"/>
                    </a:lnL>
                    <a:lnR cap="flat" cmpd="sng" w="8475">
                      <a:solidFill>
                        <a:schemeClr val="lt2"/>
                      </a:solidFill>
                      <a:prstDash val="dot"/>
                      <a:round/>
                      <a:headEnd len="sm" w="sm" type="none"/>
                      <a:tailEnd len="sm" w="sm" type="none"/>
                    </a:lnR>
                    <a:lnT cap="flat" cmpd="sng" w="8475">
                      <a:solidFill>
                        <a:schemeClr val="lt2"/>
                      </a:solidFill>
                      <a:prstDash val="dot"/>
                      <a:round/>
                      <a:headEnd len="sm" w="sm" type="none"/>
                      <a:tailEnd len="sm" w="sm" type="none"/>
                    </a:lnT>
                    <a:lnB cap="flat" cmpd="sng" w="8475">
                      <a:solidFill>
                        <a:schemeClr val="lt2"/>
                      </a:solidFill>
                      <a:prstDash val="dot"/>
                      <a:round/>
                      <a:headEnd len="sm" w="sm" type="none"/>
                      <a:tailEnd len="sm" w="sm" type="none"/>
                    </a:lnB>
                  </a:tcPr>
                </a:tc>
                <a:tc gridSpan="2">
                  <a:txBody>
                    <a:bodyPr/>
                    <a:lstStyle/>
                    <a:p>
                      <a:pPr indent="0" lvl="0" marL="0" rtl="0" algn="ctr">
                        <a:lnSpc>
                          <a:spcPct val="115000"/>
                        </a:lnSpc>
                        <a:spcBef>
                          <a:spcPts val="0"/>
                        </a:spcBef>
                        <a:spcAft>
                          <a:spcPts val="0"/>
                        </a:spcAft>
                        <a:buNone/>
                      </a:pPr>
                      <a:r>
                        <a:rPr lang="en" sz="800">
                          <a:solidFill>
                            <a:schemeClr val="lt2"/>
                          </a:solidFill>
                        </a:rPr>
                        <a:t>18.0</a:t>
                      </a:r>
                      <a:endParaRPr sz="800">
                        <a:solidFill>
                          <a:schemeClr val="lt2"/>
                        </a:solidFill>
                      </a:endParaRPr>
                    </a:p>
                  </a:txBody>
                  <a:tcPr marT="19050" marB="19050" marR="28575" marL="28575" anchor="ctr">
                    <a:lnL cap="flat" cmpd="sng" w="8475">
                      <a:solidFill>
                        <a:schemeClr val="lt2"/>
                      </a:solidFill>
                      <a:prstDash val="dot"/>
                      <a:round/>
                      <a:headEnd len="sm" w="sm" type="none"/>
                      <a:tailEnd len="sm" w="sm" type="none"/>
                    </a:lnL>
                    <a:lnR cap="flat" cmpd="sng" w="8475">
                      <a:solidFill>
                        <a:schemeClr val="lt2"/>
                      </a:solidFill>
                      <a:prstDash val="solid"/>
                      <a:round/>
                      <a:headEnd len="sm" w="sm" type="none"/>
                      <a:tailEnd len="sm" w="sm" type="none"/>
                    </a:lnR>
                    <a:lnT cap="flat" cmpd="sng" w="8475">
                      <a:solidFill>
                        <a:schemeClr val="lt2"/>
                      </a:solidFill>
                      <a:prstDash val="dot"/>
                      <a:round/>
                      <a:headEnd len="sm" w="sm" type="none"/>
                      <a:tailEnd len="sm" w="sm" type="none"/>
                    </a:lnT>
                    <a:lnB cap="flat" cmpd="sng" w="8475">
                      <a:solidFill>
                        <a:schemeClr val="lt2"/>
                      </a:solidFill>
                      <a:prstDash val="dot"/>
                      <a:round/>
                      <a:headEnd len="sm" w="sm" type="none"/>
                      <a:tailEnd len="sm" w="sm" type="none"/>
                    </a:lnB>
                  </a:tcPr>
                </a:tc>
                <a:tc hMerge="1"/>
              </a:tr>
              <a:tr h="361825">
                <a:tc>
                  <a:txBody>
                    <a:bodyPr/>
                    <a:lstStyle/>
                    <a:p>
                      <a:pPr indent="0" lvl="0" marL="0" rtl="0" algn="l">
                        <a:lnSpc>
                          <a:spcPct val="115000"/>
                        </a:lnSpc>
                        <a:spcBef>
                          <a:spcPts val="0"/>
                        </a:spcBef>
                        <a:spcAft>
                          <a:spcPts val="0"/>
                        </a:spcAft>
                        <a:buNone/>
                      </a:pPr>
                      <a:r>
                        <a:rPr lang="en" sz="800">
                          <a:solidFill>
                            <a:schemeClr val="lt2"/>
                          </a:solidFill>
                        </a:rPr>
                        <a:t>Smart SCM        (</a:t>
                      </a:r>
                      <a:r>
                        <a:rPr lang="en" sz="800">
                          <a:solidFill>
                            <a:schemeClr val="lt2"/>
                          </a:solidFill>
                        </a:rPr>
                        <a:t>1 min</a:t>
                      </a:r>
                      <a:r>
                        <a:rPr lang="en" sz="800">
                          <a:solidFill>
                            <a:schemeClr val="lt2"/>
                          </a:solidFill>
                        </a:rPr>
                        <a:t>/hr)</a:t>
                      </a:r>
                      <a:endParaRPr sz="800">
                        <a:solidFill>
                          <a:schemeClr val="lt2"/>
                        </a:solidFill>
                      </a:endParaRPr>
                    </a:p>
                  </a:txBody>
                  <a:tcPr marT="19050" marB="19050" marR="28575" marL="28575" anchor="b">
                    <a:lnL cap="flat" cmpd="sng" w="8475">
                      <a:solidFill>
                        <a:schemeClr val="lt2"/>
                      </a:solidFill>
                      <a:prstDash val="solid"/>
                      <a:round/>
                      <a:headEnd len="sm" w="sm" type="none"/>
                      <a:tailEnd len="sm" w="sm" type="none"/>
                    </a:lnL>
                    <a:lnR cap="flat" cmpd="sng" w="8475">
                      <a:solidFill>
                        <a:schemeClr val="lt2"/>
                      </a:solidFill>
                      <a:prstDash val="dot"/>
                      <a:round/>
                      <a:headEnd len="sm" w="sm" type="none"/>
                      <a:tailEnd len="sm" w="sm" type="none"/>
                    </a:lnR>
                    <a:lnT cap="flat" cmpd="sng" w="8475">
                      <a:solidFill>
                        <a:schemeClr val="lt2"/>
                      </a:solidFill>
                      <a:prstDash val="dot"/>
                      <a:round/>
                      <a:headEnd len="sm" w="sm" type="none"/>
                      <a:tailEnd len="sm" w="sm" type="none"/>
                    </a:lnT>
                    <a:lnB cap="flat" cmpd="sng" w="847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24</a:t>
                      </a:r>
                      <a:endParaRPr sz="800">
                        <a:solidFill>
                          <a:schemeClr val="lt2"/>
                        </a:solidFill>
                      </a:endParaRPr>
                    </a:p>
                  </a:txBody>
                  <a:tcPr marT="19050" marB="19050" marR="28575" marL="28575" anchor="ctr">
                    <a:lnL cap="flat" cmpd="sng" w="8475">
                      <a:solidFill>
                        <a:schemeClr val="lt2"/>
                      </a:solidFill>
                      <a:prstDash val="dot"/>
                      <a:round/>
                      <a:headEnd len="sm" w="sm" type="none"/>
                      <a:tailEnd len="sm" w="sm" type="none"/>
                    </a:lnL>
                    <a:lnR cap="flat" cmpd="sng" w="8475">
                      <a:solidFill>
                        <a:schemeClr val="lt2"/>
                      </a:solidFill>
                      <a:prstDash val="dot"/>
                      <a:round/>
                      <a:headEnd len="sm" w="sm" type="none"/>
                      <a:tailEnd len="sm" w="sm" type="none"/>
                    </a:lnR>
                    <a:lnT cap="flat" cmpd="sng" w="8475">
                      <a:solidFill>
                        <a:schemeClr val="lt2"/>
                      </a:solidFill>
                      <a:prstDash val="dot"/>
                      <a:round/>
                      <a:headEnd len="sm" w="sm" type="none"/>
                      <a:tailEnd len="sm" w="sm" type="none"/>
                    </a:lnT>
                    <a:lnB cap="flat" cmpd="sng" w="8475">
                      <a:solidFill>
                        <a:schemeClr val="lt2"/>
                      </a:solidFill>
                      <a:prstDash val="dot"/>
                      <a:round/>
                      <a:headEnd len="sm" w="sm" type="none"/>
                      <a:tailEnd len="sm" w="sm" type="none"/>
                    </a:lnB>
                  </a:tcPr>
                </a:tc>
                <a:tc gridSpan="2">
                  <a:txBody>
                    <a:bodyPr/>
                    <a:lstStyle/>
                    <a:p>
                      <a:pPr indent="0" lvl="0" marL="0" rtl="0" algn="ctr">
                        <a:lnSpc>
                          <a:spcPct val="115000"/>
                        </a:lnSpc>
                        <a:spcBef>
                          <a:spcPts val="0"/>
                        </a:spcBef>
                        <a:spcAft>
                          <a:spcPts val="0"/>
                        </a:spcAft>
                        <a:buNone/>
                      </a:pPr>
                      <a:r>
                        <a:rPr lang="en" sz="800">
                          <a:solidFill>
                            <a:schemeClr val="lt2"/>
                          </a:solidFill>
                        </a:rPr>
                        <a:t>7.2</a:t>
                      </a:r>
                      <a:endParaRPr sz="800">
                        <a:solidFill>
                          <a:schemeClr val="lt2"/>
                        </a:solidFill>
                      </a:endParaRPr>
                    </a:p>
                  </a:txBody>
                  <a:tcPr marT="19050" marB="19050" marR="28575" marL="28575" anchor="ctr">
                    <a:lnL cap="flat" cmpd="sng" w="8475">
                      <a:solidFill>
                        <a:schemeClr val="lt2"/>
                      </a:solidFill>
                      <a:prstDash val="dot"/>
                      <a:round/>
                      <a:headEnd len="sm" w="sm" type="none"/>
                      <a:tailEnd len="sm" w="sm" type="none"/>
                    </a:lnL>
                    <a:lnR cap="flat" cmpd="sng" w="8475">
                      <a:solidFill>
                        <a:schemeClr val="lt2"/>
                      </a:solidFill>
                      <a:prstDash val="solid"/>
                      <a:round/>
                      <a:headEnd len="sm" w="sm" type="none"/>
                      <a:tailEnd len="sm" w="sm" type="none"/>
                    </a:lnR>
                    <a:lnT cap="flat" cmpd="sng" w="8475">
                      <a:solidFill>
                        <a:schemeClr val="lt2"/>
                      </a:solidFill>
                      <a:prstDash val="dot"/>
                      <a:round/>
                      <a:headEnd len="sm" w="sm" type="none"/>
                      <a:tailEnd len="sm" w="sm" type="none"/>
                    </a:lnT>
                    <a:lnB cap="flat" cmpd="sng" w="8475">
                      <a:solidFill>
                        <a:schemeClr val="lt2"/>
                      </a:solidFill>
                      <a:prstDash val="dot"/>
                      <a:round/>
                      <a:headEnd len="sm" w="sm" type="none"/>
                      <a:tailEnd len="sm" w="sm" type="none"/>
                    </a:lnB>
                  </a:tcPr>
                </a:tc>
                <a:tc hMerge="1"/>
              </a:tr>
              <a:tr h="521475">
                <a:tc>
                  <a:txBody>
                    <a:bodyPr/>
                    <a:lstStyle/>
                    <a:p>
                      <a:pPr indent="0" lvl="0" marL="0" rtl="0" algn="l">
                        <a:lnSpc>
                          <a:spcPct val="115000"/>
                        </a:lnSpc>
                        <a:spcBef>
                          <a:spcPts val="0"/>
                        </a:spcBef>
                        <a:spcAft>
                          <a:spcPts val="0"/>
                        </a:spcAft>
                        <a:buNone/>
                      </a:pPr>
                      <a:r>
                        <a:rPr lang="en" sz="800">
                          <a:solidFill>
                            <a:schemeClr val="lt2"/>
                          </a:solidFill>
                        </a:rPr>
                        <a:t>Doppler </a:t>
                      </a:r>
                      <a:r>
                        <a:rPr lang="en" sz="800">
                          <a:solidFill>
                            <a:schemeClr val="lt2"/>
                          </a:solidFill>
                        </a:rPr>
                        <a:t>Seismology</a:t>
                      </a:r>
                      <a:r>
                        <a:rPr lang="en" sz="800">
                          <a:solidFill>
                            <a:schemeClr val="lt2"/>
                          </a:solidFill>
                        </a:rPr>
                        <a:t> Average</a:t>
                      </a:r>
                      <a:endParaRPr sz="800">
                        <a:solidFill>
                          <a:schemeClr val="lt2"/>
                        </a:solidFill>
                      </a:endParaRPr>
                    </a:p>
                  </a:txBody>
                  <a:tcPr marT="19050" marB="19050" marR="28575" marL="28575" anchor="b">
                    <a:lnL cap="flat" cmpd="sng" w="8475">
                      <a:solidFill>
                        <a:schemeClr val="lt2"/>
                      </a:solidFill>
                      <a:prstDash val="solid"/>
                      <a:round/>
                      <a:headEnd len="sm" w="sm" type="none"/>
                      <a:tailEnd len="sm" w="sm" type="none"/>
                    </a:lnL>
                    <a:lnR cap="flat" cmpd="sng" w="8475">
                      <a:solidFill>
                        <a:schemeClr val="lt2"/>
                      </a:solidFill>
                      <a:prstDash val="dot"/>
                      <a:round/>
                      <a:headEnd len="sm" w="sm" type="none"/>
                      <a:tailEnd len="sm" w="sm" type="none"/>
                    </a:lnR>
                    <a:lnT cap="flat" cmpd="sng" w="8475">
                      <a:solidFill>
                        <a:schemeClr val="lt2"/>
                      </a:solidFill>
                      <a:prstDash val="dot"/>
                      <a:round/>
                      <a:headEnd len="sm" w="sm" type="none"/>
                      <a:tailEnd len="sm" w="sm" type="none"/>
                    </a:lnT>
                    <a:lnB cap="flat" cmpd="sng" w="8475">
                      <a:solidFill>
                        <a:schemeClr val="lt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0.17</a:t>
                      </a:r>
                      <a:endParaRPr sz="800">
                        <a:solidFill>
                          <a:schemeClr val="lt2"/>
                        </a:solidFill>
                      </a:endParaRPr>
                    </a:p>
                  </a:txBody>
                  <a:tcPr marT="19050" marB="19050" marR="28575" marL="28575" anchor="ctr">
                    <a:lnL cap="flat" cmpd="sng" w="8475">
                      <a:solidFill>
                        <a:schemeClr val="lt2"/>
                      </a:solidFill>
                      <a:prstDash val="dot"/>
                      <a:round/>
                      <a:headEnd len="sm" w="sm" type="none"/>
                      <a:tailEnd len="sm" w="sm" type="none"/>
                    </a:lnL>
                    <a:lnR cap="flat" cmpd="sng" w="8475">
                      <a:solidFill>
                        <a:schemeClr val="lt2"/>
                      </a:solidFill>
                      <a:prstDash val="dot"/>
                      <a:round/>
                      <a:headEnd len="sm" w="sm" type="none"/>
                      <a:tailEnd len="sm" w="sm" type="none"/>
                    </a:lnR>
                    <a:lnT cap="flat" cmpd="sng" w="8475">
                      <a:solidFill>
                        <a:schemeClr val="lt2"/>
                      </a:solidFill>
                      <a:prstDash val="dot"/>
                      <a:round/>
                      <a:headEnd len="sm" w="sm" type="none"/>
                      <a:tailEnd len="sm" w="sm" type="none"/>
                    </a:lnT>
                    <a:lnB cap="flat" cmpd="sng" w="8475">
                      <a:solidFill>
                        <a:schemeClr val="lt2"/>
                      </a:solidFill>
                      <a:prstDash val="solid"/>
                      <a:round/>
                      <a:headEnd len="sm" w="sm" type="none"/>
                      <a:tailEnd len="sm" w="sm" type="none"/>
                    </a:lnB>
                  </a:tcPr>
                </a:tc>
                <a:tc gridSpan="2">
                  <a:txBody>
                    <a:bodyPr/>
                    <a:lstStyle/>
                    <a:p>
                      <a:pPr indent="0" lvl="0" marL="0" rtl="0" algn="ctr">
                        <a:lnSpc>
                          <a:spcPct val="115000"/>
                        </a:lnSpc>
                        <a:spcBef>
                          <a:spcPts val="0"/>
                        </a:spcBef>
                        <a:spcAft>
                          <a:spcPts val="0"/>
                        </a:spcAft>
                        <a:buNone/>
                      </a:pPr>
                      <a:r>
                        <a:rPr lang="en" sz="800">
                          <a:solidFill>
                            <a:schemeClr val="lt2"/>
                          </a:solidFill>
                        </a:rPr>
                        <a:t>0.5</a:t>
                      </a:r>
                      <a:endParaRPr sz="800">
                        <a:solidFill>
                          <a:schemeClr val="lt2"/>
                        </a:solidFill>
                      </a:endParaRPr>
                    </a:p>
                  </a:txBody>
                  <a:tcPr marT="19050" marB="19050" marR="28575" marL="28575" anchor="ctr">
                    <a:lnL cap="flat" cmpd="sng" w="8475">
                      <a:solidFill>
                        <a:schemeClr val="lt2"/>
                      </a:solidFill>
                      <a:prstDash val="dot"/>
                      <a:round/>
                      <a:headEnd len="sm" w="sm" type="none"/>
                      <a:tailEnd len="sm" w="sm" type="none"/>
                    </a:lnL>
                    <a:lnR cap="flat" cmpd="sng" w="8475">
                      <a:solidFill>
                        <a:schemeClr val="lt2"/>
                      </a:solidFill>
                      <a:prstDash val="solid"/>
                      <a:round/>
                      <a:headEnd len="sm" w="sm" type="none"/>
                      <a:tailEnd len="sm" w="sm" type="none"/>
                    </a:lnR>
                    <a:lnT cap="flat" cmpd="sng" w="8475">
                      <a:solidFill>
                        <a:schemeClr val="lt2"/>
                      </a:solidFill>
                      <a:prstDash val="dot"/>
                      <a:round/>
                      <a:headEnd len="sm" w="sm" type="none"/>
                      <a:tailEnd len="sm" w="sm" type="none"/>
                    </a:lnT>
                    <a:lnB cap="flat" cmpd="sng" w="8475">
                      <a:solidFill>
                        <a:schemeClr val="lt2"/>
                      </a:solidFill>
                      <a:prstDash val="solid"/>
                      <a:round/>
                      <a:headEnd len="sm" w="sm" type="none"/>
                      <a:tailEnd len="sm" w="sm" type="none"/>
                    </a:lnB>
                  </a:tcPr>
                </a:tc>
                <a:tc hMerge="1"/>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2" name="Shape 1162"/>
        <p:cNvGrpSpPr/>
        <p:nvPr/>
      </p:nvGrpSpPr>
      <p:grpSpPr>
        <a:xfrm>
          <a:off x="0" y="0"/>
          <a:ext cx="0" cy="0"/>
          <a:chOff x="0" y="0"/>
          <a:chExt cx="0" cy="0"/>
        </a:xfrm>
      </p:grpSpPr>
      <p:pic>
        <p:nvPicPr>
          <p:cNvPr id="1163" name="Google Shape;1163;p84"/>
          <p:cNvPicPr preferRelativeResize="0"/>
          <p:nvPr/>
        </p:nvPicPr>
        <p:blipFill>
          <a:blip r:embed="rId3">
            <a:alphaModFix/>
          </a:blip>
          <a:stretch>
            <a:fillRect/>
          </a:stretch>
        </p:blipFill>
        <p:spPr>
          <a:xfrm>
            <a:off x="2802626" y="598999"/>
            <a:ext cx="2564513" cy="3216901"/>
          </a:xfrm>
          <a:prstGeom prst="rect">
            <a:avLst/>
          </a:prstGeom>
          <a:noFill/>
          <a:ln>
            <a:noFill/>
          </a:ln>
        </p:spPr>
      </p:pic>
      <p:sp>
        <p:nvSpPr>
          <p:cNvPr id="1164" name="Google Shape;1164;p84"/>
          <p:cNvSpPr/>
          <p:nvPr/>
        </p:nvSpPr>
        <p:spPr>
          <a:xfrm>
            <a:off x="3647075" y="3147800"/>
            <a:ext cx="1720200" cy="6681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5" name="Google Shape;1165;p84"/>
          <p:cNvSpPr txBox="1"/>
          <p:nvPr>
            <p:ph idx="12" type="sldNum"/>
          </p:nvPr>
        </p:nvSpPr>
        <p:spPr>
          <a:xfrm>
            <a:off x="8423996" y="458670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166" name="Google Shape;1166;p84"/>
          <p:cNvPicPr preferRelativeResize="0"/>
          <p:nvPr/>
        </p:nvPicPr>
        <p:blipFill>
          <a:blip r:embed="rId4">
            <a:alphaModFix/>
          </a:blip>
          <a:stretch>
            <a:fillRect/>
          </a:stretch>
        </p:blipFill>
        <p:spPr>
          <a:xfrm>
            <a:off x="238112" y="598993"/>
            <a:ext cx="2564513" cy="3216906"/>
          </a:xfrm>
          <a:prstGeom prst="rect">
            <a:avLst/>
          </a:prstGeom>
          <a:noFill/>
          <a:ln>
            <a:noFill/>
          </a:ln>
        </p:spPr>
      </p:pic>
      <p:graphicFrame>
        <p:nvGraphicFramePr>
          <p:cNvPr id="1167" name="Google Shape;1167;p84"/>
          <p:cNvGraphicFramePr/>
          <p:nvPr/>
        </p:nvGraphicFramePr>
        <p:xfrm>
          <a:off x="5512263" y="198950"/>
          <a:ext cx="3000000" cy="3000000"/>
        </p:xfrm>
        <a:graphic>
          <a:graphicData uri="http://schemas.openxmlformats.org/drawingml/2006/table">
            <a:tbl>
              <a:tblPr>
                <a:noFill/>
                <a:tableStyleId>{5D969E6B-EDC6-4476-8B36-B8EEAB4C9212}</a:tableStyleId>
              </a:tblPr>
              <a:tblGrid>
                <a:gridCol w="1315575"/>
                <a:gridCol w="897850"/>
                <a:gridCol w="1247000"/>
              </a:tblGrid>
              <a:tr h="200025">
                <a:tc gridSpan="3">
                  <a:txBody>
                    <a:bodyPr/>
                    <a:lstStyle/>
                    <a:p>
                      <a:pPr indent="0" lvl="0" marL="0" rtl="0" algn="ctr">
                        <a:lnSpc>
                          <a:spcPct val="115000"/>
                        </a:lnSpc>
                        <a:spcBef>
                          <a:spcPts val="0"/>
                        </a:spcBef>
                        <a:spcAft>
                          <a:spcPts val="0"/>
                        </a:spcAft>
                        <a:buNone/>
                      </a:pPr>
                      <a:r>
                        <a:rPr b="1" lang="en" sz="800">
                          <a:solidFill>
                            <a:schemeClr val="lt2"/>
                          </a:solidFill>
                        </a:rPr>
                        <a:t>Imaging Science System TRL Assessment</a:t>
                      </a:r>
                      <a:endParaRPr b="1" sz="800">
                        <a:solidFill>
                          <a:schemeClr val="lt2"/>
                        </a:solidFill>
                      </a:endParaRPr>
                    </a:p>
                  </a:txBody>
                  <a:tcPr marT="19050" marB="19050" marR="28575" marL="28575" anchor="b">
                    <a:lnL cap="flat" cmpd="sng" w="7625">
                      <a:solidFill>
                        <a:schemeClr val="lt2"/>
                      </a:solidFill>
                      <a:prstDash val="solid"/>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solid"/>
                      <a:round/>
                      <a:headEnd len="sm" w="sm" type="none"/>
                      <a:tailEnd len="sm" w="sm" type="none"/>
                    </a:lnT>
                    <a:lnB cap="flat" cmpd="sng" w="7625">
                      <a:solidFill>
                        <a:schemeClr val="lt2"/>
                      </a:solidFill>
                      <a:prstDash val="dash"/>
                      <a:round/>
                      <a:headEnd len="sm" w="sm" type="none"/>
                      <a:tailEnd len="sm" w="sm" type="none"/>
                    </a:lnB>
                    <a:solidFill>
                      <a:srgbClr val="134F5C"/>
                    </a:solidFill>
                  </a:tcPr>
                </a:tc>
                <a:tc hMerge="1"/>
                <a:tc hMerge="1"/>
              </a:tr>
              <a:tr h="200025">
                <a:tc>
                  <a:txBody>
                    <a:bodyPr/>
                    <a:lstStyle/>
                    <a:p>
                      <a:pPr indent="0" lvl="0" marL="0" rtl="0" algn="ctr">
                        <a:lnSpc>
                          <a:spcPct val="115000"/>
                        </a:lnSpc>
                        <a:spcBef>
                          <a:spcPts val="0"/>
                        </a:spcBef>
                        <a:spcAft>
                          <a:spcPts val="0"/>
                        </a:spcAft>
                        <a:buNone/>
                      </a:pPr>
                      <a:r>
                        <a:rPr b="1" lang="en" sz="800">
                          <a:solidFill>
                            <a:schemeClr val="lt2"/>
                          </a:solidFill>
                        </a:rPr>
                        <a:t>Component</a:t>
                      </a:r>
                      <a:endParaRPr b="1" sz="800">
                        <a:solidFill>
                          <a:schemeClr val="lt2"/>
                        </a:solidFill>
                      </a:endParaRPr>
                    </a:p>
                  </a:txBody>
                  <a:tcPr marT="19050" marB="19050" marR="28575" marL="28575" anchor="b">
                    <a:lnL cap="flat" cmpd="sng" w="7625">
                      <a:solidFill>
                        <a:schemeClr val="lt2"/>
                      </a:solidFill>
                      <a:prstDash val="solid"/>
                      <a:round/>
                      <a:headEnd len="sm" w="sm" type="none"/>
                      <a:tailEnd len="sm" w="sm" type="none"/>
                    </a:lnL>
                    <a:lnR cap="flat" cmpd="sng" w="7625">
                      <a:solidFill>
                        <a:schemeClr val="lt2"/>
                      </a:solidFill>
                      <a:prstDash val="dash"/>
                      <a:round/>
                      <a:headEnd len="sm" w="sm" type="none"/>
                      <a:tailEnd len="sm" w="sm" type="none"/>
                    </a:lnR>
                    <a:lnT cap="flat" cmpd="sng" w="7625">
                      <a:solidFill>
                        <a:schemeClr val="lt2"/>
                      </a:solidFill>
                      <a:prstDash val="dash"/>
                      <a:round/>
                      <a:headEnd len="sm" w="sm" type="none"/>
                      <a:tailEnd len="sm" w="sm" type="none"/>
                    </a:lnT>
                    <a:lnB cap="flat" cmpd="sng" w="7625">
                      <a:solidFill>
                        <a:schemeClr val="lt2"/>
                      </a:solidFill>
                      <a:prstDash val="dash"/>
                      <a:round/>
                      <a:headEnd len="sm" w="sm" type="none"/>
                      <a:tailEnd len="sm" w="sm" type="none"/>
                    </a:lnB>
                    <a:solidFill>
                      <a:srgbClr val="134F5C"/>
                    </a:solidFill>
                  </a:tcPr>
                </a:tc>
                <a:tc>
                  <a:txBody>
                    <a:bodyPr/>
                    <a:lstStyle/>
                    <a:p>
                      <a:pPr indent="0" lvl="0" marL="0" rtl="0" algn="ctr">
                        <a:lnSpc>
                          <a:spcPct val="115000"/>
                        </a:lnSpc>
                        <a:spcBef>
                          <a:spcPts val="0"/>
                        </a:spcBef>
                        <a:spcAft>
                          <a:spcPts val="0"/>
                        </a:spcAft>
                        <a:buNone/>
                      </a:pPr>
                      <a:r>
                        <a:rPr b="1" lang="en" sz="800">
                          <a:solidFill>
                            <a:schemeClr val="lt2"/>
                          </a:solidFill>
                        </a:rPr>
                        <a:t>Heritage</a:t>
                      </a:r>
                      <a:endParaRPr b="1" sz="800">
                        <a:solidFill>
                          <a:schemeClr val="lt2"/>
                        </a:solidFill>
                      </a:endParaRPr>
                    </a:p>
                  </a:txBody>
                  <a:tcPr marT="19050" marB="19050" marR="28575" marL="28575" anchor="b">
                    <a:lnL cap="flat" cmpd="sng" w="7625">
                      <a:solidFill>
                        <a:schemeClr val="lt2"/>
                      </a:solidFill>
                      <a:prstDash val="dash"/>
                      <a:round/>
                      <a:headEnd len="sm" w="sm" type="none"/>
                      <a:tailEnd len="sm" w="sm" type="none"/>
                    </a:lnL>
                    <a:lnR cap="flat" cmpd="sng" w="7625">
                      <a:solidFill>
                        <a:schemeClr val="lt2"/>
                      </a:solidFill>
                      <a:prstDash val="dash"/>
                      <a:round/>
                      <a:headEnd len="sm" w="sm" type="none"/>
                      <a:tailEnd len="sm" w="sm" type="none"/>
                    </a:lnR>
                    <a:lnT cap="flat" cmpd="sng" w="7625">
                      <a:solidFill>
                        <a:schemeClr val="lt2"/>
                      </a:solidFill>
                      <a:prstDash val="dash"/>
                      <a:round/>
                      <a:headEnd len="sm" w="sm" type="none"/>
                      <a:tailEnd len="sm" w="sm" type="none"/>
                    </a:lnT>
                    <a:lnB cap="flat" cmpd="sng" w="7625">
                      <a:solidFill>
                        <a:schemeClr val="lt2"/>
                      </a:solidFill>
                      <a:prstDash val="dash"/>
                      <a:round/>
                      <a:headEnd len="sm" w="sm" type="none"/>
                      <a:tailEnd len="sm" w="sm" type="none"/>
                    </a:lnB>
                    <a:solidFill>
                      <a:srgbClr val="134F5C"/>
                    </a:solidFill>
                  </a:tcPr>
                </a:tc>
                <a:tc>
                  <a:txBody>
                    <a:bodyPr/>
                    <a:lstStyle/>
                    <a:p>
                      <a:pPr indent="0" lvl="0" marL="0" rtl="0" algn="ctr">
                        <a:lnSpc>
                          <a:spcPct val="115000"/>
                        </a:lnSpc>
                        <a:spcBef>
                          <a:spcPts val="0"/>
                        </a:spcBef>
                        <a:spcAft>
                          <a:spcPts val="0"/>
                        </a:spcAft>
                        <a:buNone/>
                      </a:pPr>
                      <a:r>
                        <a:rPr b="1" lang="en" sz="800">
                          <a:solidFill>
                            <a:schemeClr val="lt2"/>
                          </a:solidFill>
                        </a:rPr>
                        <a:t>Demonstration Level</a:t>
                      </a:r>
                      <a:endParaRPr b="1" sz="800">
                        <a:solidFill>
                          <a:schemeClr val="lt2"/>
                        </a:solidFill>
                      </a:endParaRPr>
                    </a:p>
                  </a:txBody>
                  <a:tcPr marT="19050" marB="19050" marR="28575" marL="28575" anchor="b">
                    <a:lnL cap="flat" cmpd="sng" w="7625">
                      <a:solidFill>
                        <a:schemeClr val="lt2"/>
                      </a:solidFill>
                      <a:prstDash val="dash"/>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ash"/>
                      <a:round/>
                      <a:headEnd len="sm" w="sm" type="none"/>
                      <a:tailEnd len="sm" w="sm" type="none"/>
                    </a:lnT>
                    <a:lnB cap="flat" cmpd="sng" w="7625">
                      <a:solidFill>
                        <a:schemeClr val="lt2"/>
                      </a:solidFill>
                      <a:prstDash val="dash"/>
                      <a:round/>
                      <a:headEnd len="sm" w="sm" type="none"/>
                      <a:tailEnd len="sm" w="sm" type="none"/>
                    </a:lnB>
                    <a:solidFill>
                      <a:srgbClr val="134F5C"/>
                    </a:solidFill>
                  </a:tcPr>
                </a:tc>
              </a:tr>
              <a:tr h="200025">
                <a:tc>
                  <a:txBody>
                    <a:bodyPr/>
                    <a:lstStyle/>
                    <a:p>
                      <a:pPr indent="0" lvl="0" marL="0" rtl="0" algn="ctr">
                        <a:lnSpc>
                          <a:spcPct val="115000"/>
                        </a:lnSpc>
                        <a:spcBef>
                          <a:spcPts val="0"/>
                        </a:spcBef>
                        <a:spcAft>
                          <a:spcPts val="0"/>
                        </a:spcAft>
                        <a:buNone/>
                      </a:pPr>
                      <a:r>
                        <a:rPr lang="en" sz="800">
                          <a:solidFill>
                            <a:schemeClr val="lt2"/>
                          </a:solidFill>
                        </a:rPr>
                        <a:t>Strained Layer Superlattice Detector Array</a:t>
                      </a:r>
                      <a:endParaRPr sz="800">
                        <a:solidFill>
                          <a:schemeClr val="lt2"/>
                        </a:solidFill>
                      </a:endParaRPr>
                    </a:p>
                  </a:txBody>
                  <a:tcPr marT="19050" marB="19050" marR="28575" marL="28575" anchor="b">
                    <a:lnL cap="flat" cmpd="sng" w="7625">
                      <a:solidFill>
                        <a:schemeClr val="lt2"/>
                      </a:solidFill>
                      <a:prstDash val="solid"/>
                      <a:round/>
                      <a:headEnd len="sm" w="sm" type="none"/>
                      <a:tailEnd len="sm" w="sm" type="none"/>
                    </a:lnL>
                    <a:lnR cap="flat" cmpd="sng" w="7625">
                      <a:solidFill>
                        <a:schemeClr val="lt2"/>
                      </a:solidFill>
                      <a:prstDash val="dash"/>
                      <a:round/>
                      <a:headEnd len="sm" w="sm" type="none"/>
                      <a:tailEnd len="sm" w="sm" type="none"/>
                    </a:lnR>
                    <a:lnT cap="flat" cmpd="sng" w="7625">
                      <a:solidFill>
                        <a:schemeClr val="lt2"/>
                      </a:solidFill>
                      <a:prstDash val="dash"/>
                      <a:round/>
                      <a:headEnd len="sm" w="sm" type="none"/>
                      <a:tailEnd len="sm" w="sm" type="none"/>
                    </a:lnT>
                    <a:lnB cap="flat" cmpd="sng" w="7625">
                      <a:solidFill>
                        <a:schemeClr val="lt2"/>
                      </a:solidFill>
                      <a:prstDash val="dash"/>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Landsat 9 MWIR</a:t>
                      </a:r>
                      <a:endParaRPr sz="800">
                        <a:solidFill>
                          <a:schemeClr val="lt2"/>
                        </a:solidFill>
                      </a:endParaRPr>
                    </a:p>
                  </a:txBody>
                  <a:tcPr marT="19050" marB="19050" marR="28575" marL="28575" anchor="b">
                    <a:lnL cap="flat" cmpd="sng" w="7625">
                      <a:solidFill>
                        <a:schemeClr val="lt2"/>
                      </a:solidFill>
                      <a:prstDash val="dash"/>
                      <a:round/>
                      <a:headEnd len="sm" w="sm" type="none"/>
                      <a:tailEnd len="sm" w="sm" type="none"/>
                    </a:lnL>
                    <a:lnR cap="flat" cmpd="sng" w="7625">
                      <a:solidFill>
                        <a:schemeClr val="lt2"/>
                      </a:solidFill>
                      <a:prstDash val="dash"/>
                      <a:round/>
                      <a:headEnd len="sm" w="sm" type="none"/>
                      <a:tailEnd len="sm" w="sm" type="none"/>
                    </a:lnR>
                    <a:lnT cap="flat" cmpd="sng" w="7625">
                      <a:solidFill>
                        <a:schemeClr val="lt2"/>
                      </a:solidFill>
                      <a:prstDash val="dash"/>
                      <a:round/>
                      <a:headEnd len="sm" w="sm" type="none"/>
                      <a:tailEnd len="sm" w="sm" type="none"/>
                    </a:lnT>
                    <a:lnB cap="flat" cmpd="sng" w="7625">
                      <a:solidFill>
                        <a:schemeClr val="lt2"/>
                      </a:solidFill>
                      <a:prstDash val="dash"/>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Used on Prior Missions</a:t>
                      </a:r>
                      <a:endParaRPr sz="800">
                        <a:solidFill>
                          <a:schemeClr val="lt2"/>
                        </a:solidFill>
                      </a:endParaRPr>
                    </a:p>
                  </a:txBody>
                  <a:tcPr marT="19050" marB="19050" marR="28575" marL="28575" anchor="b">
                    <a:lnL cap="flat" cmpd="sng" w="7625">
                      <a:solidFill>
                        <a:schemeClr val="lt2"/>
                      </a:solidFill>
                      <a:prstDash val="dash"/>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ash"/>
                      <a:round/>
                      <a:headEnd len="sm" w="sm" type="none"/>
                      <a:tailEnd len="sm" w="sm" type="none"/>
                    </a:lnT>
                    <a:lnB cap="flat" cmpd="sng" w="7625">
                      <a:solidFill>
                        <a:schemeClr val="lt2"/>
                      </a:solidFill>
                      <a:prstDash val="dash"/>
                      <a:round/>
                      <a:headEnd len="sm" w="sm" type="none"/>
                      <a:tailEnd len="sm" w="sm" type="none"/>
                    </a:lnB>
                  </a:tcPr>
                </a:tc>
              </a:tr>
              <a:tr h="200025">
                <a:tc>
                  <a:txBody>
                    <a:bodyPr/>
                    <a:lstStyle/>
                    <a:p>
                      <a:pPr indent="0" lvl="0" marL="0" rtl="0" algn="ctr">
                        <a:lnSpc>
                          <a:spcPct val="115000"/>
                        </a:lnSpc>
                        <a:spcBef>
                          <a:spcPts val="0"/>
                        </a:spcBef>
                        <a:spcAft>
                          <a:spcPts val="0"/>
                        </a:spcAft>
                        <a:buNone/>
                      </a:pPr>
                      <a:r>
                        <a:rPr lang="en" sz="800">
                          <a:solidFill>
                            <a:schemeClr val="lt2"/>
                          </a:solidFill>
                        </a:rPr>
                        <a:t>Visible Light Detector Array (370-950 nm)</a:t>
                      </a:r>
                      <a:endParaRPr sz="800">
                        <a:solidFill>
                          <a:schemeClr val="lt2"/>
                        </a:solidFill>
                      </a:endParaRPr>
                    </a:p>
                  </a:txBody>
                  <a:tcPr marT="19050" marB="19050" marR="28575" marL="28575" anchor="b">
                    <a:lnL cap="flat" cmpd="sng" w="7625">
                      <a:solidFill>
                        <a:schemeClr val="lt2"/>
                      </a:solidFill>
                      <a:prstDash val="solid"/>
                      <a:round/>
                      <a:headEnd len="sm" w="sm" type="none"/>
                      <a:tailEnd len="sm" w="sm" type="none"/>
                    </a:lnL>
                    <a:lnR cap="flat" cmpd="sng" w="7625">
                      <a:solidFill>
                        <a:schemeClr val="lt2"/>
                      </a:solidFill>
                      <a:prstDash val="dash"/>
                      <a:round/>
                      <a:headEnd len="sm" w="sm" type="none"/>
                      <a:tailEnd len="sm" w="sm" type="none"/>
                    </a:lnR>
                    <a:lnT cap="flat" cmpd="sng" w="7625">
                      <a:solidFill>
                        <a:schemeClr val="lt2"/>
                      </a:solidFill>
                      <a:prstDash val="dash"/>
                      <a:round/>
                      <a:headEnd len="sm" w="sm" type="none"/>
                      <a:tailEnd len="sm" w="sm" type="none"/>
                    </a:lnT>
                    <a:lnB cap="flat" cmpd="sng" w="7625">
                      <a:solidFill>
                        <a:schemeClr val="lt2"/>
                      </a:solidFill>
                      <a:prstDash val="dash"/>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Various Missions</a:t>
                      </a:r>
                      <a:endParaRPr sz="800">
                        <a:solidFill>
                          <a:schemeClr val="lt2"/>
                        </a:solidFill>
                      </a:endParaRPr>
                    </a:p>
                  </a:txBody>
                  <a:tcPr marT="19050" marB="19050" marR="28575" marL="28575" anchor="b">
                    <a:lnL cap="flat" cmpd="sng" w="7625">
                      <a:solidFill>
                        <a:schemeClr val="lt2"/>
                      </a:solidFill>
                      <a:prstDash val="dash"/>
                      <a:round/>
                      <a:headEnd len="sm" w="sm" type="none"/>
                      <a:tailEnd len="sm" w="sm" type="none"/>
                    </a:lnL>
                    <a:lnR cap="flat" cmpd="sng" w="7625">
                      <a:solidFill>
                        <a:schemeClr val="lt2"/>
                      </a:solidFill>
                      <a:prstDash val="dash"/>
                      <a:round/>
                      <a:headEnd len="sm" w="sm" type="none"/>
                      <a:tailEnd len="sm" w="sm" type="none"/>
                    </a:lnR>
                    <a:lnT cap="flat" cmpd="sng" w="7625">
                      <a:solidFill>
                        <a:schemeClr val="lt2"/>
                      </a:solidFill>
                      <a:prstDash val="dash"/>
                      <a:round/>
                      <a:headEnd len="sm" w="sm" type="none"/>
                      <a:tailEnd len="sm" w="sm" type="none"/>
                    </a:lnT>
                    <a:lnB cap="flat" cmpd="sng" w="7625">
                      <a:solidFill>
                        <a:schemeClr val="lt2"/>
                      </a:solidFill>
                      <a:prstDash val="dash"/>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Used on Prior Missions</a:t>
                      </a:r>
                      <a:endParaRPr sz="800">
                        <a:solidFill>
                          <a:schemeClr val="lt2"/>
                        </a:solidFill>
                      </a:endParaRPr>
                    </a:p>
                  </a:txBody>
                  <a:tcPr marT="19050" marB="19050" marR="28575" marL="28575" anchor="b">
                    <a:lnL cap="flat" cmpd="sng" w="7625">
                      <a:solidFill>
                        <a:schemeClr val="lt2"/>
                      </a:solidFill>
                      <a:prstDash val="dash"/>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ash"/>
                      <a:round/>
                      <a:headEnd len="sm" w="sm" type="none"/>
                      <a:tailEnd len="sm" w="sm" type="none"/>
                    </a:lnT>
                    <a:lnB cap="flat" cmpd="sng" w="7625">
                      <a:solidFill>
                        <a:schemeClr val="lt2"/>
                      </a:solidFill>
                      <a:prstDash val="dash"/>
                      <a:round/>
                      <a:headEnd len="sm" w="sm" type="none"/>
                      <a:tailEnd len="sm" w="sm" type="none"/>
                    </a:lnB>
                  </a:tcPr>
                </a:tc>
              </a:tr>
              <a:tr h="200025">
                <a:tc>
                  <a:txBody>
                    <a:bodyPr/>
                    <a:lstStyle/>
                    <a:p>
                      <a:pPr indent="0" lvl="0" marL="0" rtl="0" algn="ctr">
                        <a:lnSpc>
                          <a:spcPct val="115000"/>
                        </a:lnSpc>
                        <a:spcBef>
                          <a:spcPts val="0"/>
                        </a:spcBef>
                        <a:spcAft>
                          <a:spcPts val="0"/>
                        </a:spcAft>
                        <a:buNone/>
                      </a:pPr>
                      <a:r>
                        <a:rPr lang="en" sz="800">
                          <a:solidFill>
                            <a:schemeClr val="lt2"/>
                          </a:solidFill>
                        </a:rPr>
                        <a:t>NIR Detector Array </a:t>
                      </a:r>
                      <a:endParaRPr sz="800">
                        <a:solidFill>
                          <a:schemeClr val="lt2"/>
                        </a:solidFill>
                      </a:endParaRPr>
                    </a:p>
                    <a:p>
                      <a:pPr indent="0" lvl="0" marL="0" rtl="0" algn="ctr">
                        <a:lnSpc>
                          <a:spcPct val="115000"/>
                        </a:lnSpc>
                        <a:spcBef>
                          <a:spcPts val="0"/>
                        </a:spcBef>
                        <a:spcAft>
                          <a:spcPts val="0"/>
                        </a:spcAft>
                        <a:buNone/>
                      </a:pPr>
                      <a:r>
                        <a:rPr lang="en" sz="800">
                          <a:solidFill>
                            <a:schemeClr val="lt2"/>
                          </a:solidFill>
                        </a:rPr>
                        <a:t>(950nm - 2.3 micron)</a:t>
                      </a:r>
                      <a:endParaRPr sz="800">
                        <a:solidFill>
                          <a:schemeClr val="lt2"/>
                        </a:solidFill>
                      </a:endParaRPr>
                    </a:p>
                  </a:txBody>
                  <a:tcPr marT="19050" marB="19050" marR="28575" marL="28575" anchor="b">
                    <a:lnL cap="flat" cmpd="sng" w="7625">
                      <a:solidFill>
                        <a:schemeClr val="lt2"/>
                      </a:solidFill>
                      <a:prstDash val="solid"/>
                      <a:round/>
                      <a:headEnd len="sm" w="sm" type="none"/>
                      <a:tailEnd len="sm" w="sm" type="none"/>
                    </a:lnL>
                    <a:lnR cap="flat" cmpd="sng" w="7625">
                      <a:solidFill>
                        <a:schemeClr val="lt2"/>
                      </a:solidFill>
                      <a:prstDash val="dash"/>
                      <a:round/>
                      <a:headEnd len="sm" w="sm" type="none"/>
                      <a:tailEnd len="sm" w="sm" type="none"/>
                    </a:lnR>
                    <a:lnT cap="flat" cmpd="sng" w="7625">
                      <a:solidFill>
                        <a:schemeClr val="lt2"/>
                      </a:solidFill>
                      <a:prstDash val="dash"/>
                      <a:round/>
                      <a:headEnd len="sm" w="sm" type="none"/>
                      <a:tailEnd len="sm" w="sm" type="none"/>
                    </a:lnT>
                    <a:lnB cap="flat" cmpd="sng" w="7625">
                      <a:solidFill>
                        <a:schemeClr val="lt2"/>
                      </a:solidFill>
                      <a:prstDash val="dash"/>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Various MIssions</a:t>
                      </a:r>
                      <a:endParaRPr sz="800">
                        <a:solidFill>
                          <a:schemeClr val="lt2"/>
                        </a:solidFill>
                      </a:endParaRPr>
                    </a:p>
                  </a:txBody>
                  <a:tcPr marT="19050" marB="19050" marR="28575" marL="28575" anchor="b">
                    <a:lnL cap="flat" cmpd="sng" w="7625">
                      <a:solidFill>
                        <a:schemeClr val="lt2"/>
                      </a:solidFill>
                      <a:prstDash val="dash"/>
                      <a:round/>
                      <a:headEnd len="sm" w="sm" type="none"/>
                      <a:tailEnd len="sm" w="sm" type="none"/>
                    </a:lnL>
                    <a:lnR cap="flat" cmpd="sng" w="7625">
                      <a:solidFill>
                        <a:schemeClr val="lt2"/>
                      </a:solidFill>
                      <a:prstDash val="dash"/>
                      <a:round/>
                      <a:headEnd len="sm" w="sm" type="none"/>
                      <a:tailEnd len="sm" w="sm" type="none"/>
                    </a:lnR>
                    <a:lnT cap="flat" cmpd="sng" w="7625">
                      <a:solidFill>
                        <a:schemeClr val="lt2"/>
                      </a:solidFill>
                      <a:prstDash val="dash"/>
                      <a:round/>
                      <a:headEnd len="sm" w="sm" type="none"/>
                      <a:tailEnd len="sm" w="sm" type="none"/>
                    </a:lnT>
                    <a:lnB cap="flat" cmpd="sng" w="7625">
                      <a:solidFill>
                        <a:schemeClr val="lt2"/>
                      </a:solidFill>
                      <a:prstDash val="dash"/>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Used on Prior Missions</a:t>
                      </a:r>
                      <a:endParaRPr sz="800">
                        <a:solidFill>
                          <a:schemeClr val="lt2"/>
                        </a:solidFill>
                      </a:endParaRPr>
                    </a:p>
                  </a:txBody>
                  <a:tcPr marT="19050" marB="19050" marR="28575" marL="28575" anchor="b">
                    <a:lnL cap="flat" cmpd="sng" w="7625">
                      <a:solidFill>
                        <a:schemeClr val="lt2"/>
                      </a:solidFill>
                      <a:prstDash val="dash"/>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ash"/>
                      <a:round/>
                      <a:headEnd len="sm" w="sm" type="none"/>
                      <a:tailEnd len="sm" w="sm" type="none"/>
                    </a:lnT>
                    <a:lnB cap="flat" cmpd="sng" w="7625">
                      <a:solidFill>
                        <a:schemeClr val="lt2"/>
                      </a:solidFill>
                      <a:prstDash val="dash"/>
                      <a:round/>
                      <a:headEnd len="sm" w="sm" type="none"/>
                      <a:tailEnd len="sm" w="sm" type="none"/>
                    </a:lnB>
                  </a:tcPr>
                </a:tc>
              </a:tr>
              <a:tr h="200025">
                <a:tc>
                  <a:txBody>
                    <a:bodyPr/>
                    <a:lstStyle/>
                    <a:p>
                      <a:pPr indent="0" lvl="0" marL="0" rtl="0" algn="ctr">
                        <a:lnSpc>
                          <a:spcPct val="115000"/>
                        </a:lnSpc>
                        <a:spcBef>
                          <a:spcPts val="0"/>
                        </a:spcBef>
                        <a:spcAft>
                          <a:spcPts val="0"/>
                        </a:spcAft>
                        <a:buNone/>
                      </a:pPr>
                      <a:r>
                        <a:rPr lang="en" sz="800">
                          <a:solidFill>
                            <a:schemeClr val="lt2"/>
                          </a:solidFill>
                        </a:rPr>
                        <a:t>Modified Ralph MVIC</a:t>
                      </a:r>
                      <a:endParaRPr sz="800">
                        <a:solidFill>
                          <a:schemeClr val="lt2"/>
                        </a:solidFill>
                      </a:endParaRPr>
                    </a:p>
                  </a:txBody>
                  <a:tcPr marT="19050" marB="19050" marR="28575" marL="28575" anchor="b">
                    <a:lnL cap="flat" cmpd="sng" w="7625">
                      <a:solidFill>
                        <a:schemeClr val="lt2"/>
                      </a:solidFill>
                      <a:prstDash val="solid"/>
                      <a:round/>
                      <a:headEnd len="sm" w="sm" type="none"/>
                      <a:tailEnd len="sm" w="sm" type="none"/>
                    </a:lnL>
                    <a:lnR cap="flat" cmpd="sng" w="7625">
                      <a:solidFill>
                        <a:schemeClr val="lt2"/>
                      </a:solidFill>
                      <a:prstDash val="dash"/>
                      <a:round/>
                      <a:headEnd len="sm" w="sm" type="none"/>
                      <a:tailEnd len="sm" w="sm" type="none"/>
                    </a:lnR>
                    <a:lnT cap="flat" cmpd="sng" w="7625">
                      <a:solidFill>
                        <a:schemeClr val="lt2"/>
                      </a:solidFill>
                      <a:prstDash val="dash"/>
                      <a:round/>
                      <a:headEnd len="sm" w="sm" type="none"/>
                      <a:tailEnd len="sm" w="sm" type="none"/>
                    </a:lnT>
                    <a:lnB cap="flat" cmpd="sng" w="7625">
                      <a:solidFill>
                        <a:schemeClr val="lt2"/>
                      </a:solidFill>
                      <a:prstDash val="dash"/>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Ralph/L’Ralph</a:t>
                      </a:r>
                      <a:endParaRPr sz="800">
                        <a:solidFill>
                          <a:schemeClr val="lt2"/>
                        </a:solidFill>
                      </a:endParaRPr>
                    </a:p>
                  </a:txBody>
                  <a:tcPr marT="19050" marB="19050" marR="28575" marL="28575" anchor="b">
                    <a:lnL cap="flat" cmpd="sng" w="7625">
                      <a:solidFill>
                        <a:schemeClr val="lt2"/>
                      </a:solidFill>
                      <a:prstDash val="dash"/>
                      <a:round/>
                      <a:headEnd len="sm" w="sm" type="none"/>
                      <a:tailEnd len="sm" w="sm" type="none"/>
                    </a:lnL>
                    <a:lnR cap="flat" cmpd="sng" w="7625">
                      <a:solidFill>
                        <a:schemeClr val="lt2"/>
                      </a:solidFill>
                      <a:prstDash val="dash"/>
                      <a:round/>
                      <a:headEnd len="sm" w="sm" type="none"/>
                      <a:tailEnd len="sm" w="sm" type="none"/>
                    </a:lnR>
                    <a:lnT cap="flat" cmpd="sng" w="7625">
                      <a:solidFill>
                        <a:schemeClr val="lt2"/>
                      </a:solidFill>
                      <a:prstDash val="dash"/>
                      <a:round/>
                      <a:headEnd len="sm" w="sm" type="none"/>
                      <a:tailEnd len="sm" w="sm" type="none"/>
                    </a:lnT>
                    <a:lnB cap="flat" cmpd="sng" w="7625">
                      <a:solidFill>
                        <a:schemeClr val="lt2"/>
                      </a:solidFill>
                      <a:prstDash val="dash"/>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Similar Component on Prior Mission</a:t>
                      </a:r>
                      <a:endParaRPr sz="800">
                        <a:solidFill>
                          <a:schemeClr val="lt2"/>
                        </a:solidFill>
                      </a:endParaRPr>
                    </a:p>
                  </a:txBody>
                  <a:tcPr marT="19050" marB="19050" marR="28575" marL="28575" anchor="b">
                    <a:lnL cap="flat" cmpd="sng" w="7625">
                      <a:solidFill>
                        <a:schemeClr val="lt2"/>
                      </a:solidFill>
                      <a:prstDash val="dash"/>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ash"/>
                      <a:round/>
                      <a:headEnd len="sm" w="sm" type="none"/>
                      <a:tailEnd len="sm" w="sm" type="none"/>
                    </a:lnT>
                    <a:lnB cap="flat" cmpd="sng" w="7625">
                      <a:solidFill>
                        <a:schemeClr val="lt2"/>
                      </a:solidFill>
                      <a:prstDash val="dash"/>
                      <a:round/>
                      <a:headEnd len="sm" w="sm" type="none"/>
                      <a:tailEnd len="sm" w="sm" type="none"/>
                    </a:lnB>
                  </a:tcPr>
                </a:tc>
              </a:tr>
              <a:tr h="200025">
                <a:tc>
                  <a:txBody>
                    <a:bodyPr/>
                    <a:lstStyle/>
                    <a:p>
                      <a:pPr indent="0" lvl="0" marL="0" rtl="0" algn="ctr">
                        <a:lnSpc>
                          <a:spcPct val="115000"/>
                        </a:lnSpc>
                        <a:spcBef>
                          <a:spcPts val="0"/>
                        </a:spcBef>
                        <a:spcAft>
                          <a:spcPts val="0"/>
                        </a:spcAft>
                        <a:buNone/>
                      </a:pPr>
                      <a:r>
                        <a:rPr lang="en" sz="800">
                          <a:solidFill>
                            <a:schemeClr val="lt2"/>
                          </a:solidFill>
                        </a:rPr>
                        <a:t>Birefringent Spectrometer</a:t>
                      </a:r>
                      <a:endParaRPr sz="800">
                        <a:solidFill>
                          <a:schemeClr val="lt2"/>
                        </a:solidFill>
                      </a:endParaRPr>
                    </a:p>
                  </a:txBody>
                  <a:tcPr marT="19050" marB="19050" marR="28575" marL="28575" anchor="b">
                    <a:lnL cap="flat" cmpd="sng" w="7625">
                      <a:solidFill>
                        <a:schemeClr val="lt2"/>
                      </a:solidFill>
                      <a:prstDash val="solid"/>
                      <a:round/>
                      <a:headEnd len="sm" w="sm" type="none"/>
                      <a:tailEnd len="sm" w="sm" type="none"/>
                    </a:lnL>
                    <a:lnR cap="flat" cmpd="sng" w="7625">
                      <a:solidFill>
                        <a:schemeClr val="lt2"/>
                      </a:solidFill>
                      <a:prstDash val="dash"/>
                      <a:round/>
                      <a:headEnd len="sm" w="sm" type="none"/>
                      <a:tailEnd len="sm" w="sm" type="none"/>
                    </a:lnR>
                    <a:lnT cap="flat" cmpd="sng" w="7625">
                      <a:solidFill>
                        <a:schemeClr val="lt2"/>
                      </a:solidFill>
                      <a:prstDash val="dash"/>
                      <a:round/>
                      <a:headEnd len="sm" w="sm" type="none"/>
                      <a:tailEnd len="sm" w="sm" type="none"/>
                    </a:lnT>
                    <a:lnB cap="flat" cmpd="sng" w="7625">
                      <a:solidFill>
                        <a:schemeClr val="lt2"/>
                      </a:solidFill>
                      <a:prstDash val="dash"/>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Commercial Portable FTIR</a:t>
                      </a:r>
                      <a:endParaRPr sz="800">
                        <a:solidFill>
                          <a:schemeClr val="lt2"/>
                        </a:solidFill>
                      </a:endParaRPr>
                    </a:p>
                  </a:txBody>
                  <a:tcPr marT="19050" marB="19050" marR="28575" marL="28575" anchor="b">
                    <a:lnL cap="flat" cmpd="sng" w="7625">
                      <a:solidFill>
                        <a:schemeClr val="lt2"/>
                      </a:solidFill>
                      <a:prstDash val="dash"/>
                      <a:round/>
                      <a:headEnd len="sm" w="sm" type="none"/>
                      <a:tailEnd len="sm" w="sm" type="none"/>
                    </a:lnL>
                    <a:lnR cap="flat" cmpd="sng" w="7625">
                      <a:solidFill>
                        <a:schemeClr val="lt2"/>
                      </a:solidFill>
                      <a:prstDash val="dash"/>
                      <a:round/>
                      <a:headEnd len="sm" w="sm" type="none"/>
                      <a:tailEnd len="sm" w="sm" type="none"/>
                    </a:lnR>
                    <a:lnT cap="flat" cmpd="sng" w="7625">
                      <a:solidFill>
                        <a:schemeClr val="lt2"/>
                      </a:solidFill>
                      <a:prstDash val="dash"/>
                      <a:round/>
                      <a:headEnd len="sm" w="sm" type="none"/>
                      <a:tailEnd len="sm" w="sm" type="none"/>
                    </a:lnT>
                    <a:lnB cap="flat" cmpd="sng" w="7625">
                      <a:solidFill>
                        <a:schemeClr val="lt2"/>
                      </a:solidFill>
                      <a:prstDash val="dash"/>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Comercial Use on Earth</a:t>
                      </a:r>
                      <a:endParaRPr sz="800">
                        <a:solidFill>
                          <a:schemeClr val="lt2"/>
                        </a:solidFill>
                      </a:endParaRPr>
                    </a:p>
                  </a:txBody>
                  <a:tcPr marT="19050" marB="19050" marR="28575" marL="28575" anchor="b">
                    <a:lnL cap="flat" cmpd="sng" w="7625">
                      <a:solidFill>
                        <a:schemeClr val="lt2"/>
                      </a:solidFill>
                      <a:prstDash val="dash"/>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ash"/>
                      <a:round/>
                      <a:headEnd len="sm" w="sm" type="none"/>
                      <a:tailEnd len="sm" w="sm" type="none"/>
                    </a:lnT>
                    <a:lnB cap="flat" cmpd="sng" w="7625">
                      <a:solidFill>
                        <a:schemeClr val="lt2"/>
                      </a:solidFill>
                      <a:prstDash val="dash"/>
                      <a:round/>
                      <a:headEnd len="sm" w="sm" type="none"/>
                      <a:tailEnd len="sm" w="sm" type="none"/>
                    </a:lnB>
                  </a:tcPr>
                </a:tc>
              </a:tr>
              <a:tr h="200025">
                <a:tc>
                  <a:txBody>
                    <a:bodyPr/>
                    <a:lstStyle/>
                    <a:p>
                      <a:pPr indent="0" lvl="0" marL="0" rtl="0" algn="ctr">
                        <a:lnSpc>
                          <a:spcPct val="115000"/>
                        </a:lnSpc>
                        <a:spcBef>
                          <a:spcPts val="0"/>
                        </a:spcBef>
                        <a:spcAft>
                          <a:spcPts val="0"/>
                        </a:spcAft>
                        <a:buNone/>
                      </a:pPr>
                      <a:r>
                        <a:rPr lang="en" sz="800">
                          <a:solidFill>
                            <a:schemeClr val="lt2"/>
                          </a:solidFill>
                        </a:rPr>
                        <a:t>Single Piece off-Axis </a:t>
                      </a:r>
                      <a:endParaRPr sz="800">
                        <a:solidFill>
                          <a:schemeClr val="lt2"/>
                        </a:solidFill>
                      </a:endParaRPr>
                    </a:p>
                    <a:p>
                      <a:pPr indent="0" lvl="0" marL="0" rtl="0" algn="ctr">
                        <a:lnSpc>
                          <a:spcPct val="115000"/>
                        </a:lnSpc>
                        <a:spcBef>
                          <a:spcPts val="0"/>
                        </a:spcBef>
                        <a:spcAft>
                          <a:spcPts val="0"/>
                        </a:spcAft>
                        <a:buNone/>
                      </a:pPr>
                      <a:r>
                        <a:rPr lang="en" sz="800">
                          <a:solidFill>
                            <a:schemeClr val="lt2"/>
                          </a:solidFill>
                        </a:rPr>
                        <a:t>Korsh Telescope</a:t>
                      </a:r>
                      <a:endParaRPr sz="800">
                        <a:solidFill>
                          <a:schemeClr val="lt2"/>
                        </a:solidFill>
                      </a:endParaRPr>
                    </a:p>
                  </a:txBody>
                  <a:tcPr marT="19050" marB="19050" marR="28575" marL="28575" anchor="b">
                    <a:lnL cap="flat" cmpd="sng" w="7625">
                      <a:solidFill>
                        <a:schemeClr val="lt2"/>
                      </a:solidFill>
                      <a:prstDash val="solid"/>
                      <a:round/>
                      <a:headEnd len="sm" w="sm" type="none"/>
                      <a:tailEnd len="sm" w="sm" type="none"/>
                    </a:lnL>
                    <a:lnR cap="flat" cmpd="sng" w="7625">
                      <a:solidFill>
                        <a:schemeClr val="lt2"/>
                      </a:solidFill>
                      <a:prstDash val="dash"/>
                      <a:round/>
                      <a:headEnd len="sm" w="sm" type="none"/>
                      <a:tailEnd len="sm" w="sm" type="none"/>
                    </a:lnR>
                    <a:lnT cap="flat" cmpd="sng" w="7625">
                      <a:solidFill>
                        <a:schemeClr val="lt2"/>
                      </a:solidFill>
                      <a:prstDash val="dash"/>
                      <a:round/>
                      <a:headEnd len="sm" w="sm" type="none"/>
                      <a:tailEnd len="sm" w="sm" type="none"/>
                    </a:lnT>
                    <a:lnB cap="flat" cmpd="sng" w="7625">
                      <a:solidFill>
                        <a:schemeClr val="lt2"/>
                      </a:solidFill>
                      <a:prstDash val="dash"/>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Ralph/L’Ralph Instruments</a:t>
                      </a:r>
                      <a:endParaRPr sz="800">
                        <a:solidFill>
                          <a:schemeClr val="lt2"/>
                        </a:solidFill>
                      </a:endParaRPr>
                    </a:p>
                  </a:txBody>
                  <a:tcPr marT="19050" marB="19050" marR="28575" marL="28575" anchor="b">
                    <a:lnL cap="flat" cmpd="sng" w="7625">
                      <a:solidFill>
                        <a:schemeClr val="lt2"/>
                      </a:solidFill>
                      <a:prstDash val="dash"/>
                      <a:round/>
                      <a:headEnd len="sm" w="sm" type="none"/>
                      <a:tailEnd len="sm" w="sm" type="none"/>
                    </a:lnL>
                    <a:lnR cap="flat" cmpd="sng" w="7625">
                      <a:solidFill>
                        <a:schemeClr val="lt2"/>
                      </a:solidFill>
                      <a:prstDash val="dash"/>
                      <a:round/>
                      <a:headEnd len="sm" w="sm" type="none"/>
                      <a:tailEnd len="sm" w="sm" type="none"/>
                    </a:lnR>
                    <a:lnT cap="flat" cmpd="sng" w="7625">
                      <a:solidFill>
                        <a:schemeClr val="lt2"/>
                      </a:solidFill>
                      <a:prstDash val="dash"/>
                      <a:round/>
                      <a:headEnd len="sm" w="sm" type="none"/>
                      <a:tailEnd len="sm" w="sm" type="none"/>
                    </a:lnT>
                    <a:lnB cap="flat" cmpd="sng" w="7625">
                      <a:solidFill>
                        <a:schemeClr val="lt2"/>
                      </a:solidFill>
                      <a:prstDash val="dash"/>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Similar Component on Prior Mission</a:t>
                      </a:r>
                      <a:endParaRPr sz="800">
                        <a:solidFill>
                          <a:schemeClr val="lt2"/>
                        </a:solidFill>
                      </a:endParaRPr>
                    </a:p>
                  </a:txBody>
                  <a:tcPr marT="19050" marB="19050" marR="28575" marL="28575" anchor="b">
                    <a:lnL cap="flat" cmpd="sng" w="7625">
                      <a:solidFill>
                        <a:schemeClr val="lt2"/>
                      </a:solidFill>
                      <a:prstDash val="dash"/>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ash"/>
                      <a:round/>
                      <a:headEnd len="sm" w="sm" type="none"/>
                      <a:tailEnd len="sm" w="sm" type="none"/>
                    </a:lnT>
                    <a:lnB cap="flat" cmpd="sng" w="7625">
                      <a:solidFill>
                        <a:schemeClr val="lt2"/>
                      </a:solidFill>
                      <a:prstDash val="dash"/>
                      <a:round/>
                      <a:headEnd len="sm" w="sm" type="none"/>
                      <a:tailEnd len="sm" w="sm" type="none"/>
                    </a:lnB>
                  </a:tcPr>
                </a:tc>
              </a:tr>
              <a:tr h="200025">
                <a:tc>
                  <a:txBody>
                    <a:bodyPr/>
                    <a:lstStyle/>
                    <a:p>
                      <a:pPr indent="0" lvl="0" marL="0" rtl="0" algn="ctr">
                        <a:lnSpc>
                          <a:spcPct val="115000"/>
                        </a:lnSpc>
                        <a:spcBef>
                          <a:spcPts val="0"/>
                        </a:spcBef>
                        <a:spcAft>
                          <a:spcPts val="0"/>
                        </a:spcAft>
                        <a:buNone/>
                      </a:pPr>
                      <a:r>
                        <a:rPr lang="en" sz="800">
                          <a:solidFill>
                            <a:schemeClr val="lt2"/>
                          </a:solidFill>
                        </a:rPr>
                        <a:t>Beralcast Optics</a:t>
                      </a:r>
                      <a:endParaRPr sz="800">
                        <a:solidFill>
                          <a:schemeClr val="lt2"/>
                        </a:solidFill>
                      </a:endParaRPr>
                    </a:p>
                  </a:txBody>
                  <a:tcPr marT="19050" marB="19050" marR="28575" marL="28575" anchor="b">
                    <a:lnL cap="flat" cmpd="sng" w="7625">
                      <a:solidFill>
                        <a:schemeClr val="lt2"/>
                      </a:solidFill>
                      <a:prstDash val="solid"/>
                      <a:round/>
                      <a:headEnd len="sm" w="sm" type="none"/>
                      <a:tailEnd len="sm" w="sm" type="none"/>
                    </a:lnL>
                    <a:lnR cap="flat" cmpd="sng" w="7625">
                      <a:solidFill>
                        <a:schemeClr val="lt2"/>
                      </a:solidFill>
                      <a:prstDash val="dash"/>
                      <a:round/>
                      <a:headEnd len="sm" w="sm" type="none"/>
                      <a:tailEnd len="sm" w="sm" type="none"/>
                    </a:lnR>
                    <a:lnT cap="flat" cmpd="sng" w="7625">
                      <a:solidFill>
                        <a:schemeClr val="lt2"/>
                      </a:solidFill>
                      <a:prstDash val="dash"/>
                      <a:round/>
                      <a:headEnd len="sm" w="sm" type="none"/>
                      <a:tailEnd len="sm" w="sm" type="none"/>
                    </a:lnT>
                    <a:lnB cap="flat" cmpd="sng" w="7625">
                      <a:solidFill>
                        <a:schemeClr val="lt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F-35 MIR Telescope Material</a:t>
                      </a:r>
                      <a:endParaRPr sz="800">
                        <a:solidFill>
                          <a:schemeClr val="lt2"/>
                        </a:solidFill>
                      </a:endParaRPr>
                    </a:p>
                  </a:txBody>
                  <a:tcPr marT="19050" marB="19050" marR="28575" marL="28575" anchor="b">
                    <a:lnL cap="flat" cmpd="sng" w="7625">
                      <a:solidFill>
                        <a:schemeClr val="lt2"/>
                      </a:solidFill>
                      <a:prstDash val="dash"/>
                      <a:round/>
                      <a:headEnd len="sm" w="sm" type="none"/>
                      <a:tailEnd len="sm" w="sm" type="none"/>
                    </a:lnL>
                    <a:lnR cap="flat" cmpd="sng" w="7625">
                      <a:solidFill>
                        <a:schemeClr val="lt2"/>
                      </a:solidFill>
                      <a:prstDash val="dash"/>
                      <a:round/>
                      <a:headEnd len="sm" w="sm" type="none"/>
                      <a:tailEnd len="sm" w="sm" type="none"/>
                    </a:lnR>
                    <a:lnT cap="flat" cmpd="sng" w="7625">
                      <a:solidFill>
                        <a:schemeClr val="lt2"/>
                      </a:solidFill>
                      <a:prstDash val="dash"/>
                      <a:round/>
                      <a:headEnd len="sm" w="sm" type="none"/>
                      <a:tailEnd len="sm" w="sm" type="none"/>
                    </a:lnT>
                    <a:lnB cap="flat" cmpd="sng" w="7625">
                      <a:solidFill>
                        <a:schemeClr val="lt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Used in Spaceflight Relevant Conditions</a:t>
                      </a:r>
                      <a:endParaRPr sz="800">
                        <a:solidFill>
                          <a:schemeClr val="lt2"/>
                        </a:solidFill>
                      </a:endParaRPr>
                    </a:p>
                  </a:txBody>
                  <a:tcPr marT="19050" marB="19050" marR="28575" marL="28575" anchor="b">
                    <a:lnL cap="flat" cmpd="sng" w="7625">
                      <a:solidFill>
                        <a:schemeClr val="lt2"/>
                      </a:solidFill>
                      <a:prstDash val="dash"/>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ash"/>
                      <a:round/>
                      <a:headEnd len="sm" w="sm" type="none"/>
                      <a:tailEnd len="sm" w="sm" type="none"/>
                    </a:lnT>
                    <a:lnB cap="flat" cmpd="sng" w="7625">
                      <a:solidFill>
                        <a:schemeClr val="lt2"/>
                      </a:solidFill>
                      <a:prstDash val="solid"/>
                      <a:round/>
                      <a:headEnd len="sm" w="sm" type="none"/>
                      <a:tailEnd len="sm" w="sm" type="none"/>
                    </a:lnB>
                  </a:tcPr>
                </a:tc>
              </a:tr>
              <a:tr h="100000">
                <a:tc>
                  <a:txBody>
                    <a:bodyPr/>
                    <a:lstStyle/>
                    <a:p>
                      <a:pPr indent="0" lvl="0" marL="0" rtl="0" algn="ctr">
                        <a:lnSpc>
                          <a:spcPct val="115000"/>
                        </a:lnSpc>
                        <a:spcBef>
                          <a:spcPts val="0"/>
                        </a:spcBef>
                        <a:spcAft>
                          <a:spcPts val="0"/>
                        </a:spcAft>
                        <a:buNone/>
                      </a:pPr>
                      <a:r>
                        <a:rPr b="1" lang="en" sz="800">
                          <a:solidFill>
                            <a:schemeClr val="lt2"/>
                          </a:solidFill>
                        </a:rPr>
                        <a:t>Overall TRL Assessment:</a:t>
                      </a:r>
                      <a:endParaRPr b="1" sz="800">
                        <a:solidFill>
                          <a:schemeClr val="lt2"/>
                        </a:solidFill>
                      </a:endParaRPr>
                    </a:p>
                  </a:txBody>
                  <a:tcPr marT="19050" marB="19050" marR="28575" marL="28575" anchor="ctr">
                    <a:lnL cap="flat" cmpd="sng" w="7625">
                      <a:solidFill>
                        <a:schemeClr val="lt2"/>
                      </a:solidFill>
                      <a:prstDash val="solid"/>
                      <a:round/>
                      <a:headEnd len="sm" w="sm" type="none"/>
                      <a:tailEnd len="sm" w="sm" type="none"/>
                    </a:lnL>
                    <a:lnR cap="flat" cmpd="sng" w="7625">
                      <a:solidFill>
                        <a:schemeClr val="lt2"/>
                      </a:solidFill>
                      <a:prstDash val="dash"/>
                      <a:round/>
                      <a:headEnd len="sm" w="sm" type="none"/>
                      <a:tailEnd len="sm" w="sm" type="none"/>
                    </a:lnR>
                    <a:lnT cap="flat" cmpd="sng" w="7625">
                      <a:solidFill>
                        <a:schemeClr val="lt2"/>
                      </a:solidFill>
                      <a:prstDash val="solid"/>
                      <a:round/>
                      <a:headEnd len="sm" w="sm" type="none"/>
                      <a:tailEnd len="sm" w="sm" type="none"/>
                    </a:lnT>
                    <a:lnB cap="flat" cmpd="sng" w="7625">
                      <a:solidFill>
                        <a:schemeClr val="lt2"/>
                      </a:solidFill>
                      <a:prstDash val="solid"/>
                      <a:round/>
                      <a:headEnd len="sm" w="sm" type="none"/>
                      <a:tailEnd len="sm" w="sm" type="none"/>
                    </a:lnB>
                    <a:solidFill>
                      <a:srgbClr val="9FC5E8"/>
                    </a:solidFill>
                  </a:tcPr>
                </a:tc>
                <a:tc>
                  <a:txBody>
                    <a:bodyPr/>
                    <a:lstStyle/>
                    <a:p>
                      <a:pPr indent="0" lvl="0" marL="0" rtl="0" algn="ctr">
                        <a:lnSpc>
                          <a:spcPct val="115000"/>
                        </a:lnSpc>
                        <a:spcBef>
                          <a:spcPts val="0"/>
                        </a:spcBef>
                        <a:spcAft>
                          <a:spcPts val="0"/>
                        </a:spcAft>
                        <a:buNone/>
                      </a:pPr>
                      <a:r>
                        <a:rPr b="1" lang="en" sz="1200">
                          <a:solidFill>
                            <a:schemeClr val="lt2"/>
                          </a:solidFill>
                        </a:rPr>
                        <a:t>TRL 4</a:t>
                      </a:r>
                      <a:endParaRPr b="1" sz="1200">
                        <a:solidFill>
                          <a:schemeClr val="lt2"/>
                        </a:solidFill>
                      </a:endParaRPr>
                    </a:p>
                  </a:txBody>
                  <a:tcPr marT="19050" marB="19050" marR="28575" marL="28575" anchor="ctr">
                    <a:lnL cap="flat" cmpd="sng" w="7625">
                      <a:solidFill>
                        <a:schemeClr val="lt2"/>
                      </a:solidFill>
                      <a:prstDash val="dash"/>
                      <a:round/>
                      <a:headEnd len="sm" w="sm" type="none"/>
                      <a:tailEnd len="sm" w="sm" type="none"/>
                    </a:lnL>
                    <a:lnR cap="flat" cmpd="sng" w="7625">
                      <a:solidFill>
                        <a:schemeClr val="lt2"/>
                      </a:solidFill>
                      <a:prstDash val="dash"/>
                      <a:round/>
                      <a:headEnd len="sm" w="sm" type="none"/>
                      <a:tailEnd len="sm" w="sm" type="none"/>
                    </a:lnR>
                    <a:lnT cap="flat" cmpd="sng" w="7625">
                      <a:solidFill>
                        <a:schemeClr val="lt2"/>
                      </a:solidFill>
                      <a:prstDash val="solid"/>
                      <a:round/>
                      <a:headEnd len="sm" w="sm" type="none"/>
                      <a:tailEnd len="sm" w="sm" type="none"/>
                    </a:lnT>
                    <a:lnB cap="flat" cmpd="sng" w="7625">
                      <a:solidFill>
                        <a:schemeClr val="lt2"/>
                      </a:solidFill>
                      <a:prstDash val="solid"/>
                      <a:round/>
                      <a:headEnd len="sm" w="sm" type="none"/>
                      <a:tailEnd len="sm" w="sm" type="none"/>
                    </a:lnB>
                    <a:solidFill>
                      <a:srgbClr val="9FC5E8"/>
                    </a:solidFill>
                  </a:tcPr>
                </a:tc>
                <a:tc>
                  <a:txBody>
                    <a:bodyPr/>
                    <a:lstStyle/>
                    <a:p>
                      <a:pPr indent="0" lvl="0" marL="0" rtl="0" algn="ctr">
                        <a:lnSpc>
                          <a:spcPct val="115000"/>
                        </a:lnSpc>
                        <a:spcBef>
                          <a:spcPts val="0"/>
                        </a:spcBef>
                        <a:spcAft>
                          <a:spcPts val="0"/>
                        </a:spcAft>
                        <a:buNone/>
                      </a:pPr>
                      <a:r>
                        <a:rPr b="1" lang="en" sz="800">
                          <a:solidFill>
                            <a:schemeClr val="lt2"/>
                          </a:solidFill>
                        </a:rPr>
                        <a:t>All Components Demonstrated in at Minimum Earth Laboratory Conditions</a:t>
                      </a:r>
                      <a:endParaRPr b="1" sz="800">
                        <a:solidFill>
                          <a:schemeClr val="lt2"/>
                        </a:solidFill>
                      </a:endParaRPr>
                    </a:p>
                  </a:txBody>
                  <a:tcPr marT="19050" marB="19050" marR="28575" marL="28575" anchor="b">
                    <a:lnL cap="flat" cmpd="sng" w="7625">
                      <a:solidFill>
                        <a:schemeClr val="lt2"/>
                      </a:solidFill>
                      <a:prstDash val="dash"/>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solid"/>
                      <a:round/>
                      <a:headEnd len="sm" w="sm" type="none"/>
                      <a:tailEnd len="sm" w="sm" type="none"/>
                    </a:lnT>
                    <a:lnB cap="flat" cmpd="sng" w="7625">
                      <a:solidFill>
                        <a:schemeClr val="lt2"/>
                      </a:solidFill>
                      <a:prstDash val="solid"/>
                      <a:round/>
                      <a:headEnd len="sm" w="sm" type="none"/>
                      <a:tailEnd len="sm" w="sm" type="none"/>
                    </a:lnB>
                    <a:solidFill>
                      <a:srgbClr val="9FC5E8"/>
                    </a:solidFill>
                  </a:tcPr>
                </a:tc>
              </a:tr>
            </a:tbl>
          </a:graphicData>
        </a:graphic>
      </p:graphicFrame>
      <p:sp>
        <p:nvSpPr>
          <p:cNvPr id="1168" name="Google Shape;1168;p84"/>
          <p:cNvSpPr txBox="1"/>
          <p:nvPr/>
        </p:nvSpPr>
        <p:spPr>
          <a:xfrm>
            <a:off x="457550" y="132150"/>
            <a:ext cx="5001600" cy="569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500">
                <a:solidFill>
                  <a:schemeClr val="lt1"/>
                </a:solidFill>
                <a:latin typeface="Teko"/>
                <a:ea typeface="Teko"/>
                <a:cs typeface="Teko"/>
                <a:sym typeface="Teko"/>
              </a:rPr>
              <a:t>Novel Technology: </a:t>
            </a:r>
            <a:r>
              <a:rPr lang="en" sz="2500">
                <a:solidFill>
                  <a:schemeClr val="lt1"/>
                </a:solidFill>
                <a:latin typeface="Teko"/>
                <a:ea typeface="Teko"/>
                <a:cs typeface="Teko"/>
                <a:sym typeface="Teko"/>
              </a:rPr>
              <a:t>Imaging Science System </a:t>
            </a:r>
            <a:endParaRPr sz="2500">
              <a:solidFill>
                <a:schemeClr val="lt1"/>
              </a:solidFill>
              <a:latin typeface="Teko"/>
              <a:ea typeface="Teko"/>
              <a:cs typeface="Teko"/>
              <a:sym typeface="Teko"/>
            </a:endParaRPr>
          </a:p>
        </p:txBody>
      </p:sp>
      <p:graphicFrame>
        <p:nvGraphicFramePr>
          <p:cNvPr id="1169" name="Google Shape;1169;p84"/>
          <p:cNvGraphicFramePr/>
          <p:nvPr/>
        </p:nvGraphicFramePr>
        <p:xfrm>
          <a:off x="3705650" y="3220350"/>
          <a:ext cx="3000000" cy="3000000"/>
        </p:xfrm>
        <a:graphic>
          <a:graphicData uri="http://schemas.openxmlformats.org/drawingml/2006/table">
            <a:tbl>
              <a:tblPr>
                <a:noFill/>
                <a:tableStyleId>{5D969E6B-EDC6-4476-8B36-B8EEAB4C9212}</a:tableStyleId>
              </a:tblPr>
              <a:tblGrid>
                <a:gridCol w="759875"/>
                <a:gridCol w="843175"/>
              </a:tblGrid>
              <a:tr h="180125">
                <a:tc gridSpan="2">
                  <a:txBody>
                    <a:bodyPr/>
                    <a:lstStyle/>
                    <a:p>
                      <a:pPr indent="0" lvl="0" marL="0" rtl="0" algn="ctr">
                        <a:lnSpc>
                          <a:spcPct val="115000"/>
                        </a:lnSpc>
                        <a:spcBef>
                          <a:spcPts val="0"/>
                        </a:spcBef>
                        <a:spcAft>
                          <a:spcPts val="0"/>
                        </a:spcAft>
                        <a:buNone/>
                      </a:pPr>
                      <a:r>
                        <a:rPr b="1" lang="en" sz="800">
                          <a:solidFill>
                            <a:schemeClr val="lt2"/>
                          </a:solidFill>
                        </a:rPr>
                        <a:t>Wavelength Bands</a:t>
                      </a:r>
                      <a:endParaRPr b="1" sz="800">
                        <a:solidFill>
                          <a:schemeClr val="lt2"/>
                        </a:solidFill>
                      </a:endParaRPr>
                    </a:p>
                  </a:txBody>
                  <a:tcPr marT="19050" marB="19050" marR="28575" marL="28575" anchor="b">
                    <a:lnL cap="flat" cmpd="sng" w="7625">
                      <a:solidFill>
                        <a:schemeClr val="accent2"/>
                      </a:solidFill>
                      <a:prstDash val="solid"/>
                      <a:round/>
                      <a:headEnd len="sm" w="sm" type="none"/>
                      <a:tailEnd len="sm" w="sm" type="none"/>
                    </a:lnL>
                    <a:lnR cap="flat" cmpd="sng" w="7625">
                      <a:solidFill>
                        <a:schemeClr val="accent2"/>
                      </a:solidFill>
                      <a:prstDash val="solid"/>
                      <a:round/>
                      <a:headEnd len="sm" w="sm" type="none"/>
                      <a:tailEnd len="sm" w="sm" type="none"/>
                    </a:lnR>
                    <a:lnT cap="flat" cmpd="sng" w="7625">
                      <a:solidFill>
                        <a:schemeClr val="accent2"/>
                      </a:solidFill>
                      <a:prstDash val="solid"/>
                      <a:round/>
                      <a:headEnd len="sm" w="sm" type="none"/>
                      <a:tailEnd len="sm" w="sm" type="none"/>
                    </a:lnT>
                    <a:lnB cap="flat" cmpd="sng" w="7625">
                      <a:solidFill>
                        <a:schemeClr val="accent2"/>
                      </a:solidFill>
                      <a:prstDash val="solid"/>
                      <a:round/>
                      <a:headEnd len="sm" w="sm" type="none"/>
                      <a:tailEnd len="sm" w="sm" type="none"/>
                    </a:lnB>
                    <a:solidFill>
                      <a:srgbClr val="134F5C"/>
                    </a:solidFill>
                  </a:tcPr>
                </a:tc>
                <a:tc hMerge="1"/>
              </a:tr>
              <a:tr h="180125">
                <a:tc>
                  <a:txBody>
                    <a:bodyPr/>
                    <a:lstStyle/>
                    <a:p>
                      <a:pPr indent="0" lvl="0" marL="0" rtl="0" algn="ctr">
                        <a:lnSpc>
                          <a:spcPct val="115000"/>
                        </a:lnSpc>
                        <a:spcBef>
                          <a:spcPts val="0"/>
                        </a:spcBef>
                        <a:spcAft>
                          <a:spcPts val="0"/>
                        </a:spcAft>
                        <a:buNone/>
                      </a:pPr>
                      <a:r>
                        <a:rPr b="1" lang="en" sz="800">
                          <a:solidFill>
                            <a:schemeClr val="lt2"/>
                          </a:solidFill>
                        </a:rPr>
                        <a:t>Component</a:t>
                      </a:r>
                      <a:endParaRPr b="1" sz="800">
                        <a:solidFill>
                          <a:schemeClr val="lt2"/>
                        </a:solidFill>
                      </a:endParaRPr>
                    </a:p>
                  </a:txBody>
                  <a:tcPr marT="19050" marB="19050" marR="28575" marL="28575" anchor="b">
                    <a:lnL cap="flat" cmpd="sng" w="7625">
                      <a:solidFill>
                        <a:schemeClr val="accent2"/>
                      </a:solidFill>
                      <a:prstDash val="solid"/>
                      <a:round/>
                      <a:headEnd len="sm" w="sm" type="none"/>
                      <a:tailEnd len="sm" w="sm" type="none"/>
                    </a:lnL>
                    <a:lnR cap="flat" cmpd="sng" w="7625">
                      <a:solidFill>
                        <a:schemeClr val="accent2"/>
                      </a:solidFill>
                      <a:prstDash val="solid"/>
                      <a:round/>
                      <a:headEnd len="sm" w="sm" type="none"/>
                      <a:tailEnd len="sm" w="sm" type="none"/>
                    </a:lnR>
                    <a:lnT cap="flat" cmpd="sng" w="7625">
                      <a:solidFill>
                        <a:schemeClr val="accent2"/>
                      </a:solidFill>
                      <a:prstDash val="solid"/>
                      <a:round/>
                      <a:headEnd len="sm" w="sm" type="none"/>
                      <a:tailEnd len="sm" w="sm" type="none"/>
                    </a:lnT>
                    <a:lnB cap="flat" cmpd="sng" w="7625">
                      <a:solidFill>
                        <a:schemeClr val="accent2"/>
                      </a:solidFill>
                      <a:prstDash val="solid"/>
                      <a:round/>
                      <a:headEnd len="sm" w="sm" type="none"/>
                      <a:tailEnd len="sm" w="sm" type="none"/>
                    </a:lnB>
                    <a:solidFill>
                      <a:srgbClr val="134F5C"/>
                    </a:solidFill>
                  </a:tcPr>
                </a:tc>
                <a:tc>
                  <a:txBody>
                    <a:bodyPr/>
                    <a:lstStyle/>
                    <a:p>
                      <a:pPr indent="0" lvl="0" marL="0" rtl="0" algn="ctr">
                        <a:lnSpc>
                          <a:spcPct val="115000"/>
                        </a:lnSpc>
                        <a:spcBef>
                          <a:spcPts val="0"/>
                        </a:spcBef>
                        <a:spcAft>
                          <a:spcPts val="0"/>
                        </a:spcAft>
                        <a:buNone/>
                      </a:pPr>
                      <a:r>
                        <a:rPr b="1" lang="en" sz="800">
                          <a:solidFill>
                            <a:schemeClr val="lt2"/>
                          </a:solidFill>
                        </a:rPr>
                        <a:t>Range (μm)</a:t>
                      </a:r>
                      <a:endParaRPr b="1" sz="800">
                        <a:solidFill>
                          <a:schemeClr val="lt2"/>
                        </a:solidFill>
                      </a:endParaRPr>
                    </a:p>
                  </a:txBody>
                  <a:tcPr marT="19050" marB="19050" marR="28575" marL="28575" anchor="b">
                    <a:lnL cap="flat" cmpd="sng" w="7625">
                      <a:solidFill>
                        <a:schemeClr val="accent2"/>
                      </a:solidFill>
                      <a:prstDash val="solid"/>
                      <a:round/>
                      <a:headEnd len="sm" w="sm" type="none"/>
                      <a:tailEnd len="sm" w="sm" type="none"/>
                    </a:lnL>
                    <a:lnR cap="flat" cmpd="sng" w="7625">
                      <a:solidFill>
                        <a:schemeClr val="accent2"/>
                      </a:solidFill>
                      <a:prstDash val="solid"/>
                      <a:round/>
                      <a:headEnd len="sm" w="sm" type="none"/>
                      <a:tailEnd len="sm" w="sm" type="none"/>
                    </a:lnR>
                    <a:lnT cap="flat" cmpd="sng" w="7625">
                      <a:solidFill>
                        <a:schemeClr val="accent2"/>
                      </a:solidFill>
                      <a:prstDash val="solid"/>
                      <a:round/>
                      <a:headEnd len="sm" w="sm" type="none"/>
                      <a:tailEnd len="sm" w="sm" type="none"/>
                    </a:lnT>
                    <a:lnB cap="flat" cmpd="sng" w="7625">
                      <a:solidFill>
                        <a:schemeClr val="accent2"/>
                      </a:solidFill>
                      <a:prstDash val="solid"/>
                      <a:round/>
                      <a:headEnd len="sm" w="sm" type="none"/>
                      <a:tailEnd len="sm" w="sm" type="none"/>
                    </a:lnB>
                    <a:solidFill>
                      <a:srgbClr val="134F5C"/>
                    </a:solidFill>
                  </a:tcPr>
                </a:tc>
              </a:tr>
              <a:tr h="180125">
                <a:tc>
                  <a:txBody>
                    <a:bodyPr/>
                    <a:lstStyle/>
                    <a:p>
                      <a:pPr indent="0" lvl="0" marL="0" rtl="0" algn="ctr">
                        <a:lnSpc>
                          <a:spcPct val="115000"/>
                        </a:lnSpc>
                        <a:spcBef>
                          <a:spcPts val="0"/>
                        </a:spcBef>
                        <a:spcAft>
                          <a:spcPts val="0"/>
                        </a:spcAft>
                        <a:buNone/>
                      </a:pPr>
                      <a:r>
                        <a:rPr lang="en" sz="800">
                          <a:solidFill>
                            <a:schemeClr val="lt2"/>
                          </a:solidFill>
                        </a:rPr>
                        <a:t>VIS Spec</a:t>
                      </a:r>
                      <a:endParaRPr sz="800">
                        <a:solidFill>
                          <a:schemeClr val="lt2"/>
                        </a:solidFill>
                      </a:endParaRPr>
                    </a:p>
                  </a:txBody>
                  <a:tcPr marT="19050" marB="19050" marR="28575" marL="28575" anchor="b">
                    <a:lnL cap="flat" cmpd="sng" w="7625">
                      <a:solidFill>
                        <a:schemeClr val="accent2"/>
                      </a:solidFill>
                      <a:prstDash val="solid"/>
                      <a:round/>
                      <a:headEnd len="sm" w="sm" type="none"/>
                      <a:tailEnd len="sm" w="sm" type="none"/>
                    </a:lnL>
                    <a:lnR cap="flat" cmpd="sng" w="7625">
                      <a:solidFill>
                        <a:schemeClr val="accent2"/>
                      </a:solidFill>
                      <a:prstDash val="solid"/>
                      <a:round/>
                      <a:headEnd len="sm" w="sm" type="none"/>
                      <a:tailEnd len="sm" w="sm" type="none"/>
                    </a:lnR>
                    <a:lnT cap="flat" cmpd="sng" w="7625">
                      <a:solidFill>
                        <a:schemeClr val="accent2"/>
                      </a:solidFill>
                      <a:prstDash val="solid"/>
                      <a:round/>
                      <a:headEnd len="sm" w="sm" type="none"/>
                      <a:tailEnd len="sm" w="sm" type="none"/>
                    </a:lnT>
                    <a:lnB cap="flat" cmpd="sng" w="7625">
                      <a:solidFill>
                        <a:schemeClr val="accent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0.37 - 0.95</a:t>
                      </a:r>
                      <a:endParaRPr sz="800">
                        <a:solidFill>
                          <a:schemeClr val="lt2"/>
                        </a:solidFill>
                      </a:endParaRPr>
                    </a:p>
                  </a:txBody>
                  <a:tcPr marT="19050" marB="19050" marR="28575" marL="28575" anchor="b">
                    <a:lnL cap="flat" cmpd="sng" w="7625">
                      <a:solidFill>
                        <a:schemeClr val="accent2"/>
                      </a:solidFill>
                      <a:prstDash val="solid"/>
                      <a:round/>
                      <a:headEnd len="sm" w="sm" type="none"/>
                      <a:tailEnd len="sm" w="sm" type="none"/>
                    </a:lnL>
                    <a:lnR cap="flat" cmpd="sng" w="7625">
                      <a:solidFill>
                        <a:schemeClr val="accent2"/>
                      </a:solidFill>
                      <a:prstDash val="solid"/>
                      <a:round/>
                      <a:headEnd len="sm" w="sm" type="none"/>
                      <a:tailEnd len="sm" w="sm" type="none"/>
                    </a:lnR>
                    <a:lnT cap="flat" cmpd="sng" w="7625">
                      <a:solidFill>
                        <a:schemeClr val="accent2"/>
                      </a:solidFill>
                      <a:prstDash val="solid"/>
                      <a:round/>
                      <a:headEnd len="sm" w="sm" type="none"/>
                      <a:tailEnd len="sm" w="sm" type="none"/>
                    </a:lnT>
                    <a:lnB cap="flat" cmpd="sng" w="7625">
                      <a:solidFill>
                        <a:schemeClr val="accent2"/>
                      </a:solidFill>
                      <a:prstDash val="solid"/>
                      <a:round/>
                      <a:headEnd len="sm" w="sm" type="none"/>
                      <a:tailEnd len="sm" w="sm" type="none"/>
                    </a:lnB>
                  </a:tcPr>
                </a:tc>
              </a:tr>
              <a:tr h="180125">
                <a:tc>
                  <a:txBody>
                    <a:bodyPr/>
                    <a:lstStyle/>
                    <a:p>
                      <a:pPr indent="0" lvl="0" marL="0" rtl="0" algn="ctr">
                        <a:lnSpc>
                          <a:spcPct val="115000"/>
                        </a:lnSpc>
                        <a:spcBef>
                          <a:spcPts val="0"/>
                        </a:spcBef>
                        <a:spcAft>
                          <a:spcPts val="0"/>
                        </a:spcAft>
                        <a:buNone/>
                      </a:pPr>
                      <a:r>
                        <a:rPr lang="en" sz="800">
                          <a:solidFill>
                            <a:schemeClr val="lt2"/>
                          </a:solidFill>
                        </a:rPr>
                        <a:t>NIR Spec</a:t>
                      </a:r>
                      <a:endParaRPr sz="800">
                        <a:solidFill>
                          <a:schemeClr val="lt2"/>
                        </a:solidFill>
                      </a:endParaRPr>
                    </a:p>
                  </a:txBody>
                  <a:tcPr marT="19050" marB="19050" marR="28575" marL="28575" anchor="b">
                    <a:lnL cap="flat" cmpd="sng" w="7625">
                      <a:solidFill>
                        <a:schemeClr val="accent2"/>
                      </a:solidFill>
                      <a:prstDash val="solid"/>
                      <a:round/>
                      <a:headEnd len="sm" w="sm" type="none"/>
                      <a:tailEnd len="sm" w="sm" type="none"/>
                    </a:lnL>
                    <a:lnR cap="flat" cmpd="sng" w="7625">
                      <a:solidFill>
                        <a:schemeClr val="accent2"/>
                      </a:solidFill>
                      <a:prstDash val="solid"/>
                      <a:round/>
                      <a:headEnd len="sm" w="sm" type="none"/>
                      <a:tailEnd len="sm" w="sm" type="none"/>
                    </a:lnR>
                    <a:lnT cap="flat" cmpd="sng" w="7625">
                      <a:solidFill>
                        <a:schemeClr val="accent2"/>
                      </a:solidFill>
                      <a:prstDash val="solid"/>
                      <a:round/>
                      <a:headEnd len="sm" w="sm" type="none"/>
                      <a:tailEnd len="sm" w="sm" type="none"/>
                    </a:lnT>
                    <a:lnB cap="flat" cmpd="sng" w="7625">
                      <a:solidFill>
                        <a:schemeClr val="accent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0.95 - 2.30</a:t>
                      </a:r>
                      <a:endParaRPr sz="800">
                        <a:solidFill>
                          <a:schemeClr val="lt2"/>
                        </a:solidFill>
                      </a:endParaRPr>
                    </a:p>
                  </a:txBody>
                  <a:tcPr marT="19050" marB="19050" marR="28575" marL="28575" anchor="b">
                    <a:lnL cap="flat" cmpd="sng" w="7625">
                      <a:solidFill>
                        <a:schemeClr val="accent2"/>
                      </a:solidFill>
                      <a:prstDash val="solid"/>
                      <a:round/>
                      <a:headEnd len="sm" w="sm" type="none"/>
                      <a:tailEnd len="sm" w="sm" type="none"/>
                    </a:lnL>
                    <a:lnR cap="flat" cmpd="sng" w="7625">
                      <a:solidFill>
                        <a:schemeClr val="accent2"/>
                      </a:solidFill>
                      <a:prstDash val="solid"/>
                      <a:round/>
                      <a:headEnd len="sm" w="sm" type="none"/>
                      <a:tailEnd len="sm" w="sm" type="none"/>
                    </a:lnR>
                    <a:lnT cap="flat" cmpd="sng" w="7625">
                      <a:solidFill>
                        <a:schemeClr val="accent2"/>
                      </a:solidFill>
                      <a:prstDash val="solid"/>
                      <a:round/>
                      <a:headEnd len="sm" w="sm" type="none"/>
                      <a:tailEnd len="sm" w="sm" type="none"/>
                    </a:lnT>
                    <a:lnB cap="flat" cmpd="sng" w="7625">
                      <a:solidFill>
                        <a:schemeClr val="accent2"/>
                      </a:solidFill>
                      <a:prstDash val="solid"/>
                      <a:round/>
                      <a:headEnd len="sm" w="sm" type="none"/>
                      <a:tailEnd len="sm" w="sm" type="none"/>
                    </a:lnB>
                  </a:tcPr>
                </a:tc>
              </a:tr>
              <a:tr h="180125">
                <a:tc>
                  <a:txBody>
                    <a:bodyPr/>
                    <a:lstStyle/>
                    <a:p>
                      <a:pPr indent="0" lvl="0" marL="0" rtl="0" algn="ctr">
                        <a:lnSpc>
                          <a:spcPct val="115000"/>
                        </a:lnSpc>
                        <a:spcBef>
                          <a:spcPts val="0"/>
                        </a:spcBef>
                        <a:spcAft>
                          <a:spcPts val="0"/>
                        </a:spcAft>
                        <a:buNone/>
                      </a:pPr>
                      <a:r>
                        <a:rPr lang="en" sz="800">
                          <a:solidFill>
                            <a:schemeClr val="lt2"/>
                          </a:solidFill>
                        </a:rPr>
                        <a:t>MIR Spec</a:t>
                      </a:r>
                      <a:endParaRPr sz="800">
                        <a:solidFill>
                          <a:schemeClr val="lt2"/>
                        </a:solidFill>
                      </a:endParaRPr>
                    </a:p>
                  </a:txBody>
                  <a:tcPr marT="19050" marB="19050" marR="28575" marL="28575" anchor="b">
                    <a:lnL cap="flat" cmpd="sng" w="7625">
                      <a:solidFill>
                        <a:schemeClr val="accent2"/>
                      </a:solidFill>
                      <a:prstDash val="solid"/>
                      <a:round/>
                      <a:headEnd len="sm" w="sm" type="none"/>
                      <a:tailEnd len="sm" w="sm" type="none"/>
                    </a:lnL>
                    <a:lnR cap="flat" cmpd="sng" w="7625">
                      <a:solidFill>
                        <a:schemeClr val="accent2"/>
                      </a:solidFill>
                      <a:prstDash val="solid"/>
                      <a:round/>
                      <a:headEnd len="sm" w="sm" type="none"/>
                      <a:tailEnd len="sm" w="sm" type="none"/>
                    </a:lnR>
                    <a:lnT cap="flat" cmpd="sng" w="7625">
                      <a:solidFill>
                        <a:schemeClr val="accent2"/>
                      </a:solidFill>
                      <a:prstDash val="solid"/>
                      <a:round/>
                      <a:headEnd len="sm" w="sm" type="none"/>
                      <a:tailEnd len="sm" w="sm" type="none"/>
                    </a:lnT>
                    <a:lnB cap="flat" cmpd="sng" w="7625">
                      <a:solidFill>
                        <a:schemeClr val="accent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2.30 - 10.0</a:t>
                      </a:r>
                      <a:endParaRPr sz="800">
                        <a:solidFill>
                          <a:schemeClr val="lt2"/>
                        </a:solidFill>
                      </a:endParaRPr>
                    </a:p>
                  </a:txBody>
                  <a:tcPr marT="19050" marB="19050" marR="28575" marL="28575" anchor="b">
                    <a:lnL cap="flat" cmpd="sng" w="7625">
                      <a:solidFill>
                        <a:schemeClr val="accent2"/>
                      </a:solidFill>
                      <a:prstDash val="solid"/>
                      <a:round/>
                      <a:headEnd len="sm" w="sm" type="none"/>
                      <a:tailEnd len="sm" w="sm" type="none"/>
                    </a:lnL>
                    <a:lnR cap="flat" cmpd="sng" w="7625">
                      <a:solidFill>
                        <a:schemeClr val="accent2"/>
                      </a:solidFill>
                      <a:prstDash val="solid"/>
                      <a:round/>
                      <a:headEnd len="sm" w="sm" type="none"/>
                      <a:tailEnd len="sm" w="sm" type="none"/>
                    </a:lnR>
                    <a:lnT cap="flat" cmpd="sng" w="7625">
                      <a:solidFill>
                        <a:schemeClr val="accent2"/>
                      </a:solidFill>
                      <a:prstDash val="solid"/>
                      <a:round/>
                      <a:headEnd len="sm" w="sm" type="none"/>
                      <a:tailEnd len="sm" w="sm" type="none"/>
                    </a:lnT>
                    <a:lnB cap="flat" cmpd="sng" w="7625">
                      <a:solidFill>
                        <a:schemeClr val="accent2"/>
                      </a:solidFill>
                      <a:prstDash val="solid"/>
                      <a:round/>
                      <a:headEnd len="sm" w="sm" type="none"/>
                      <a:tailEnd len="sm" w="sm" type="none"/>
                    </a:lnB>
                  </a:tcPr>
                </a:tc>
              </a:tr>
              <a:tr h="180125">
                <a:tc>
                  <a:txBody>
                    <a:bodyPr/>
                    <a:lstStyle/>
                    <a:p>
                      <a:pPr indent="0" lvl="0" marL="0" rtl="0" algn="ctr">
                        <a:lnSpc>
                          <a:spcPct val="115000"/>
                        </a:lnSpc>
                        <a:spcBef>
                          <a:spcPts val="0"/>
                        </a:spcBef>
                        <a:spcAft>
                          <a:spcPts val="0"/>
                        </a:spcAft>
                        <a:buNone/>
                      </a:pPr>
                      <a:r>
                        <a:rPr lang="en" sz="800">
                          <a:solidFill>
                            <a:schemeClr val="lt2"/>
                          </a:solidFill>
                        </a:rPr>
                        <a:t>PanVIS</a:t>
                      </a:r>
                      <a:endParaRPr sz="800">
                        <a:solidFill>
                          <a:schemeClr val="lt2"/>
                        </a:solidFill>
                      </a:endParaRPr>
                    </a:p>
                  </a:txBody>
                  <a:tcPr marT="19050" marB="19050" marR="28575" marL="28575" anchor="b">
                    <a:lnL cap="flat" cmpd="sng" w="7625">
                      <a:solidFill>
                        <a:schemeClr val="accent2"/>
                      </a:solidFill>
                      <a:prstDash val="solid"/>
                      <a:round/>
                      <a:headEnd len="sm" w="sm" type="none"/>
                      <a:tailEnd len="sm" w="sm" type="none"/>
                    </a:lnL>
                    <a:lnR cap="flat" cmpd="sng" w="7625">
                      <a:solidFill>
                        <a:schemeClr val="accent2"/>
                      </a:solidFill>
                      <a:prstDash val="solid"/>
                      <a:round/>
                      <a:headEnd len="sm" w="sm" type="none"/>
                      <a:tailEnd len="sm" w="sm" type="none"/>
                    </a:lnR>
                    <a:lnT cap="flat" cmpd="sng" w="7625">
                      <a:solidFill>
                        <a:schemeClr val="accent2"/>
                      </a:solidFill>
                      <a:prstDash val="solid"/>
                      <a:round/>
                      <a:headEnd len="sm" w="sm" type="none"/>
                      <a:tailEnd len="sm" w="sm" type="none"/>
                    </a:lnT>
                    <a:lnB cap="flat" cmpd="sng" w="7625">
                      <a:solidFill>
                        <a:schemeClr val="accent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0.37 - 0.95</a:t>
                      </a:r>
                      <a:endParaRPr sz="800">
                        <a:solidFill>
                          <a:schemeClr val="lt2"/>
                        </a:solidFill>
                      </a:endParaRPr>
                    </a:p>
                  </a:txBody>
                  <a:tcPr marT="19050" marB="19050" marR="28575" marL="28575" anchor="b">
                    <a:lnL cap="flat" cmpd="sng" w="7625">
                      <a:solidFill>
                        <a:schemeClr val="accent2"/>
                      </a:solidFill>
                      <a:prstDash val="solid"/>
                      <a:round/>
                      <a:headEnd len="sm" w="sm" type="none"/>
                      <a:tailEnd len="sm" w="sm" type="none"/>
                    </a:lnL>
                    <a:lnR cap="flat" cmpd="sng" w="7625">
                      <a:solidFill>
                        <a:schemeClr val="accent2"/>
                      </a:solidFill>
                      <a:prstDash val="solid"/>
                      <a:round/>
                      <a:headEnd len="sm" w="sm" type="none"/>
                      <a:tailEnd len="sm" w="sm" type="none"/>
                    </a:lnR>
                    <a:lnT cap="flat" cmpd="sng" w="7625">
                      <a:solidFill>
                        <a:schemeClr val="accent2"/>
                      </a:solidFill>
                      <a:prstDash val="solid"/>
                      <a:round/>
                      <a:headEnd len="sm" w="sm" type="none"/>
                      <a:tailEnd len="sm" w="sm" type="none"/>
                    </a:lnT>
                    <a:lnB cap="flat" cmpd="sng" w="7625">
                      <a:solidFill>
                        <a:schemeClr val="accent2"/>
                      </a:solidFill>
                      <a:prstDash val="solid"/>
                      <a:round/>
                      <a:headEnd len="sm" w="sm" type="none"/>
                      <a:tailEnd len="sm" w="sm" type="none"/>
                    </a:lnB>
                  </a:tcPr>
                </a:tc>
              </a:tr>
              <a:tr h="180125">
                <a:tc>
                  <a:txBody>
                    <a:bodyPr/>
                    <a:lstStyle/>
                    <a:p>
                      <a:pPr indent="0" lvl="0" marL="0" rtl="0" algn="ctr">
                        <a:lnSpc>
                          <a:spcPct val="115000"/>
                        </a:lnSpc>
                        <a:spcBef>
                          <a:spcPts val="0"/>
                        </a:spcBef>
                        <a:spcAft>
                          <a:spcPts val="0"/>
                        </a:spcAft>
                        <a:buNone/>
                      </a:pPr>
                      <a:r>
                        <a:rPr lang="en" sz="800">
                          <a:solidFill>
                            <a:schemeClr val="lt2"/>
                          </a:solidFill>
                        </a:rPr>
                        <a:t>Blue</a:t>
                      </a:r>
                      <a:endParaRPr sz="800">
                        <a:solidFill>
                          <a:schemeClr val="lt2"/>
                        </a:solidFill>
                      </a:endParaRPr>
                    </a:p>
                  </a:txBody>
                  <a:tcPr marT="19050" marB="19050" marR="28575" marL="28575" anchor="b">
                    <a:lnL cap="flat" cmpd="sng" w="7625">
                      <a:solidFill>
                        <a:schemeClr val="accent2"/>
                      </a:solidFill>
                      <a:prstDash val="solid"/>
                      <a:round/>
                      <a:headEnd len="sm" w="sm" type="none"/>
                      <a:tailEnd len="sm" w="sm" type="none"/>
                    </a:lnL>
                    <a:lnR cap="flat" cmpd="sng" w="7625">
                      <a:solidFill>
                        <a:schemeClr val="accent2"/>
                      </a:solidFill>
                      <a:prstDash val="solid"/>
                      <a:round/>
                      <a:headEnd len="sm" w="sm" type="none"/>
                      <a:tailEnd len="sm" w="sm" type="none"/>
                    </a:lnR>
                    <a:lnT cap="flat" cmpd="sng" w="7625">
                      <a:solidFill>
                        <a:schemeClr val="accent2"/>
                      </a:solidFill>
                      <a:prstDash val="solid"/>
                      <a:round/>
                      <a:headEnd len="sm" w="sm" type="none"/>
                      <a:tailEnd len="sm" w="sm" type="none"/>
                    </a:lnT>
                    <a:lnB cap="flat" cmpd="sng" w="7625">
                      <a:solidFill>
                        <a:schemeClr val="accent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0.40 - 0.55</a:t>
                      </a:r>
                      <a:endParaRPr sz="800">
                        <a:solidFill>
                          <a:schemeClr val="lt2"/>
                        </a:solidFill>
                      </a:endParaRPr>
                    </a:p>
                  </a:txBody>
                  <a:tcPr marT="19050" marB="19050" marR="28575" marL="28575" anchor="b">
                    <a:lnL cap="flat" cmpd="sng" w="7625">
                      <a:solidFill>
                        <a:schemeClr val="accent2"/>
                      </a:solidFill>
                      <a:prstDash val="solid"/>
                      <a:round/>
                      <a:headEnd len="sm" w="sm" type="none"/>
                      <a:tailEnd len="sm" w="sm" type="none"/>
                    </a:lnL>
                    <a:lnR cap="flat" cmpd="sng" w="7625">
                      <a:solidFill>
                        <a:schemeClr val="accent2"/>
                      </a:solidFill>
                      <a:prstDash val="solid"/>
                      <a:round/>
                      <a:headEnd len="sm" w="sm" type="none"/>
                      <a:tailEnd len="sm" w="sm" type="none"/>
                    </a:lnR>
                    <a:lnT cap="flat" cmpd="sng" w="7625">
                      <a:solidFill>
                        <a:schemeClr val="accent2"/>
                      </a:solidFill>
                      <a:prstDash val="solid"/>
                      <a:round/>
                      <a:headEnd len="sm" w="sm" type="none"/>
                      <a:tailEnd len="sm" w="sm" type="none"/>
                    </a:lnT>
                    <a:lnB cap="flat" cmpd="sng" w="7625">
                      <a:solidFill>
                        <a:schemeClr val="accent2"/>
                      </a:solidFill>
                      <a:prstDash val="solid"/>
                      <a:round/>
                      <a:headEnd len="sm" w="sm" type="none"/>
                      <a:tailEnd len="sm" w="sm" type="none"/>
                    </a:lnB>
                  </a:tcPr>
                </a:tc>
              </a:tr>
              <a:tr h="180125">
                <a:tc>
                  <a:txBody>
                    <a:bodyPr/>
                    <a:lstStyle/>
                    <a:p>
                      <a:pPr indent="0" lvl="0" marL="0" rtl="0" algn="ctr">
                        <a:lnSpc>
                          <a:spcPct val="115000"/>
                        </a:lnSpc>
                        <a:spcBef>
                          <a:spcPts val="0"/>
                        </a:spcBef>
                        <a:spcAft>
                          <a:spcPts val="0"/>
                        </a:spcAft>
                        <a:buNone/>
                      </a:pPr>
                      <a:r>
                        <a:rPr lang="en" sz="800">
                          <a:solidFill>
                            <a:schemeClr val="lt2"/>
                          </a:solidFill>
                        </a:rPr>
                        <a:t>Red</a:t>
                      </a:r>
                      <a:endParaRPr sz="800">
                        <a:solidFill>
                          <a:schemeClr val="lt2"/>
                        </a:solidFill>
                      </a:endParaRPr>
                    </a:p>
                  </a:txBody>
                  <a:tcPr marT="19050" marB="19050" marR="28575" marL="28575" anchor="b">
                    <a:lnL cap="flat" cmpd="sng" w="7625">
                      <a:solidFill>
                        <a:schemeClr val="accent2"/>
                      </a:solidFill>
                      <a:prstDash val="solid"/>
                      <a:round/>
                      <a:headEnd len="sm" w="sm" type="none"/>
                      <a:tailEnd len="sm" w="sm" type="none"/>
                    </a:lnL>
                    <a:lnR cap="flat" cmpd="sng" w="7625">
                      <a:solidFill>
                        <a:schemeClr val="accent2"/>
                      </a:solidFill>
                      <a:prstDash val="solid"/>
                      <a:round/>
                      <a:headEnd len="sm" w="sm" type="none"/>
                      <a:tailEnd len="sm" w="sm" type="none"/>
                    </a:lnR>
                    <a:lnT cap="flat" cmpd="sng" w="7625">
                      <a:solidFill>
                        <a:schemeClr val="accent2"/>
                      </a:solidFill>
                      <a:prstDash val="solid"/>
                      <a:round/>
                      <a:headEnd len="sm" w="sm" type="none"/>
                      <a:tailEnd len="sm" w="sm" type="none"/>
                    </a:lnT>
                    <a:lnB cap="flat" cmpd="sng" w="7625">
                      <a:solidFill>
                        <a:schemeClr val="accent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0.54 - 0.70</a:t>
                      </a:r>
                      <a:endParaRPr sz="800">
                        <a:solidFill>
                          <a:schemeClr val="lt2"/>
                        </a:solidFill>
                      </a:endParaRPr>
                    </a:p>
                  </a:txBody>
                  <a:tcPr marT="19050" marB="19050" marR="28575" marL="28575" anchor="b">
                    <a:lnL cap="flat" cmpd="sng" w="7625">
                      <a:solidFill>
                        <a:schemeClr val="accent2"/>
                      </a:solidFill>
                      <a:prstDash val="solid"/>
                      <a:round/>
                      <a:headEnd len="sm" w="sm" type="none"/>
                      <a:tailEnd len="sm" w="sm" type="none"/>
                    </a:lnL>
                    <a:lnR cap="flat" cmpd="sng" w="7625">
                      <a:solidFill>
                        <a:schemeClr val="accent2"/>
                      </a:solidFill>
                      <a:prstDash val="solid"/>
                      <a:round/>
                      <a:headEnd len="sm" w="sm" type="none"/>
                      <a:tailEnd len="sm" w="sm" type="none"/>
                    </a:lnR>
                    <a:lnT cap="flat" cmpd="sng" w="7625">
                      <a:solidFill>
                        <a:schemeClr val="accent2"/>
                      </a:solidFill>
                      <a:prstDash val="solid"/>
                      <a:round/>
                      <a:headEnd len="sm" w="sm" type="none"/>
                      <a:tailEnd len="sm" w="sm" type="none"/>
                    </a:lnT>
                    <a:lnB cap="flat" cmpd="sng" w="7625">
                      <a:solidFill>
                        <a:schemeClr val="accent2"/>
                      </a:solidFill>
                      <a:prstDash val="solid"/>
                      <a:round/>
                      <a:headEnd len="sm" w="sm" type="none"/>
                      <a:tailEnd len="sm" w="sm" type="none"/>
                    </a:lnB>
                  </a:tcPr>
                </a:tc>
              </a:tr>
              <a:tr h="180125">
                <a:tc>
                  <a:txBody>
                    <a:bodyPr/>
                    <a:lstStyle/>
                    <a:p>
                      <a:pPr indent="0" lvl="0" marL="0" rtl="0" algn="ctr">
                        <a:lnSpc>
                          <a:spcPct val="115000"/>
                        </a:lnSpc>
                        <a:spcBef>
                          <a:spcPts val="0"/>
                        </a:spcBef>
                        <a:spcAft>
                          <a:spcPts val="0"/>
                        </a:spcAft>
                        <a:buNone/>
                      </a:pPr>
                      <a:r>
                        <a:rPr lang="en" sz="800">
                          <a:solidFill>
                            <a:schemeClr val="lt2"/>
                          </a:solidFill>
                        </a:rPr>
                        <a:t>Methane</a:t>
                      </a:r>
                      <a:endParaRPr sz="800">
                        <a:solidFill>
                          <a:schemeClr val="lt2"/>
                        </a:solidFill>
                      </a:endParaRPr>
                    </a:p>
                  </a:txBody>
                  <a:tcPr marT="19050" marB="19050" marR="28575" marL="28575" anchor="b">
                    <a:lnL cap="flat" cmpd="sng" w="7625">
                      <a:solidFill>
                        <a:schemeClr val="accent2"/>
                      </a:solidFill>
                      <a:prstDash val="solid"/>
                      <a:round/>
                      <a:headEnd len="sm" w="sm" type="none"/>
                      <a:tailEnd len="sm" w="sm" type="none"/>
                    </a:lnL>
                    <a:lnR cap="flat" cmpd="sng" w="7625">
                      <a:solidFill>
                        <a:schemeClr val="accent2"/>
                      </a:solidFill>
                      <a:prstDash val="solid"/>
                      <a:round/>
                      <a:headEnd len="sm" w="sm" type="none"/>
                      <a:tailEnd len="sm" w="sm" type="none"/>
                    </a:lnR>
                    <a:lnT cap="flat" cmpd="sng" w="7625">
                      <a:solidFill>
                        <a:schemeClr val="accent2"/>
                      </a:solidFill>
                      <a:prstDash val="solid"/>
                      <a:round/>
                      <a:headEnd len="sm" w="sm" type="none"/>
                      <a:tailEnd len="sm" w="sm" type="none"/>
                    </a:lnT>
                    <a:lnB cap="flat" cmpd="sng" w="7625">
                      <a:solidFill>
                        <a:schemeClr val="accent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0.86 - 0.91</a:t>
                      </a:r>
                      <a:endParaRPr sz="800">
                        <a:solidFill>
                          <a:schemeClr val="lt2"/>
                        </a:solidFill>
                      </a:endParaRPr>
                    </a:p>
                  </a:txBody>
                  <a:tcPr marT="19050" marB="19050" marR="28575" marL="28575" anchor="b">
                    <a:lnL cap="flat" cmpd="sng" w="7625">
                      <a:solidFill>
                        <a:schemeClr val="accent2"/>
                      </a:solidFill>
                      <a:prstDash val="solid"/>
                      <a:round/>
                      <a:headEnd len="sm" w="sm" type="none"/>
                      <a:tailEnd len="sm" w="sm" type="none"/>
                    </a:lnL>
                    <a:lnR cap="flat" cmpd="sng" w="7625">
                      <a:solidFill>
                        <a:schemeClr val="accent2"/>
                      </a:solidFill>
                      <a:prstDash val="solid"/>
                      <a:round/>
                      <a:headEnd len="sm" w="sm" type="none"/>
                      <a:tailEnd len="sm" w="sm" type="none"/>
                    </a:lnR>
                    <a:lnT cap="flat" cmpd="sng" w="7625">
                      <a:solidFill>
                        <a:schemeClr val="accent2"/>
                      </a:solidFill>
                      <a:prstDash val="solid"/>
                      <a:round/>
                      <a:headEnd len="sm" w="sm" type="none"/>
                      <a:tailEnd len="sm" w="sm" type="none"/>
                    </a:lnT>
                    <a:lnB cap="flat" cmpd="sng" w="7625">
                      <a:solidFill>
                        <a:schemeClr val="accent2"/>
                      </a:solidFill>
                      <a:prstDash val="solid"/>
                      <a:round/>
                      <a:headEnd len="sm" w="sm" type="none"/>
                      <a:tailEnd len="sm" w="sm" type="none"/>
                    </a:lnB>
                  </a:tcPr>
                </a:tc>
              </a:tr>
              <a:tr h="180125">
                <a:tc>
                  <a:txBody>
                    <a:bodyPr/>
                    <a:lstStyle/>
                    <a:p>
                      <a:pPr indent="0" lvl="0" marL="0" rtl="0" algn="ctr">
                        <a:lnSpc>
                          <a:spcPct val="115000"/>
                        </a:lnSpc>
                        <a:spcBef>
                          <a:spcPts val="0"/>
                        </a:spcBef>
                        <a:spcAft>
                          <a:spcPts val="0"/>
                        </a:spcAft>
                        <a:buNone/>
                      </a:pPr>
                      <a:r>
                        <a:rPr lang="en" sz="800">
                          <a:solidFill>
                            <a:schemeClr val="lt2"/>
                          </a:solidFill>
                        </a:rPr>
                        <a:t>NIR (MVIC)</a:t>
                      </a:r>
                      <a:endParaRPr sz="800">
                        <a:solidFill>
                          <a:schemeClr val="lt2"/>
                        </a:solidFill>
                      </a:endParaRPr>
                    </a:p>
                  </a:txBody>
                  <a:tcPr marT="19050" marB="19050" marR="28575" marL="28575" anchor="b">
                    <a:lnL cap="flat" cmpd="sng" w="7625">
                      <a:solidFill>
                        <a:schemeClr val="accent2"/>
                      </a:solidFill>
                      <a:prstDash val="solid"/>
                      <a:round/>
                      <a:headEnd len="sm" w="sm" type="none"/>
                      <a:tailEnd len="sm" w="sm" type="none"/>
                    </a:lnL>
                    <a:lnR cap="flat" cmpd="sng" w="7625">
                      <a:solidFill>
                        <a:schemeClr val="accent2"/>
                      </a:solidFill>
                      <a:prstDash val="solid"/>
                      <a:round/>
                      <a:headEnd len="sm" w="sm" type="none"/>
                      <a:tailEnd len="sm" w="sm" type="none"/>
                    </a:lnR>
                    <a:lnT cap="flat" cmpd="sng" w="7625">
                      <a:solidFill>
                        <a:schemeClr val="accent2"/>
                      </a:solidFill>
                      <a:prstDash val="solid"/>
                      <a:round/>
                      <a:headEnd len="sm" w="sm" type="none"/>
                      <a:tailEnd len="sm" w="sm" type="none"/>
                    </a:lnT>
                    <a:lnB cap="flat" cmpd="sng" w="7625">
                      <a:solidFill>
                        <a:schemeClr val="accent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0.78 - 0.975</a:t>
                      </a:r>
                      <a:endParaRPr sz="800">
                        <a:solidFill>
                          <a:schemeClr val="lt2"/>
                        </a:solidFill>
                      </a:endParaRPr>
                    </a:p>
                  </a:txBody>
                  <a:tcPr marT="19050" marB="19050" marR="28575" marL="28575" anchor="b">
                    <a:lnL cap="flat" cmpd="sng" w="7625">
                      <a:solidFill>
                        <a:schemeClr val="accent2"/>
                      </a:solidFill>
                      <a:prstDash val="solid"/>
                      <a:round/>
                      <a:headEnd len="sm" w="sm" type="none"/>
                      <a:tailEnd len="sm" w="sm" type="none"/>
                    </a:lnL>
                    <a:lnR cap="flat" cmpd="sng" w="7625">
                      <a:solidFill>
                        <a:schemeClr val="accent2"/>
                      </a:solidFill>
                      <a:prstDash val="solid"/>
                      <a:round/>
                      <a:headEnd len="sm" w="sm" type="none"/>
                      <a:tailEnd len="sm" w="sm" type="none"/>
                    </a:lnR>
                    <a:lnT cap="flat" cmpd="sng" w="7625">
                      <a:solidFill>
                        <a:schemeClr val="accent2"/>
                      </a:solidFill>
                      <a:prstDash val="solid"/>
                      <a:round/>
                      <a:headEnd len="sm" w="sm" type="none"/>
                      <a:tailEnd len="sm" w="sm" type="none"/>
                    </a:lnT>
                    <a:lnB cap="flat" cmpd="sng" w="7625">
                      <a:solidFill>
                        <a:schemeClr val="accent2"/>
                      </a:solidFill>
                      <a:prstDash val="solid"/>
                      <a:round/>
                      <a:headEnd len="sm" w="sm" type="none"/>
                      <a:tailEnd len="sm" w="sm" type="none"/>
                    </a:lnB>
                  </a:tcPr>
                </a:tc>
              </a:tr>
            </a:tbl>
          </a:graphicData>
        </a:graphic>
      </p:graphicFrame>
      <p:sp>
        <p:nvSpPr>
          <p:cNvPr id="1170" name="Google Shape;1170;p84"/>
          <p:cNvSpPr txBox="1"/>
          <p:nvPr/>
        </p:nvSpPr>
        <p:spPr>
          <a:xfrm>
            <a:off x="238100" y="3815900"/>
            <a:ext cx="3400800" cy="1369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100">
                <a:solidFill>
                  <a:schemeClr val="lt1"/>
                </a:solidFill>
                <a:latin typeface="Source Code Pro"/>
                <a:ea typeface="Source Code Pro"/>
                <a:cs typeface="Source Code Pro"/>
                <a:sym typeface="Source Code Pro"/>
              </a:rPr>
              <a:t>Fourier Transform Spectroscopy: </a:t>
            </a:r>
            <a:r>
              <a:rPr lang="en" sz="1100">
                <a:solidFill>
                  <a:schemeClr val="lt1"/>
                </a:solidFill>
                <a:latin typeface="Source Code Pro"/>
                <a:ea typeface="Source Code Pro"/>
                <a:cs typeface="Source Code Pro"/>
                <a:sym typeface="Source Code Pro"/>
              </a:rPr>
              <a:t>a spectral analysis method common in laboratory equipment and on space missions. Fourier Transform spectroscopy has long integration times, but allows for high spectral resolution in a small instrument. </a:t>
            </a:r>
            <a:endParaRPr>
              <a:latin typeface="Source Code Pro"/>
              <a:ea typeface="Source Code Pro"/>
              <a:cs typeface="Source Code Pro"/>
              <a:sym typeface="Source Code Pro"/>
            </a:endParaRPr>
          </a:p>
        </p:txBody>
      </p:sp>
      <p:sp>
        <p:nvSpPr>
          <p:cNvPr id="1171" name="Google Shape;1171;p84"/>
          <p:cNvSpPr txBox="1"/>
          <p:nvPr/>
        </p:nvSpPr>
        <p:spPr>
          <a:xfrm>
            <a:off x="5512275" y="3618425"/>
            <a:ext cx="3092100" cy="153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100">
                <a:solidFill>
                  <a:schemeClr val="lt1"/>
                </a:solidFill>
                <a:latin typeface="Source Code Pro"/>
                <a:ea typeface="Source Code Pro"/>
                <a:cs typeface="Source Code Pro"/>
                <a:sym typeface="Source Code Pro"/>
              </a:rPr>
              <a:t>Computational Imaging:</a:t>
            </a:r>
            <a:r>
              <a:rPr lang="en" sz="1100">
                <a:solidFill>
                  <a:schemeClr val="lt1"/>
                </a:solidFill>
                <a:latin typeface="Source Code Pro"/>
                <a:ea typeface="Source Code Pro"/>
                <a:cs typeface="Source Code Pro"/>
                <a:sym typeface="Source Code Pro"/>
              </a:rPr>
              <a:t> utilizes computational power to surpass the limits of the detector array. It is commonly used both in astronomical imaging and in smartphone cameras to improve dynamic range and </a:t>
            </a:r>
            <a:r>
              <a:rPr lang="en" sz="1100">
                <a:solidFill>
                  <a:schemeClr val="lt1"/>
                </a:solidFill>
                <a:latin typeface="Source Code Pro"/>
                <a:ea typeface="Source Code Pro"/>
                <a:cs typeface="Source Code Pro"/>
                <a:sym typeface="Source Code Pro"/>
              </a:rPr>
              <a:t>spatial</a:t>
            </a:r>
            <a:r>
              <a:rPr lang="en" sz="1100">
                <a:solidFill>
                  <a:schemeClr val="lt1"/>
                </a:solidFill>
                <a:latin typeface="Source Code Pro"/>
                <a:ea typeface="Source Code Pro"/>
                <a:cs typeface="Source Code Pro"/>
                <a:sym typeface="Source Code Pro"/>
              </a:rPr>
              <a:t> resolution.</a:t>
            </a:r>
            <a:endParaRPr>
              <a:solidFill>
                <a:schemeClr val="lt1"/>
              </a:solidFill>
              <a:latin typeface="Source Code Pro"/>
              <a:ea typeface="Source Code Pro"/>
              <a:cs typeface="Source Code Pro"/>
              <a:sym typeface="Source Code Pro"/>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5" name="Shape 1175"/>
        <p:cNvGrpSpPr/>
        <p:nvPr/>
      </p:nvGrpSpPr>
      <p:grpSpPr>
        <a:xfrm>
          <a:off x="0" y="0"/>
          <a:ext cx="0" cy="0"/>
          <a:chOff x="0" y="0"/>
          <a:chExt cx="0" cy="0"/>
        </a:xfrm>
      </p:grpSpPr>
      <p:sp>
        <p:nvSpPr>
          <p:cNvPr id="1176" name="Google Shape;1176;p85"/>
          <p:cNvSpPr txBox="1"/>
          <p:nvPr>
            <p:ph type="title"/>
          </p:nvPr>
        </p:nvSpPr>
        <p:spPr>
          <a:xfrm>
            <a:off x="720000" y="5400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Structures</a:t>
            </a:r>
            <a:r>
              <a:rPr lang="en"/>
              <a:t> </a:t>
            </a:r>
            <a:r>
              <a:rPr lang="en"/>
              <a:t>Requirements</a:t>
            </a:r>
            <a:endParaRPr/>
          </a:p>
        </p:txBody>
      </p:sp>
      <p:graphicFrame>
        <p:nvGraphicFramePr>
          <p:cNvPr id="1177" name="Google Shape;1177;p85"/>
          <p:cNvGraphicFramePr/>
          <p:nvPr/>
        </p:nvGraphicFramePr>
        <p:xfrm>
          <a:off x="592088" y="1353663"/>
          <a:ext cx="3000000" cy="3000000"/>
        </p:xfrm>
        <a:graphic>
          <a:graphicData uri="http://schemas.openxmlformats.org/drawingml/2006/table">
            <a:tbl>
              <a:tblPr>
                <a:noFill/>
                <a:tableStyleId>{A4F9142B-5A3B-41C4-B733-20C184AEE8D0}</a:tableStyleId>
              </a:tblPr>
              <a:tblGrid>
                <a:gridCol w="1213025"/>
                <a:gridCol w="6746800"/>
              </a:tblGrid>
              <a:tr h="576050">
                <a:tc>
                  <a:txBody>
                    <a:bodyPr/>
                    <a:lstStyle/>
                    <a:p>
                      <a:pPr indent="0" lvl="0" marL="0" rtl="0" algn="l">
                        <a:spcBef>
                          <a:spcPts val="0"/>
                        </a:spcBef>
                        <a:spcAft>
                          <a:spcPts val="1200"/>
                        </a:spcAft>
                        <a:buNone/>
                      </a:pPr>
                      <a:r>
                        <a:rPr b="1" lang="en">
                          <a:solidFill>
                            <a:schemeClr val="lt1"/>
                          </a:solidFill>
                          <a:latin typeface="Source Code Pro"/>
                          <a:ea typeface="Source Code Pro"/>
                          <a:cs typeface="Source Code Pro"/>
                          <a:sym typeface="Source Code Pro"/>
                        </a:rPr>
                        <a:t>STR</a:t>
                      </a:r>
                      <a:r>
                        <a:rPr b="1" lang="en">
                          <a:solidFill>
                            <a:schemeClr val="lt1"/>
                          </a:solidFill>
                          <a:latin typeface="Source Code Pro"/>
                          <a:ea typeface="Source Code Pro"/>
                          <a:cs typeface="Source Code Pro"/>
                          <a:sym typeface="Source Code Pro"/>
                        </a:rPr>
                        <a:t>-100	</a:t>
                      </a:r>
                      <a:endParaRPr b="1">
                        <a:latin typeface="Source Code Pro"/>
                        <a:ea typeface="Source Code Pro"/>
                        <a:cs typeface="Source Code Pro"/>
                        <a:sym typeface="Source Code Pro"/>
                      </a:endParaRPr>
                    </a:p>
                  </a:txBody>
                  <a:tcPr marT="91425" marB="91425" marR="91425" marL="91425"/>
                </a:tc>
                <a:tc>
                  <a:txBody>
                    <a:bodyPr/>
                    <a:lstStyle/>
                    <a:p>
                      <a:pPr indent="0" lvl="0" marL="0" rtl="0" algn="l">
                        <a:lnSpc>
                          <a:spcPct val="115000"/>
                        </a:lnSpc>
                        <a:spcBef>
                          <a:spcPts val="0"/>
                        </a:spcBef>
                        <a:spcAft>
                          <a:spcPts val="1200"/>
                        </a:spcAft>
                        <a:buNone/>
                      </a:pPr>
                      <a:r>
                        <a:rPr lang="en">
                          <a:solidFill>
                            <a:schemeClr val="lt1"/>
                          </a:solidFill>
                          <a:latin typeface="Source Code Pro"/>
                          <a:ea typeface="Source Code Pro"/>
                          <a:cs typeface="Source Code Pro"/>
                          <a:sym typeface="Source Code Pro"/>
                        </a:rPr>
                        <a:t>The spacecraft structure shall withstand all loads and accelerations experienced during launch</a:t>
                      </a:r>
                      <a:endParaRPr>
                        <a:solidFill>
                          <a:schemeClr val="lt1"/>
                        </a:solidFill>
                        <a:latin typeface="Source Code Pro"/>
                        <a:ea typeface="Source Code Pro"/>
                        <a:cs typeface="Source Code Pro"/>
                        <a:sym typeface="Source Code Pro"/>
                      </a:endParaRPr>
                    </a:p>
                  </a:txBody>
                  <a:tcPr marT="91425" marB="91425" marR="91425" marL="91425"/>
                </a:tc>
              </a:tr>
              <a:tr h="576050">
                <a:tc>
                  <a:txBody>
                    <a:bodyPr/>
                    <a:lstStyle/>
                    <a:p>
                      <a:pPr indent="0" lvl="0" marL="0" rtl="0" algn="l">
                        <a:spcBef>
                          <a:spcPts val="0"/>
                        </a:spcBef>
                        <a:spcAft>
                          <a:spcPts val="1200"/>
                        </a:spcAft>
                        <a:buNone/>
                      </a:pPr>
                      <a:r>
                        <a:rPr b="1" lang="en">
                          <a:solidFill>
                            <a:schemeClr val="lt1"/>
                          </a:solidFill>
                          <a:latin typeface="Source Code Pro"/>
                          <a:ea typeface="Source Code Pro"/>
                          <a:cs typeface="Source Code Pro"/>
                          <a:sym typeface="Source Code Pro"/>
                        </a:rPr>
                        <a:t>STR</a:t>
                      </a:r>
                      <a:r>
                        <a:rPr b="1" lang="en">
                          <a:solidFill>
                            <a:schemeClr val="lt1"/>
                          </a:solidFill>
                          <a:latin typeface="Source Code Pro"/>
                          <a:ea typeface="Source Code Pro"/>
                          <a:cs typeface="Source Code Pro"/>
                          <a:sym typeface="Source Code Pro"/>
                        </a:rPr>
                        <a:t>-200</a:t>
                      </a:r>
                      <a:endParaRPr b="1">
                        <a:latin typeface="Source Code Pro"/>
                        <a:ea typeface="Source Code Pro"/>
                        <a:cs typeface="Source Code Pro"/>
                        <a:sym typeface="Source Code Pro"/>
                      </a:endParaRPr>
                    </a:p>
                  </a:txBody>
                  <a:tcPr marT="91425" marB="91425" marR="91425" marL="91425"/>
                </a:tc>
                <a:tc>
                  <a:txBody>
                    <a:bodyPr/>
                    <a:lstStyle/>
                    <a:p>
                      <a:pPr indent="0" lvl="0" marL="0" rtl="0" algn="l">
                        <a:spcBef>
                          <a:spcPts val="0"/>
                        </a:spcBef>
                        <a:spcAft>
                          <a:spcPts val="0"/>
                        </a:spcAft>
                        <a:buNone/>
                      </a:pPr>
                      <a:r>
                        <a:rPr lang="en">
                          <a:solidFill>
                            <a:schemeClr val="lt1"/>
                          </a:solidFill>
                          <a:latin typeface="Source Code Pro"/>
                          <a:ea typeface="Source Code Pro"/>
                          <a:cs typeface="Source Code Pro"/>
                          <a:sym typeface="Source Code Pro"/>
                        </a:rPr>
                        <a:t>The spacecraft structure shall withstand all loads and accelerations experienced during transfer and flight to Uranus</a:t>
                      </a:r>
                      <a:endParaRPr>
                        <a:solidFill>
                          <a:schemeClr val="lt1"/>
                        </a:solidFill>
                        <a:latin typeface="Source Code Pro"/>
                        <a:ea typeface="Source Code Pro"/>
                        <a:cs typeface="Source Code Pro"/>
                        <a:sym typeface="Source Code Pro"/>
                      </a:endParaRPr>
                    </a:p>
                  </a:txBody>
                  <a:tcPr marT="91425" marB="91425" marR="91425" marL="91425"/>
                </a:tc>
              </a:tr>
              <a:tr h="576050">
                <a:tc>
                  <a:txBody>
                    <a:bodyPr/>
                    <a:lstStyle/>
                    <a:p>
                      <a:pPr indent="0" lvl="0" marL="0" rtl="0" algn="l">
                        <a:spcBef>
                          <a:spcPts val="0"/>
                        </a:spcBef>
                        <a:spcAft>
                          <a:spcPts val="1200"/>
                        </a:spcAft>
                        <a:buNone/>
                      </a:pPr>
                      <a:r>
                        <a:rPr b="1" lang="en">
                          <a:solidFill>
                            <a:schemeClr val="lt1"/>
                          </a:solidFill>
                          <a:latin typeface="Source Code Pro"/>
                          <a:ea typeface="Source Code Pro"/>
                          <a:cs typeface="Source Code Pro"/>
                          <a:sym typeface="Source Code Pro"/>
                        </a:rPr>
                        <a:t>STR</a:t>
                      </a:r>
                      <a:r>
                        <a:rPr b="1" lang="en">
                          <a:solidFill>
                            <a:schemeClr val="lt1"/>
                          </a:solidFill>
                          <a:latin typeface="Source Code Pro"/>
                          <a:ea typeface="Source Code Pro"/>
                          <a:cs typeface="Source Code Pro"/>
                          <a:sym typeface="Source Code Pro"/>
                        </a:rPr>
                        <a:t>-300</a:t>
                      </a:r>
                      <a:endParaRPr b="1">
                        <a:latin typeface="Source Code Pro"/>
                        <a:ea typeface="Source Code Pro"/>
                        <a:cs typeface="Source Code Pro"/>
                        <a:sym typeface="Source Code Pro"/>
                      </a:endParaRPr>
                    </a:p>
                  </a:txBody>
                  <a:tcPr marT="91425" marB="91425" marR="91425" marL="91425"/>
                </a:tc>
                <a:tc>
                  <a:txBody>
                    <a:bodyPr/>
                    <a:lstStyle/>
                    <a:p>
                      <a:pPr indent="0" lvl="0" marL="0" rtl="0" algn="l">
                        <a:spcBef>
                          <a:spcPts val="0"/>
                        </a:spcBef>
                        <a:spcAft>
                          <a:spcPts val="0"/>
                        </a:spcAft>
                        <a:buNone/>
                      </a:pPr>
                      <a:r>
                        <a:rPr lang="en">
                          <a:solidFill>
                            <a:schemeClr val="lt1"/>
                          </a:solidFill>
                          <a:latin typeface="Source Code Pro"/>
                          <a:ea typeface="Source Code Pro"/>
                          <a:cs typeface="Source Code Pro"/>
                          <a:sym typeface="Source Code Pro"/>
                        </a:rPr>
                        <a:t>The spacecraft structure shall withstand all loads and accelerations experienced during Uranus insertion</a:t>
                      </a:r>
                      <a:endParaRPr>
                        <a:solidFill>
                          <a:schemeClr val="lt1"/>
                        </a:solidFill>
                        <a:latin typeface="Source Code Pro"/>
                        <a:ea typeface="Source Code Pro"/>
                        <a:cs typeface="Source Code Pro"/>
                        <a:sym typeface="Source Code Pro"/>
                      </a:endParaRPr>
                    </a:p>
                  </a:txBody>
                  <a:tcPr marT="91425" marB="91425" marR="91425" marL="91425"/>
                </a:tc>
              </a:tr>
            </a:tbl>
          </a:graphicData>
        </a:graphic>
      </p:graphicFrame>
      <p:sp>
        <p:nvSpPr>
          <p:cNvPr id="1178" name="Google Shape;1178;p85"/>
          <p:cNvSpPr txBox="1"/>
          <p:nvPr>
            <p:ph idx="12" type="sldNum"/>
          </p:nvPr>
        </p:nvSpPr>
        <p:spPr>
          <a:xfrm>
            <a:off x="8423996" y="458670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2" name="Shape 1182"/>
        <p:cNvGrpSpPr/>
        <p:nvPr/>
      </p:nvGrpSpPr>
      <p:grpSpPr>
        <a:xfrm>
          <a:off x="0" y="0"/>
          <a:ext cx="0" cy="0"/>
          <a:chOff x="0" y="0"/>
          <a:chExt cx="0" cy="0"/>
        </a:xfrm>
      </p:grpSpPr>
      <p:sp>
        <p:nvSpPr>
          <p:cNvPr id="1183" name="Google Shape;1183;p86"/>
          <p:cNvSpPr txBox="1"/>
          <p:nvPr>
            <p:ph type="title"/>
          </p:nvPr>
        </p:nvSpPr>
        <p:spPr>
          <a:xfrm>
            <a:off x="720000" y="5400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Spacecraft Configuration &amp; Structure </a:t>
            </a:r>
            <a:endParaRPr/>
          </a:p>
        </p:txBody>
      </p:sp>
      <p:sp>
        <p:nvSpPr>
          <p:cNvPr id="1184" name="Google Shape;1184;p86"/>
          <p:cNvSpPr txBox="1"/>
          <p:nvPr>
            <p:ph idx="12" type="sldNum"/>
          </p:nvPr>
        </p:nvSpPr>
        <p:spPr>
          <a:xfrm>
            <a:off x="8424009" y="458670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185" name="Google Shape;1185;p86"/>
          <p:cNvSpPr txBox="1"/>
          <p:nvPr/>
        </p:nvSpPr>
        <p:spPr>
          <a:xfrm>
            <a:off x="4941250" y="1112700"/>
            <a:ext cx="3539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Source Code Pro Light"/>
              <a:ea typeface="Source Code Pro Light"/>
              <a:cs typeface="Source Code Pro Light"/>
              <a:sym typeface="Source Code Pro Light"/>
            </a:endParaRPr>
          </a:p>
        </p:txBody>
      </p:sp>
      <p:sp>
        <p:nvSpPr>
          <p:cNvPr id="1186" name="Google Shape;1186;p86"/>
          <p:cNvSpPr txBox="1"/>
          <p:nvPr>
            <p:ph idx="4294967295" type="subTitle"/>
          </p:nvPr>
        </p:nvSpPr>
        <p:spPr>
          <a:xfrm>
            <a:off x="4941250" y="1112700"/>
            <a:ext cx="3813300" cy="3726000"/>
          </a:xfrm>
          <a:prstGeom prst="rect">
            <a:avLst/>
          </a:prstGeom>
        </p:spPr>
        <p:txBody>
          <a:bodyPr anchorCtr="0" anchor="t" bIns="91425" lIns="91425" spcFirstLastPara="1" rIns="91425" wrap="square" tIns="91425">
            <a:noAutofit/>
          </a:bodyPr>
          <a:lstStyle/>
          <a:p>
            <a:pPr indent="-317500" lvl="0" marL="457200" rtl="0" algn="l">
              <a:lnSpc>
                <a:spcPct val="115000"/>
              </a:lnSpc>
              <a:spcBef>
                <a:spcPts val="0"/>
              </a:spcBef>
              <a:spcAft>
                <a:spcPts val="0"/>
              </a:spcAft>
              <a:buSzPts val="1400"/>
              <a:buChar char="●"/>
            </a:pPr>
            <a:r>
              <a:rPr lang="en" sz="1400"/>
              <a:t>Structural propellent tanks</a:t>
            </a:r>
            <a:endParaRPr sz="1400"/>
          </a:p>
          <a:p>
            <a:pPr indent="-317500" lvl="0" marL="457200" rtl="0" algn="l">
              <a:lnSpc>
                <a:spcPct val="115000"/>
              </a:lnSpc>
              <a:spcBef>
                <a:spcPts val="1000"/>
              </a:spcBef>
              <a:spcAft>
                <a:spcPts val="0"/>
              </a:spcAft>
              <a:buSzPts val="1400"/>
              <a:buChar char="●"/>
            </a:pPr>
            <a:r>
              <a:rPr lang="en" sz="1400"/>
              <a:t>Central anti-torsion s</a:t>
            </a:r>
            <a:r>
              <a:rPr lang="en" sz="1400"/>
              <a:t>tructure (hidden)</a:t>
            </a:r>
            <a:endParaRPr sz="1400"/>
          </a:p>
          <a:p>
            <a:pPr indent="-317500" lvl="0" marL="457200" rtl="0" algn="l">
              <a:lnSpc>
                <a:spcPct val="115000"/>
              </a:lnSpc>
              <a:spcBef>
                <a:spcPts val="1000"/>
              </a:spcBef>
              <a:spcAft>
                <a:spcPts val="0"/>
              </a:spcAft>
              <a:buSzPts val="1400"/>
              <a:buChar char="●"/>
            </a:pPr>
            <a:r>
              <a:rPr lang="en" sz="1400"/>
              <a:t>Structurally integrated radiation shielding &amp; high gain antenna</a:t>
            </a:r>
            <a:endParaRPr sz="1400"/>
          </a:p>
          <a:p>
            <a:pPr indent="-317500" lvl="0" marL="457200" rtl="0" algn="l">
              <a:lnSpc>
                <a:spcPct val="115000"/>
              </a:lnSpc>
              <a:spcBef>
                <a:spcPts val="1000"/>
              </a:spcBef>
              <a:spcAft>
                <a:spcPts val="0"/>
              </a:spcAft>
              <a:buSzPts val="1400"/>
              <a:buChar char="●"/>
            </a:pPr>
            <a:r>
              <a:rPr lang="en" sz="1400"/>
              <a:t>Al 8090</a:t>
            </a:r>
            <a:r>
              <a:rPr lang="en" sz="1400"/>
              <a:t> Aluminum Lithium s</a:t>
            </a:r>
            <a:r>
              <a:rPr lang="en" sz="1400"/>
              <a:t>tructure</a:t>
            </a:r>
            <a:r>
              <a:rPr lang="en" sz="1400"/>
              <a:t> (2024 </a:t>
            </a:r>
            <a:r>
              <a:rPr lang="en" sz="1400"/>
              <a:t>replacement)</a:t>
            </a:r>
            <a:endParaRPr sz="1400"/>
          </a:p>
          <a:p>
            <a:pPr indent="-317500" lvl="0" marL="457200" rtl="0" algn="l">
              <a:lnSpc>
                <a:spcPct val="115000"/>
              </a:lnSpc>
              <a:spcBef>
                <a:spcPts val="1000"/>
              </a:spcBef>
              <a:spcAft>
                <a:spcPts val="0"/>
              </a:spcAft>
              <a:buSzPts val="1400"/>
              <a:buChar char="●"/>
            </a:pPr>
            <a:r>
              <a:rPr lang="en" sz="1400"/>
              <a:t>Friction stir welding </a:t>
            </a:r>
            <a:r>
              <a:rPr lang="en" sz="1400"/>
              <a:t>for joints on tension faces</a:t>
            </a:r>
            <a:endParaRPr sz="1400"/>
          </a:p>
          <a:p>
            <a:pPr indent="-317500" lvl="0" marL="457200" rtl="0" algn="l">
              <a:lnSpc>
                <a:spcPct val="115000"/>
              </a:lnSpc>
              <a:spcBef>
                <a:spcPts val="1000"/>
              </a:spcBef>
              <a:spcAft>
                <a:spcPts val="1000"/>
              </a:spcAft>
              <a:buSzPts val="1400"/>
              <a:buChar char="●"/>
            </a:pPr>
            <a:r>
              <a:rPr lang="en" sz="1400"/>
              <a:t>Laser beam welding for joints on compression faces</a:t>
            </a:r>
            <a:endParaRPr sz="1400"/>
          </a:p>
        </p:txBody>
      </p:sp>
      <p:pic>
        <p:nvPicPr>
          <p:cNvPr id="1187" name="Google Shape;1187;p86"/>
          <p:cNvPicPr preferRelativeResize="0"/>
          <p:nvPr/>
        </p:nvPicPr>
        <p:blipFill>
          <a:blip r:embed="rId3">
            <a:alphaModFix/>
          </a:blip>
          <a:stretch>
            <a:fillRect/>
          </a:stretch>
        </p:blipFill>
        <p:spPr>
          <a:xfrm>
            <a:off x="720000" y="2996597"/>
            <a:ext cx="2748075" cy="1919650"/>
          </a:xfrm>
          <a:prstGeom prst="rect">
            <a:avLst/>
          </a:prstGeom>
          <a:noFill/>
          <a:ln cap="flat" cmpd="sng" w="38100">
            <a:solidFill>
              <a:schemeClr val="dk1"/>
            </a:solidFill>
            <a:prstDash val="solid"/>
            <a:round/>
            <a:headEnd len="sm" w="sm" type="none"/>
            <a:tailEnd len="sm" w="sm" type="none"/>
          </a:ln>
        </p:spPr>
      </p:pic>
      <p:pic>
        <p:nvPicPr>
          <p:cNvPr id="1188" name="Google Shape;1188;p86"/>
          <p:cNvPicPr preferRelativeResize="0"/>
          <p:nvPr/>
        </p:nvPicPr>
        <p:blipFill>
          <a:blip r:embed="rId4">
            <a:alphaModFix/>
          </a:blip>
          <a:stretch>
            <a:fillRect/>
          </a:stretch>
        </p:blipFill>
        <p:spPr>
          <a:xfrm>
            <a:off x="2466598" y="1112702"/>
            <a:ext cx="2376871" cy="1883900"/>
          </a:xfrm>
          <a:prstGeom prst="rect">
            <a:avLst/>
          </a:prstGeom>
          <a:noFill/>
          <a:ln cap="flat" cmpd="sng" w="38100">
            <a:solidFill>
              <a:schemeClr val="dk1"/>
            </a:solidFill>
            <a:prstDash val="solid"/>
            <a:round/>
            <a:headEnd len="sm" w="sm" type="none"/>
            <a:tailEnd len="sm" w="sm" type="none"/>
          </a:ln>
        </p:spPr>
      </p:pic>
      <p:pic>
        <p:nvPicPr>
          <p:cNvPr id="1189" name="Google Shape;1189;p86"/>
          <p:cNvPicPr preferRelativeResize="0"/>
          <p:nvPr/>
        </p:nvPicPr>
        <p:blipFill>
          <a:blip r:embed="rId5">
            <a:alphaModFix/>
          </a:blip>
          <a:stretch>
            <a:fillRect/>
          </a:stretch>
        </p:blipFill>
        <p:spPr>
          <a:xfrm>
            <a:off x="720000" y="1112700"/>
            <a:ext cx="1746600" cy="1883900"/>
          </a:xfrm>
          <a:prstGeom prst="rect">
            <a:avLst/>
          </a:prstGeom>
          <a:noFill/>
          <a:ln cap="flat" cmpd="sng" w="38100">
            <a:solidFill>
              <a:schemeClr val="dk1"/>
            </a:solidFill>
            <a:prstDash val="solid"/>
            <a:round/>
            <a:headEnd len="sm" w="sm" type="none"/>
            <a:tailEnd len="sm" w="sm" type="none"/>
          </a:ln>
        </p:spPr>
      </p:pic>
      <p:sp>
        <p:nvSpPr>
          <p:cNvPr id="1190" name="Google Shape;1190;p86"/>
          <p:cNvSpPr txBox="1"/>
          <p:nvPr/>
        </p:nvSpPr>
        <p:spPr>
          <a:xfrm>
            <a:off x="3613225" y="3148900"/>
            <a:ext cx="1154100" cy="153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800">
                <a:solidFill>
                  <a:schemeClr val="lt1"/>
                </a:solidFill>
                <a:latin typeface="Source Code Pro Light"/>
                <a:ea typeface="Source Code Pro Light"/>
                <a:cs typeface="Source Code Pro Light"/>
                <a:sym typeface="Source Code Pro Light"/>
              </a:rPr>
              <a:t>Launch Configuration (Above Left)</a:t>
            </a:r>
            <a:endParaRPr i="1" sz="800">
              <a:solidFill>
                <a:schemeClr val="lt1"/>
              </a:solidFill>
              <a:latin typeface="Source Code Pro Light"/>
              <a:ea typeface="Source Code Pro Light"/>
              <a:cs typeface="Source Code Pro Light"/>
              <a:sym typeface="Source Code Pro Light"/>
            </a:endParaRPr>
          </a:p>
          <a:p>
            <a:pPr indent="0" lvl="0" marL="0" rtl="0" algn="l">
              <a:spcBef>
                <a:spcPts val="0"/>
              </a:spcBef>
              <a:spcAft>
                <a:spcPts val="0"/>
              </a:spcAft>
              <a:buNone/>
            </a:pPr>
            <a:r>
              <a:t/>
            </a:r>
            <a:endParaRPr i="1" sz="800">
              <a:solidFill>
                <a:schemeClr val="lt1"/>
              </a:solidFill>
              <a:latin typeface="Source Code Pro Light"/>
              <a:ea typeface="Source Code Pro Light"/>
              <a:cs typeface="Source Code Pro Light"/>
              <a:sym typeface="Source Code Pro Light"/>
            </a:endParaRPr>
          </a:p>
          <a:p>
            <a:pPr indent="0" lvl="0" marL="0" rtl="0" algn="l">
              <a:spcBef>
                <a:spcPts val="0"/>
              </a:spcBef>
              <a:spcAft>
                <a:spcPts val="0"/>
              </a:spcAft>
              <a:buNone/>
            </a:pPr>
            <a:r>
              <a:rPr i="1" lang="en" sz="800">
                <a:solidFill>
                  <a:schemeClr val="lt1"/>
                </a:solidFill>
                <a:latin typeface="Source Code Pro Light"/>
                <a:ea typeface="Source Code Pro Light"/>
                <a:cs typeface="Source Code Pro Light"/>
                <a:sym typeface="Source Code Pro Light"/>
              </a:rPr>
              <a:t>Cruise Configuration (Above Right)</a:t>
            </a:r>
            <a:endParaRPr i="1" sz="800">
              <a:solidFill>
                <a:schemeClr val="lt1"/>
              </a:solidFill>
              <a:latin typeface="Source Code Pro Light"/>
              <a:ea typeface="Source Code Pro Light"/>
              <a:cs typeface="Source Code Pro Light"/>
              <a:sym typeface="Source Code Pro Light"/>
            </a:endParaRPr>
          </a:p>
          <a:p>
            <a:pPr indent="0" lvl="0" marL="0" rtl="0" algn="l">
              <a:spcBef>
                <a:spcPts val="0"/>
              </a:spcBef>
              <a:spcAft>
                <a:spcPts val="0"/>
              </a:spcAft>
              <a:buNone/>
            </a:pPr>
            <a:r>
              <a:t/>
            </a:r>
            <a:endParaRPr i="1" sz="800">
              <a:solidFill>
                <a:schemeClr val="lt1"/>
              </a:solidFill>
              <a:latin typeface="Source Code Pro Light"/>
              <a:ea typeface="Source Code Pro Light"/>
              <a:cs typeface="Source Code Pro Light"/>
              <a:sym typeface="Source Code Pro Light"/>
            </a:endParaRPr>
          </a:p>
          <a:p>
            <a:pPr indent="0" lvl="0" marL="0" rtl="0" algn="l">
              <a:spcBef>
                <a:spcPts val="0"/>
              </a:spcBef>
              <a:spcAft>
                <a:spcPts val="0"/>
              </a:spcAft>
              <a:buNone/>
            </a:pPr>
            <a:r>
              <a:rPr i="1" lang="en" sz="800">
                <a:solidFill>
                  <a:schemeClr val="lt1"/>
                </a:solidFill>
                <a:latin typeface="Source Code Pro Light"/>
                <a:ea typeface="Source Code Pro Light"/>
                <a:cs typeface="Source Code Pro Light"/>
                <a:sym typeface="Source Code Pro Light"/>
              </a:rPr>
              <a:t>Uranus Orbit </a:t>
            </a:r>
            <a:r>
              <a:rPr i="1" lang="en" sz="800">
                <a:solidFill>
                  <a:schemeClr val="lt1"/>
                </a:solidFill>
                <a:latin typeface="Source Code Pro Light"/>
                <a:ea typeface="Source Code Pro Light"/>
                <a:cs typeface="Source Code Pro Light"/>
                <a:sym typeface="Source Code Pro Light"/>
              </a:rPr>
              <a:t>Configuration</a:t>
            </a:r>
            <a:r>
              <a:rPr i="1" lang="en" sz="800">
                <a:solidFill>
                  <a:schemeClr val="lt1"/>
                </a:solidFill>
                <a:latin typeface="Source Code Pro Light"/>
                <a:ea typeface="Source Code Pro Light"/>
                <a:cs typeface="Source Code Pro Light"/>
                <a:sym typeface="Source Code Pro Light"/>
              </a:rPr>
              <a:t> (Left)</a:t>
            </a:r>
            <a:endParaRPr i="1" sz="800">
              <a:solidFill>
                <a:schemeClr val="lt1"/>
              </a:solidFill>
              <a:latin typeface="Source Code Pro Light"/>
              <a:ea typeface="Source Code Pro Light"/>
              <a:cs typeface="Source Code Pro Light"/>
              <a:sym typeface="Source Code Pro Light"/>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4" name="Shape 1194"/>
        <p:cNvGrpSpPr/>
        <p:nvPr/>
      </p:nvGrpSpPr>
      <p:grpSpPr>
        <a:xfrm>
          <a:off x="0" y="0"/>
          <a:ext cx="0" cy="0"/>
          <a:chOff x="0" y="0"/>
          <a:chExt cx="0" cy="0"/>
        </a:xfrm>
      </p:grpSpPr>
      <p:sp>
        <p:nvSpPr>
          <p:cNvPr id="1195" name="Google Shape;1195;p87"/>
          <p:cNvSpPr txBox="1"/>
          <p:nvPr>
            <p:ph idx="12" type="sldNum"/>
          </p:nvPr>
        </p:nvSpPr>
        <p:spPr>
          <a:xfrm>
            <a:off x="8424009" y="458670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196" name="Google Shape;1196;p87"/>
          <p:cNvSpPr/>
          <p:nvPr/>
        </p:nvSpPr>
        <p:spPr>
          <a:xfrm>
            <a:off x="1758600" y="598350"/>
            <a:ext cx="5626800" cy="3946800"/>
          </a:xfrm>
          <a:prstGeom prst="rect">
            <a:avLst/>
          </a:prstGeom>
          <a:no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7" name="Google Shape;1197;p87"/>
          <p:cNvSpPr txBox="1"/>
          <p:nvPr/>
        </p:nvSpPr>
        <p:spPr>
          <a:xfrm>
            <a:off x="2353999" y="1534666"/>
            <a:ext cx="41454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highlight>
                  <a:schemeClr val="lt1"/>
                </a:highlight>
                <a:latin typeface="Source Code Pro Light"/>
                <a:ea typeface="Source Code Pro Light"/>
                <a:cs typeface="Source Code Pro Light"/>
                <a:sym typeface="Source Code Pro Light"/>
              </a:rPr>
              <a:t>Spacecraft</a:t>
            </a:r>
            <a:endParaRPr>
              <a:highlight>
                <a:schemeClr val="lt1"/>
              </a:highlight>
              <a:latin typeface="Source Code Pro Light"/>
              <a:ea typeface="Source Code Pro Light"/>
              <a:cs typeface="Source Code Pro Light"/>
              <a:sym typeface="Source Code Pro Light"/>
            </a:endParaRPr>
          </a:p>
          <a:p>
            <a:pPr indent="0" lvl="0" marL="0" rtl="0" algn="l">
              <a:spcBef>
                <a:spcPts val="0"/>
              </a:spcBef>
              <a:spcAft>
                <a:spcPts val="0"/>
              </a:spcAft>
              <a:buNone/>
            </a:pPr>
            <a:r>
              <a:rPr lang="en">
                <a:highlight>
                  <a:schemeClr val="lt1"/>
                </a:highlight>
                <a:latin typeface="Source Code Pro Light"/>
                <a:ea typeface="Source Code Pro Light"/>
                <a:cs typeface="Source Code Pro Light"/>
                <a:sym typeface="Source Code Pro Light"/>
              </a:rPr>
              <a:t>Video</a:t>
            </a:r>
            <a:endParaRPr>
              <a:highlight>
                <a:schemeClr val="lt1"/>
              </a:highlight>
              <a:latin typeface="Source Code Pro Light"/>
              <a:ea typeface="Source Code Pro Light"/>
              <a:cs typeface="Source Code Pro Light"/>
              <a:sym typeface="Source Code Pro Light"/>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1" name="Shape 1201"/>
        <p:cNvGrpSpPr/>
        <p:nvPr/>
      </p:nvGrpSpPr>
      <p:grpSpPr>
        <a:xfrm>
          <a:off x="0" y="0"/>
          <a:ext cx="0" cy="0"/>
          <a:chOff x="0" y="0"/>
          <a:chExt cx="0" cy="0"/>
        </a:xfrm>
      </p:grpSpPr>
      <p:sp>
        <p:nvSpPr>
          <p:cNvPr id="1202" name="Google Shape;1202;p88"/>
          <p:cNvSpPr txBox="1"/>
          <p:nvPr>
            <p:ph type="title"/>
          </p:nvPr>
        </p:nvSpPr>
        <p:spPr>
          <a:xfrm>
            <a:off x="822025" y="564350"/>
            <a:ext cx="33036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Thermal Requirements</a:t>
            </a:r>
            <a:endParaRPr/>
          </a:p>
        </p:txBody>
      </p:sp>
      <p:sp>
        <p:nvSpPr>
          <p:cNvPr id="1203" name="Google Shape;1203;p88"/>
          <p:cNvSpPr txBox="1"/>
          <p:nvPr>
            <p:ph idx="12" type="sldNum"/>
          </p:nvPr>
        </p:nvSpPr>
        <p:spPr>
          <a:xfrm>
            <a:off x="8423996" y="458670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204" name="Google Shape;1204;p88"/>
          <p:cNvSpPr txBox="1"/>
          <p:nvPr/>
        </p:nvSpPr>
        <p:spPr>
          <a:xfrm>
            <a:off x="592038" y="4223000"/>
            <a:ext cx="79599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aseline="30000" lang="en">
                <a:solidFill>
                  <a:srgbClr val="FFFFFF"/>
                </a:solidFill>
                <a:latin typeface="Source Code Pro Light"/>
                <a:ea typeface="Source Code Pro Light"/>
                <a:cs typeface="Source Code Pro Light"/>
                <a:sym typeface="Source Code Pro Light"/>
              </a:rPr>
              <a:t>* Neglecting individual components of different science instruments, such as optics of spectrometer required to be at 110ºK due to computational constraints</a:t>
            </a:r>
            <a:endParaRPr baseline="30000">
              <a:solidFill>
                <a:srgbClr val="FFFFFF"/>
              </a:solidFill>
              <a:latin typeface="Source Code Pro Light"/>
              <a:ea typeface="Source Code Pro Light"/>
              <a:cs typeface="Source Code Pro Light"/>
              <a:sym typeface="Source Code Pro Light"/>
            </a:endParaRPr>
          </a:p>
        </p:txBody>
      </p:sp>
      <p:graphicFrame>
        <p:nvGraphicFramePr>
          <p:cNvPr id="1205" name="Google Shape;1205;p88"/>
          <p:cNvGraphicFramePr/>
          <p:nvPr/>
        </p:nvGraphicFramePr>
        <p:xfrm>
          <a:off x="592075" y="1590638"/>
          <a:ext cx="3000000" cy="3000000"/>
        </p:xfrm>
        <a:graphic>
          <a:graphicData uri="http://schemas.openxmlformats.org/drawingml/2006/table">
            <a:tbl>
              <a:tblPr>
                <a:noFill/>
                <a:tableStyleId>{A4F9142B-5A3B-41C4-B733-20C184AEE8D0}</a:tableStyleId>
              </a:tblPr>
              <a:tblGrid>
                <a:gridCol w="1213025"/>
                <a:gridCol w="6746800"/>
              </a:tblGrid>
              <a:tr h="576050">
                <a:tc>
                  <a:txBody>
                    <a:bodyPr/>
                    <a:lstStyle/>
                    <a:p>
                      <a:pPr indent="0" lvl="0" marL="0" rtl="0" algn="l">
                        <a:spcBef>
                          <a:spcPts val="0"/>
                        </a:spcBef>
                        <a:spcAft>
                          <a:spcPts val="1200"/>
                        </a:spcAft>
                        <a:buNone/>
                      </a:pPr>
                      <a:r>
                        <a:rPr b="1" lang="en">
                          <a:solidFill>
                            <a:schemeClr val="lt1"/>
                          </a:solidFill>
                          <a:latin typeface="Source Code Pro"/>
                          <a:ea typeface="Source Code Pro"/>
                          <a:cs typeface="Source Code Pro"/>
                          <a:sym typeface="Source Code Pro"/>
                        </a:rPr>
                        <a:t>TRM</a:t>
                      </a:r>
                      <a:r>
                        <a:rPr b="1" lang="en">
                          <a:solidFill>
                            <a:schemeClr val="lt1"/>
                          </a:solidFill>
                          <a:latin typeface="Source Code Pro"/>
                          <a:ea typeface="Source Code Pro"/>
                          <a:cs typeface="Source Code Pro"/>
                          <a:sym typeface="Source Code Pro"/>
                        </a:rPr>
                        <a:t>-100</a:t>
                      </a:r>
                      <a:endParaRPr b="1">
                        <a:latin typeface="Source Code Pro"/>
                        <a:ea typeface="Source Code Pro"/>
                        <a:cs typeface="Source Code Pro"/>
                        <a:sym typeface="Source Code Pro"/>
                      </a:endParaRPr>
                    </a:p>
                  </a:txBody>
                  <a:tcPr marT="91425" marB="91425" marR="91425" marL="91425"/>
                </a:tc>
                <a:tc>
                  <a:txBody>
                    <a:bodyPr/>
                    <a:lstStyle/>
                    <a:p>
                      <a:pPr indent="0" lvl="0" marL="0" rtl="0" algn="l">
                        <a:lnSpc>
                          <a:spcPct val="115000"/>
                        </a:lnSpc>
                        <a:spcBef>
                          <a:spcPts val="0"/>
                        </a:spcBef>
                        <a:spcAft>
                          <a:spcPts val="1200"/>
                        </a:spcAft>
                        <a:buNone/>
                      </a:pPr>
                      <a:r>
                        <a:rPr lang="en">
                          <a:solidFill>
                            <a:schemeClr val="lt1"/>
                          </a:solidFill>
                          <a:latin typeface="Source Code Pro"/>
                          <a:ea typeface="Source Code Pro"/>
                          <a:cs typeface="Source Code Pro"/>
                          <a:sym typeface="Source Code Pro"/>
                        </a:rPr>
                        <a:t>The propellant shall have a temperature of -40ºC to operate and a survival temperature range between -90ºC and 24ºC.</a:t>
                      </a:r>
                      <a:endParaRPr>
                        <a:solidFill>
                          <a:schemeClr val="lt1"/>
                        </a:solidFill>
                        <a:latin typeface="Source Code Pro"/>
                        <a:ea typeface="Source Code Pro"/>
                        <a:cs typeface="Source Code Pro"/>
                        <a:sym typeface="Source Code Pro"/>
                      </a:endParaRPr>
                    </a:p>
                  </a:txBody>
                  <a:tcPr marT="91425" marB="91425" marR="91425" marL="91425"/>
                </a:tc>
              </a:tr>
              <a:tr h="576050">
                <a:tc>
                  <a:txBody>
                    <a:bodyPr/>
                    <a:lstStyle/>
                    <a:p>
                      <a:pPr indent="0" lvl="0" marL="0" rtl="0" algn="l">
                        <a:spcBef>
                          <a:spcPts val="0"/>
                        </a:spcBef>
                        <a:spcAft>
                          <a:spcPts val="1200"/>
                        </a:spcAft>
                        <a:buNone/>
                      </a:pPr>
                      <a:r>
                        <a:rPr b="1" lang="en">
                          <a:solidFill>
                            <a:schemeClr val="lt1"/>
                          </a:solidFill>
                          <a:latin typeface="Source Code Pro"/>
                          <a:ea typeface="Source Code Pro"/>
                          <a:cs typeface="Source Code Pro"/>
                          <a:sym typeface="Source Code Pro"/>
                        </a:rPr>
                        <a:t>TRM</a:t>
                      </a:r>
                      <a:r>
                        <a:rPr b="1" lang="en">
                          <a:solidFill>
                            <a:schemeClr val="lt1"/>
                          </a:solidFill>
                          <a:latin typeface="Source Code Pro"/>
                          <a:ea typeface="Source Code Pro"/>
                          <a:cs typeface="Source Code Pro"/>
                          <a:sym typeface="Source Code Pro"/>
                        </a:rPr>
                        <a:t>-200	</a:t>
                      </a:r>
                      <a:endParaRPr b="1">
                        <a:latin typeface="Source Code Pro"/>
                        <a:ea typeface="Source Code Pro"/>
                        <a:cs typeface="Source Code Pro"/>
                        <a:sym typeface="Source Code Pro"/>
                      </a:endParaRPr>
                    </a:p>
                  </a:txBody>
                  <a:tcPr marT="91425" marB="91425" marR="91425" marL="91425"/>
                </a:tc>
                <a:tc>
                  <a:txBody>
                    <a:bodyPr/>
                    <a:lstStyle/>
                    <a:p>
                      <a:pPr indent="0" lvl="0" marL="0" rtl="0" algn="l">
                        <a:lnSpc>
                          <a:spcPct val="115000"/>
                        </a:lnSpc>
                        <a:spcBef>
                          <a:spcPts val="0"/>
                        </a:spcBef>
                        <a:spcAft>
                          <a:spcPts val="1200"/>
                        </a:spcAft>
                        <a:buNone/>
                      </a:pPr>
                      <a:r>
                        <a:rPr lang="en">
                          <a:solidFill>
                            <a:schemeClr val="lt1"/>
                          </a:solidFill>
                          <a:latin typeface="Source Code Pro"/>
                          <a:ea typeface="Source Code Pro"/>
                          <a:cs typeface="Source Code Pro"/>
                          <a:sym typeface="Source Code Pro"/>
                        </a:rPr>
                        <a:t>The avionics boards shall have a temperature range between -30ºC and 50ºC to operate, and a survival temperature range between -40 and 85ºC</a:t>
                      </a:r>
                      <a:endParaRPr>
                        <a:solidFill>
                          <a:schemeClr val="lt1"/>
                        </a:solidFill>
                        <a:latin typeface="Source Code Pro"/>
                        <a:ea typeface="Source Code Pro"/>
                        <a:cs typeface="Source Code Pro"/>
                        <a:sym typeface="Source Code Pro"/>
                      </a:endParaRPr>
                    </a:p>
                  </a:txBody>
                  <a:tcPr marT="91425" marB="91425" marR="91425" marL="91425"/>
                </a:tc>
              </a:tr>
              <a:tr h="590525">
                <a:tc>
                  <a:txBody>
                    <a:bodyPr/>
                    <a:lstStyle/>
                    <a:p>
                      <a:pPr indent="0" lvl="0" marL="0" rtl="0" algn="l">
                        <a:spcBef>
                          <a:spcPts val="0"/>
                        </a:spcBef>
                        <a:spcAft>
                          <a:spcPts val="1200"/>
                        </a:spcAft>
                        <a:buNone/>
                      </a:pPr>
                      <a:r>
                        <a:rPr b="1" lang="en">
                          <a:solidFill>
                            <a:schemeClr val="lt1"/>
                          </a:solidFill>
                          <a:latin typeface="Source Code Pro"/>
                          <a:ea typeface="Source Code Pro"/>
                          <a:cs typeface="Source Code Pro"/>
                          <a:sym typeface="Source Code Pro"/>
                        </a:rPr>
                        <a:t>TRM</a:t>
                      </a:r>
                      <a:r>
                        <a:rPr b="1" lang="en">
                          <a:solidFill>
                            <a:schemeClr val="lt1"/>
                          </a:solidFill>
                          <a:latin typeface="Source Code Pro"/>
                          <a:ea typeface="Source Code Pro"/>
                          <a:cs typeface="Source Code Pro"/>
                          <a:sym typeface="Source Code Pro"/>
                        </a:rPr>
                        <a:t>-300</a:t>
                      </a:r>
                      <a:endParaRPr b="1">
                        <a:latin typeface="Source Code Pro"/>
                        <a:ea typeface="Source Code Pro"/>
                        <a:cs typeface="Source Code Pro"/>
                        <a:sym typeface="Source Code Pro"/>
                      </a:endParaRPr>
                    </a:p>
                  </a:txBody>
                  <a:tcPr marT="91425" marB="91425" marR="91425" marL="91425"/>
                </a:tc>
                <a:tc>
                  <a:txBody>
                    <a:bodyPr/>
                    <a:lstStyle/>
                    <a:p>
                      <a:pPr indent="0" lvl="0" marL="0" rtl="0" algn="l">
                        <a:lnSpc>
                          <a:spcPct val="115000"/>
                        </a:lnSpc>
                        <a:spcBef>
                          <a:spcPts val="0"/>
                        </a:spcBef>
                        <a:spcAft>
                          <a:spcPts val="1200"/>
                        </a:spcAft>
                        <a:buNone/>
                      </a:pPr>
                      <a:r>
                        <a:rPr lang="en">
                          <a:solidFill>
                            <a:schemeClr val="lt1"/>
                          </a:solidFill>
                          <a:latin typeface="Source Code Pro"/>
                          <a:ea typeface="Source Code Pro"/>
                          <a:cs typeface="Source Code Pro"/>
                          <a:sym typeface="Source Code Pro"/>
                        </a:rPr>
                        <a:t>The science instruments shall have a temperature between -15ºC and 40ºC to operate, and a survival temperature range between -40 and 50ºC</a:t>
                      </a:r>
                      <a:endParaRPr>
                        <a:solidFill>
                          <a:schemeClr val="lt1"/>
                        </a:solidFill>
                        <a:latin typeface="Source Code Pro"/>
                        <a:ea typeface="Source Code Pro"/>
                        <a:cs typeface="Source Code Pro"/>
                        <a:sym typeface="Source Code Pro"/>
                      </a:endParaRPr>
                    </a:p>
                  </a:txBody>
                  <a:tcPr marT="91425" marB="91425" marR="91425" marL="91425"/>
                </a:tc>
              </a:tr>
            </a:tbl>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9" name="Shape 1209"/>
        <p:cNvGrpSpPr/>
        <p:nvPr/>
      </p:nvGrpSpPr>
      <p:grpSpPr>
        <a:xfrm>
          <a:off x="0" y="0"/>
          <a:ext cx="0" cy="0"/>
          <a:chOff x="0" y="0"/>
          <a:chExt cx="0" cy="0"/>
        </a:xfrm>
      </p:grpSpPr>
      <p:sp>
        <p:nvSpPr>
          <p:cNvPr id="1210" name="Google Shape;1210;p89"/>
          <p:cNvSpPr txBox="1"/>
          <p:nvPr>
            <p:ph type="title"/>
          </p:nvPr>
        </p:nvSpPr>
        <p:spPr>
          <a:xfrm>
            <a:off x="720000" y="5400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Thermal Modeling &amp; Control </a:t>
            </a:r>
            <a:endParaRPr/>
          </a:p>
        </p:txBody>
      </p:sp>
      <p:sp>
        <p:nvSpPr>
          <p:cNvPr id="1211" name="Google Shape;1211;p89"/>
          <p:cNvSpPr txBox="1"/>
          <p:nvPr>
            <p:ph idx="1" type="body"/>
          </p:nvPr>
        </p:nvSpPr>
        <p:spPr>
          <a:xfrm>
            <a:off x="109775" y="1112700"/>
            <a:ext cx="5120100" cy="3565800"/>
          </a:xfrm>
          <a:prstGeom prst="rect">
            <a:avLst/>
          </a:prstGeom>
        </p:spPr>
        <p:txBody>
          <a:bodyPr anchorCtr="0" anchor="t" bIns="91425" lIns="91425" spcFirstLastPara="1" rIns="91425" wrap="square" tIns="91425">
            <a:noAutofit/>
          </a:bodyPr>
          <a:lstStyle/>
          <a:p>
            <a:pPr indent="-323850" lvl="0" marL="457200" rtl="0" algn="l">
              <a:lnSpc>
                <a:spcPct val="115000"/>
              </a:lnSpc>
              <a:spcBef>
                <a:spcPts val="0"/>
              </a:spcBef>
              <a:spcAft>
                <a:spcPts val="0"/>
              </a:spcAft>
              <a:buSzPts val="1500"/>
              <a:buFont typeface="Source Code Pro"/>
              <a:buChar char="●"/>
            </a:pPr>
            <a:r>
              <a:rPr b="1" lang="en" sz="1500">
                <a:latin typeface="Source Code Pro"/>
                <a:ea typeface="Source Code Pro"/>
                <a:cs typeface="Source Code Pro"/>
                <a:sym typeface="Source Code Pro"/>
              </a:rPr>
              <a:t>700 node model:</a:t>
            </a:r>
            <a:endParaRPr b="1" sz="1500">
              <a:latin typeface="Source Code Pro"/>
              <a:ea typeface="Source Code Pro"/>
              <a:cs typeface="Source Code Pro"/>
              <a:sym typeface="Source Code Pro"/>
            </a:endParaRPr>
          </a:p>
          <a:p>
            <a:pPr indent="-317500" lvl="1" marL="914400" rtl="0" algn="l">
              <a:lnSpc>
                <a:spcPct val="100000"/>
              </a:lnSpc>
              <a:spcBef>
                <a:spcPts val="0"/>
              </a:spcBef>
              <a:spcAft>
                <a:spcPts val="0"/>
              </a:spcAft>
              <a:buSzPts val="1400"/>
              <a:buChar char="○"/>
            </a:pPr>
            <a:r>
              <a:rPr lang="en"/>
              <a:t>S</a:t>
            </a:r>
            <a:r>
              <a:rPr lang="en" sz="1400"/>
              <a:t>teady state and transient solutions</a:t>
            </a:r>
            <a:endParaRPr sz="1400"/>
          </a:p>
          <a:p>
            <a:pPr indent="0" lvl="0" marL="914400" rtl="0" algn="l">
              <a:lnSpc>
                <a:spcPct val="100000"/>
              </a:lnSpc>
              <a:spcBef>
                <a:spcPts val="1200"/>
              </a:spcBef>
              <a:spcAft>
                <a:spcPts val="0"/>
              </a:spcAft>
              <a:buNone/>
            </a:pPr>
            <a:r>
              <a:t/>
            </a:r>
            <a:endParaRPr/>
          </a:p>
          <a:p>
            <a:pPr indent="-317500" lvl="1" marL="914400" rtl="0" algn="l">
              <a:lnSpc>
                <a:spcPct val="100000"/>
              </a:lnSpc>
              <a:spcBef>
                <a:spcPts val="0"/>
              </a:spcBef>
              <a:spcAft>
                <a:spcPts val="0"/>
              </a:spcAft>
              <a:buSzPts val="1400"/>
              <a:buChar char="○"/>
            </a:pPr>
            <a:r>
              <a:rPr lang="en"/>
              <a:t>Includes accurate dimensions, mat</a:t>
            </a:r>
            <a:r>
              <a:rPr lang="en"/>
              <a:t>e</a:t>
            </a:r>
            <a:r>
              <a:rPr lang="en"/>
              <a:t>rials for each subsystem, </a:t>
            </a:r>
            <a:r>
              <a:rPr lang="en"/>
              <a:t> </a:t>
            </a:r>
            <a:r>
              <a:rPr lang="en"/>
              <a:t>heating environments…</a:t>
            </a:r>
            <a:endParaRPr/>
          </a:p>
          <a:p>
            <a:pPr indent="0" lvl="0" marL="457200" rtl="0" algn="l">
              <a:lnSpc>
                <a:spcPct val="100000"/>
              </a:lnSpc>
              <a:spcBef>
                <a:spcPts val="1200"/>
              </a:spcBef>
              <a:spcAft>
                <a:spcPts val="0"/>
              </a:spcAft>
              <a:buNone/>
            </a:pPr>
            <a:r>
              <a:t/>
            </a:r>
            <a:endParaRPr/>
          </a:p>
          <a:p>
            <a:pPr indent="-317500" lvl="1" marL="914400" rtl="0" algn="l">
              <a:lnSpc>
                <a:spcPct val="100000"/>
              </a:lnSpc>
              <a:spcBef>
                <a:spcPts val="0"/>
              </a:spcBef>
              <a:spcAft>
                <a:spcPts val="0"/>
              </a:spcAft>
              <a:buSzPts val="1400"/>
              <a:buChar char="○"/>
            </a:pPr>
            <a:r>
              <a:rPr lang="en"/>
              <a:t>Temperatures for every subsystem and science instrument obtained </a:t>
            </a:r>
            <a:endParaRPr/>
          </a:p>
          <a:p>
            <a:pPr indent="0" lvl="0" marL="914400" rtl="0" algn="l">
              <a:lnSpc>
                <a:spcPct val="100000"/>
              </a:lnSpc>
              <a:spcBef>
                <a:spcPts val="1200"/>
              </a:spcBef>
              <a:spcAft>
                <a:spcPts val="0"/>
              </a:spcAft>
              <a:buNone/>
            </a:pPr>
            <a:r>
              <a:t/>
            </a:r>
            <a:endParaRPr/>
          </a:p>
          <a:p>
            <a:pPr indent="-317500" lvl="1" marL="914400" rtl="0" algn="l">
              <a:lnSpc>
                <a:spcPct val="100000"/>
              </a:lnSpc>
              <a:spcBef>
                <a:spcPts val="0"/>
              </a:spcBef>
              <a:spcAft>
                <a:spcPts val="0"/>
              </a:spcAft>
              <a:buSzPts val="1400"/>
              <a:buChar char="○"/>
            </a:pPr>
            <a:r>
              <a:rPr lang="en"/>
              <a:t>5 main solutions:</a:t>
            </a:r>
            <a:endParaRPr/>
          </a:p>
          <a:p>
            <a:pPr indent="-317500" lvl="2" marL="1371600" rtl="0" algn="l">
              <a:lnSpc>
                <a:spcPct val="100000"/>
              </a:lnSpc>
              <a:spcBef>
                <a:spcPts val="0"/>
              </a:spcBef>
              <a:spcAft>
                <a:spcPts val="0"/>
              </a:spcAft>
              <a:buSzPts val="1400"/>
              <a:buChar char="■"/>
            </a:pPr>
            <a:r>
              <a:rPr lang="en"/>
              <a:t>Earth-hot, Earth-cold </a:t>
            </a:r>
            <a:endParaRPr/>
          </a:p>
          <a:p>
            <a:pPr indent="-317500" lvl="2" marL="1371600" rtl="0" algn="l">
              <a:lnSpc>
                <a:spcPct val="100000"/>
              </a:lnSpc>
              <a:spcBef>
                <a:spcPts val="0"/>
              </a:spcBef>
              <a:spcAft>
                <a:spcPts val="0"/>
              </a:spcAft>
              <a:buSzPts val="1400"/>
              <a:buChar char="■"/>
            </a:pPr>
            <a:r>
              <a:rPr lang="en"/>
              <a:t>Uranus-hot/science, Uranus-cold</a:t>
            </a:r>
            <a:endParaRPr/>
          </a:p>
          <a:p>
            <a:pPr indent="-317500" lvl="2" marL="1371600" rtl="0" algn="l">
              <a:lnSpc>
                <a:spcPct val="100000"/>
              </a:lnSpc>
              <a:spcBef>
                <a:spcPts val="0"/>
              </a:spcBef>
              <a:spcAft>
                <a:spcPts val="0"/>
              </a:spcAft>
              <a:buSzPts val="1400"/>
              <a:buChar char="■"/>
            </a:pPr>
            <a:r>
              <a:rPr lang="en"/>
              <a:t>5AU/cruise</a:t>
            </a:r>
            <a:endParaRPr/>
          </a:p>
        </p:txBody>
      </p:sp>
      <p:sp>
        <p:nvSpPr>
          <p:cNvPr id="1212" name="Google Shape;1212;p89"/>
          <p:cNvSpPr txBox="1"/>
          <p:nvPr>
            <p:ph idx="12" type="sldNum"/>
          </p:nvPr>
        </p:nvSpPr>
        <p:spPr>
          <a:xfrm>
            <a:off x="8423996" y="458670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213" name="Google Shape;1213;p89"/>
          <p:cNvPicPr preferRelativeResize="0"/>
          <p:nvPr/>
        </p:nvPicPr>
        <p:blipFill>
          <a:blip r:embed="rId3">
            <a:alphaModFix/>
          </a:blip>
          <a:stretch>
            <a:fillRect/>
          </a:stretch>
        </p:blipFill>
        <p:spPr>
          <a:xfrm>
            <a:off x="5229875" y="696075"/>
            <a:ext cx="3584699" cy="2503507"/>
          </a:xfrm>
          <a:prstGeom prst="rect">
            <a:avLst/>
          </a:prstGeom>
          <a:noFill/>
          <a:ln>
            <a:noFill/>
          </a:ln>
        </p:spPr>
      </p:pic>
      <p:pic>
        <p:nvPicPr>
          <p:cNvPr id="1214" name="Google Shape;1214;p89"/>
          <p:cNvPicPr preferRelativeResize="0"/>
          <p:nvPr/>
        </p:nvPicPr>
        <p:blipFill>
          <a:blip r:embed="rId4">
            <a:alphaModFix/>
          </a:blip>
          <a:stretch>
            <a:fillRect/>
          </a:stretch>
        </p:blipFill>
        <p:spPr>
          <a:xfrm>
            <a:off x="5229886" y="3236625"/>
            <a:ext cx="1819139" cy="1441874"/>
          </a:xfrm>
          <a:prstGeom prst="rect">
            <a:avLst/>
          </a:prstGeom>
          <a:noFill/>
          <a:ln cap="flat" cmpd="sng" w="38100">
            <a:solidFill>
              <a:schemeClr val="dk1"/>
            </a:solidFill>
            <a:prstDash val="solid"/>
            <a:round/>
            <a:headEnd len="sm" w="sm" type="none"/>
            <a:tailEnd len="sm" w="sm" type="none"/>
          </a:ln>
        </p:spPr>
      </p:pic>
      <p:pic>
        <p:nvPicPr>
          <p:cNvPr id="1215" name="Google Shape;1215;p89"/>
          <p:cNvPicPr preferRelativeResize="0"/>
          <p:nvPr/>
        </p:nvPicPr>
        <p:blipFill>
          <a:blip r:embed="rId5">
            <a:alphaModFix/>
          </a:blip>
          <a:stretch>
            <a:fillRect/>
          </a:stretch>
        </p:blipFill>
        <p:spPr>
          <a:xfrm>
            <a:off x="7049025" y="3236633"/>
            <a:ext cx="1765550" cy="1441879"/>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9" name="Shape 1219"/>
        <p:cNvGrpSpPr/>
        <p:nvPr/>
      </p:nvGrpSpPr>
      <p:grpSpPr>
        <a:xfrm>
          <a:off x="0" y="0"/>
          <a:ext cx="0" cy="0"/>
          <a:chOff x="0" y="0"/>
          <a:chExt cx="0" cy="0"/>
        </a:xfrm>
      </p:grpSpPr>
      <p:sp>
        <p:nvSpPr>
          <p:cNvPr id="1220" name="Google Shape;1220;p90"/>
          <p:cNvSpPr txBox="1"/>
          <p:nvPr>
            <p:ph type="title"/>
          </p:nvPr>
        </p:nvSpPr>
        <p:spPr>
          <a:xfrm>
            <a:off x="720000" y="31975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Thermal Setup for Presented Solutions</a:t>
            </a:r>
            <a:endParaRPr/>
          </a:p>
        </p:txBody>
      </p:sp>
      <p:sp>
        <p:nvSpPr>
          <p:cNvPr id="1221" name="Google Shape;1221;p90"/>
          <p:cNvSpPr txBox="1"/>
          <p:nvPr>
            <p:ph idx="12" type="sldNum"/>
          </p:nvPr>
        </p:nvSpPr>
        <p:spPr>
          <a:xfrm>
            <a:off x="8423996" y="449360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222" name="Google Shape;1222;p90"/>
          <p:cNvPicPr preferRelativeResize="0"/>
          <p:nvPr/>
        </p:nvPicPr>
        <p:blipFill rotWithShape="1">
          <a:blip r:embed="rId3">
            <a:alphaModFix/>
          </a:blip>
          <a:srcRect b="9933" l="4492" r="8611" t="25811"/>
          <a:stretch/>
        </p:blipFill>
        <p:spPr>
          <a:xfrm>
            <a:off x="2704375" y="1298900"/>
            <a:ext cx="4316650" cy="2859550"/>
          </a:xfrm>
          <a:prstGeom prst="rect">
            <a:avLst/>
          </a:prstGeom>
          <a:noFill/>
          <a:ln>
            <a:noFill/>
          </a:ln>
        </p:spPr>
      </p:pic>
      <p:cxnSp>
        <p:nvCxnSpPr>
          <p:cNvPr id="1223" name="Google Shape;1223;p90"/>
          <p:cNvCxnSpPr/>
          <p:nvPr/>
        </p:nvCxnSpPr>
        <p:spPr>
          <a:xfrm flipH="1" rot="10800000">
            <a:off x="5242350" y="1088900"/>
            <a:ext cx="80700" cy="479700"/>
          </a:xfrm>
          <a:prstGeom prst="straightConnector1">
            <a:avLst/>
          </a:prstGeom>
          <a:noFill/>
          <a:ln cap="flat" cmpd="sng" w="28575">
            <a:solidFill>
              <a:srgbClr val="00FF00"/>
            </a:solidFill>
            <a:prstDash val="solid"/>
            <a:round/>
            <a:headEnd len="med" w="med" type="none"/>
            <a:tailEnd len="med" w="med" type="triangle"/>
          </a:ln>
        </p:spPr>
      </p:cxnSp>
      <p:sp>
        <p:nvSpPr>
          <p:cNvPr id="1224" name="Google Shape;1224;p90"/>
          <p:cNvSpPr txBox="1"/>
          <p:nvPr/>
        </p:nvSpPr>
        <p:spPr>
          <a:xfrm>
            <a:off x="4729725" y="795925"/>
            <a:ext cx="11868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rgbClr val="00FF00"/>
                </a:solidFill>
                <a:latin typeface="Source Code Pro Light"/>
                <a:ea typeface="Source Code Pro Light"/>
                <a:cs typeface="Source Code Pro Light"/>
                <a:sym typeface="Source Code Pro Light"/>
              </a:rPr>
              <a:t>White tedlar</a:t>
            </a:r>
            <a:endParaRPr sz="1000">
              <a:solidFill>
                <a:srgbClr val="00FF00"/>
              </a:solidFill>
              <a:latin typeface="Source Code Pro Light"/>
              <a:ea typeface="Source Code Pro Light"/>
              <a:cs typeface="Source Code Pro Light"/>
              <a:sym typeface="Source Code Pro Light"/>
            </a:endParaRPr>
          </a:p>
        </p:txBody>
      </p:sp>
      <p:cxnSp>
        <p:nvCxnSpPr>
          <p:cNvPr id="1225" name="Google Shape;1225;p90"/>
          <p:cNvCxnSpPr/>
          <p:nvPr/>
        </p:nvCxnSpPr>
        <p:spPr>
          <a:xfrm rot="10800000">
            <a:off x="2465650" y="1191125"/>
            <a:ext cx="1799700" cy="510300"/>
          </a:xfrm>
          <a:prstGeom prst="straightConnector1">
            <a:avLst/>
          </a:prstGeom>
          <a:noFill/>
          <a:ln cap="flat" cmpd="sng" w="28575">
            <a:solidFill>
              <a:srgbClr val="00FF00"/>
            </a:solidFill>
            <a:prstDash val="solid"/>
            <a:round/>
            <a:headEnd len="med" w="med" type="none"/>
            <a:tailEnd len="med" w="med" type="triangle"/>
          </a:ln>
        </p:spPr>
      </p:cxnSp>
      <p:sp>
        <p:nvSpPr>
          <p:cNvPr id="1226" name="Google Shape;1226;p90"/>
          <p:cNvSpPr txBox="1"/>
          <p:nvPr/>
        </p:nvSpPr>
        <p:spPr>
          <a:xfrm>
            <a:off x="291300" y="897800"/>
            <a:ext cx="2925900" cy="1015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rgbClr val="00FF00"/>
                </a:solidFill>
                <a:latin typeface="Source Code Pro Light"/>
                <a:ea typeface="Source Code Pro Light"/>
                <a:cs typeface="Source Code Pro Light"/>
                <a:sym typeface="Source Code Pro Light"/>
              </a:rPr>
              <a:t>Outside: 30 layer </a:t>
            </a:r>
            <a:r>
              <a:rPr lang="en" sz="1000">
                <a:solidFill>
                  <a:srgbClr val="00FF00"/>
                </a:solidFill>
                <a:latin typeface="Source Code Pro Light"/>
                <a:ea typeface="Source Code Pro Light"/>
                <a:cs typeface="Source Code Pro Light"/>
                <a:sym typeface="Source Code Pro Light"/>
              </a:rPr>
              <a:t>Gold plating </a:t>
            </a:r>
            <a:r>
              <a:rPr lang="en" sz="1000">
                <a:solidFill>
                  <a:srgbClr val="00FF00"/>
                </a:solidFill>
                <a:latin typeface="Source Code Pro Light"/>
                <a:ea typeface="Source Code Pro Light"/>
                <a:cs typeface="Source Code Pro Light"/>
                <a:sym typeface="Source Code Pro Light"/>
              </a:rPr>
              <a:t>MLI:   </a:t>
            </a:r>
            <a:endParaRPr sz="1000">
              <a:solidFill>
                <a:srgbClr val="00FF00"/>
              </a:solidFill>
              <a:latin typeface="Source Code Pro Light"/>
              <a:ea typeface="Source Code Pro Light"/>
              <a:cs typeface="Source Code Pro Light"/>
              <a:sym typeface="Source Code Pro Light"/>
            </a:endParaRPr>
          </a:p>
          <a:p>
            <a:pPr indent="457200" lvl="0" marL="0" rtl="0" algn="l">
              <a:spcBef>
                <a:spcPts val="0"/>
              </a:spcBef>
              <a:spcAft>
                <a:spcPts val="0"/>
              </a:spcAft>
              <a:buNone/>
            </a:pPr>
            <a:r>
              <a:rPr lang="en" sz="1000">
                <a:solidFill>
                  <a:srgbClr val="00FF00"/>
                </a:solidFill>
                <a:latin typeface="Source Code Pro Light"/>
                <a:ea typeface="Source Code Pro Light"/>
                <a:cs typeface="Source Code Pro Light"/>
                <a:sym typeface="Source Code Pro Light"/>
              </a:rPr>
              <a:t>e</a:t>
            </a:r>
            <a:r>
              <a:rPr baseline="30000" lang="en">
                <a:solidFill>
                  <a:srgbClr val="00FF00"/>
                </a:solidFill>
                <a:latin typeface="Source Code Pro Light"/>
                <a:ea typeface="Source Code Pro Light"/>
                <a:cs typeface="Source Code Pro Light"/>
                <a:sym typeface="Source Code Pro Light"/>
              </a:rPr>
              <a:t>*</a:t>
            </a:r>
            <a:r>
              <a:rPr lang="en">
                <a:solidFill>
                  <a:srgbClr val="00FF00"/>
                </a:solidFill>
                <a:latin typeface="Source Code Pro Light"/>
                <a:ea typeface="Source Code Pro Light"/>
                <a:cs typeface="Source Code Pro Light"/>
                <a:sym typeface="Source Code Pro Light"/>
              </a:rPr>
              <a:t> </a:t>
            </a:r>
            <a:r>
              <a:rPr lang="en" sz="1000">
                <a:solidFill>
                  <a:srgbClr val="00FF00"/>
                </a:solidFill>
                <a:latin typeface="Source Code Pro Light"/>
                <a:ea typeface="Source Code Pro Light"/>
                <a:cs typeface="Source Code Pro Light"/>
                <a:sym typeface="Source Code Pro Light"/>
              </a:rPr>
              <a:t>= 0.006</a:t>
            </a:r>
            <a:endParaRPr sz="1000">
              <a:solidFill>
                <a:srgbClr val="00FF00"/>
              </a:solidFill>
              <a:latin typeface="Source Code Pro Light"/>
              <a:ea typeface="Source Code Pro Light"/>
              <a:cs typeface="Source Code Pro Light"/>
              <a:sym typeface="Source Code Pro Light"/>
            </a:endParaRPr>
          </a:p>
          <a:p>
            <a:pPr indent="0" lvl="0" marL="0" rtl="0" algn="l">
              <a:spcBef>
                <a:spcPts val="0"/>
              </a:spcBef>
              <a:spcAft>
                <a:spcPts val="0"/>
              </a:spcAft>
              <a:buNone/>
            </a:pPr>
            <a:r>
              <a:rPr lang="en" sz="1000">
                <a:solidFill>
                  <a:srgbClr val="00FF00"/>
                </a:solidFill>
                <a:latin typeface="Source Code Pro Light"/>
                <a:ea typeface="Source Code Pro Light"/>
                <a:cs typeface="Source Code Pro Light"/>
                <a:sym typeface="Source Code Pro Light"/>
              </a:rPr>
              <a:t>Inside: White Tedlar</a:t>
            </a:r>
            <a:endParaRPr sz="1000">
              <a:solidFill>
                <a:srgbClr val="00FF00"/>
              </a:solidFill>
              <a:latin typeface="Source Code Pro Light"/>
              <a:ea typeface="Source Code Pro Light"/>
              <a:cs typeface="Source Code Pro Light"/>
              <a:sym typeface="Source Code Pro Light"/>
            </a:endParaRPr>
          </a:p>
          <a:p>
            <a:pPr indent="0" lvl="0" marL="0" rtl="0" algn="l">
              <a:spcBef>
                <a:spcPts val="0"/>
              </a:spcBef>
              <a:spcAft>
                <a:spcPts val="0"/>
              </a:spcAft>
              <a:buNone/>
            </a:pPr>
            <a:r>
              <a:rPr lang="en" sz="1000">
                <a:solidFill>
                  <a:srgbClr val="00FF00"/>
                </a:solidFill>
                <a:latin typeface="Source Code Pro Light"/>
                <a:ea typeface="Source Code Pro Light"/>
                <a:cs typeface="Source Code Pro Light"/>
                <a:sym typeface="Source Code Pro Light"/>
              </a:rPr>
              <a:t>	IR emissivity = 0.9</a:t>
            </a:r>
            <a:endParaRPr sz="1000">
              <a:solidFill>
                <a:srgbClr val="00FF00"/>
              </a:solidFill>
              <a:latin typeface="Source Code Pro Light"/>
              <a:ea typeface="Source Code Pro Light"/>
              <a:cs typeface="Source Code Pro Light"/>
              <a:sym typeface="Source Code Pro Light"/>
            </a:endParaRPr>
          </a:p>
          <a:p>
            <a:pPr indent="0" lvl="0" marL="0" rtl="0" algn="l">
              <a:spcBef>
                <a:spcPts val="0"/>
              </a:spcBef>
              <a:spcAft>
                <a:spcPts val="0"/>
              </a:spcAft>
              <a:buNone/>
            </a:pPr>
            <a:r>
              <a:t/>
            </a:r>
            <a:endParaRPr sz="1000">
              <a:solidFill>
                <a:srgbClr val="00FF00"/>
              </a:solidFill>
              <a:latin typeface="Source Code Pro Light"/>
              <a:ea typeface="Source Code Pro Light"/>
              <a:cs typeface="Source Code Pro Light"/>
              <a:sym typeface="Source Code Pro Light"/>
            </a:endParaRPr>
          </a:p>
        </p:txBody>
      </p:sp>
      <p:cxnSp>
        <p:nvCxnSpPr>
          <p:cNvPr id="1227" name="Google Shape;1227;p90"/>
          <p:cNvCxnSpPr/>
          <p:nvPr/>
        </p:nvCxnSpPr>
        <p:spPr>
          <a:xfrm>
            <a:off x="5739800" y="2891000"/>
            <a:ext cx="1637700" cy="144000"/>
          </a:xfrm>
          <a:prstGeom prst="straightConnector1">
            <a:avLst/>
          </a:prstGeom>
          <a:noFill/>
          <a:ln cap="flat" cmpd="sng" w="28575">
            <a:solidFill>
              <a:srgbClr val="00FF00"/>
            </a:solidFill>
            <a:prstDash val="solid"/>
            <a:round/>
            <a:headEnd len="med" w="med" type="none"/>
            <a:tailEnd len="med" w="med" type="triangle"/>
          </a:ln>
        </p:spPr>
      </p:cxnSp>
      <p:sp>
        <p:nvSpPr>
          <p:cNvPr id="1228" name="Google Shape;1228;p90"/>
          <p:cNvSpPr txBox="1"/>
          <p:nvPr/>
        </p:nvSpPr>
        <p:spPr>
          <a:xfrm>
            <a:off x="7330300" y="2861500"/>
            <a:ext cx="16659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rgbClr val="00FF00"/>
                </a:solidFill>
                <a:latin typeface="Source Code Pro Light"/>
                <a:ea typeface="Source Code Pro Light"/>
                <a:cs typeface="Source Code Pro Light"/>
                <a:sym typeface="Source Code Pro Light"/>
              </a:rPr>
              <a:t>3</a:t>
            </a:r>
            <a:r>
              <a:rPr lang="en" sz="1000">
                <a:solidFill>
                  <a:srgbClr val="00FF00"/>
                </a:solidFill>
                <a:latin typeface="Source Code Pro Light"/>
                <a:ea typeface="Source Code Pro Light"/>
                <a:cs typeface="Source Code Pro Light"/>
                <a:sym typeface="Source Code Pro Light"/>
              </a:rPr>
              <a:t>0 layer MLI + coating, e</a:t>
            </a:r>
            <a:r>
              <a:rPr baseline="30000" lang="en">
                <a:solidFill>
                  <a:srgbClr val="00FF00"/>
                </a:solidFill>
                <a:latin typeface="Source Code Pro Light"/>
                <a:ea typeface="Source Code Pro Light"/>
                <a:cs typeface="Source Code Pro Light"/>
                <a:sym typeface="Source Code Pro Light"/>
              </a:rPr>
              <a:t>*</a:t>
            </a:r>
            <a:r>
              <a:rPr lang="en">
                <a:solidFill>
                  <a:srgbClr val="00FF00"/>
                </a:solidFill>
                <a:latin typeface="Source Code Pro Light"/>
                <a:ea typeface="Source Code Pro Light"/>
                <a:cs typeface="Source Code Pro Light"/>
                <a:sym typeface="Source Code Pro Light"/>
              </a:rPr>
              <a:t> </a:t>
            </a:r>
            <a:r>
              <a:rPr lang="en" sz="1000">
                <a:solidFill>
                  <a:srgbClr val="00FF00"/>
                </a:solidFill>
                <a:latin typeface="Source Code Pro Light"/>
                <a:ea typeface="Source Code Pro Light"/>
                <a:cs typeface="Source Code Pro Light"/>
                <a:sym typeface="Source Code Pro Light"/>
              </a:rPr>
              <a:t>= 0.006</a:t>
            </a:r>
            <a:endParaRPr sz="1000">
              <a:solidFill>
                <a:srgbClr val="00FF00"/>
              </a:solidFill>
              <a:latin typeface="Source Code Pro Light"/>
              <a:ea typeface="Source Code Pro Light"/>
              <a:cs typeface="Source Code Pro Light"/>
              <a:sym typeface="Source Code Pro Light"/>
            </a:endParaRPr>
          </a:p>
        </p:txBody>
      </p:sp>
      <p:cxnSp>
        <p:nvCxnSpPr>
          <p:cNvPr id="1229" name="Google Shape;1229;p90"/>
          <p:cNvCxnSpPr/>
          <p:nvPr/>
        </p:nvCxnSpPr>
        <p:spPr>
          <a:xfrm>
            <a:off x="6530900" y="1994550"/>
            <a:ext cx="808800" cy="231900"/>
          </a:xfrm>
          <a:prstGeom prst="straightConnector1">
            <a:avLst/>
          </a:prstGeom>
          <a:noFill/>
          <a:ln cap="flat" cmpd="sng" w="28575">
            <a:solidFill>
              <a:srgbClr val="00FF00"/>
            </a:solidFill>
            <a:prstDash val="solid"/>
            <a:round/>
            <a:headEnd len="med" w="med" type="none"/>
            <a:tailEnd len="med" w="med" type="triangle"/>
          </a:ln>
        </p:spPr>
      </p:cxnSp>
      <p:sp>
        <p:nvSpPr>
          <p:cNvPr id="1230" name="Google Shape;1230;p90"/>
          <p:cNvSpPr txBox="1"/>
          <p:nvPr/>
        </p:nvSpPr>
        <p:spPr>
          <a:xfrm>
            <a:off x="7306800" y="2133175"/>
            <a:ext cx="16659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rgbClr val="00FF00"/>
                </a:solidFill>
                <a:latin typeface="Source Code Pro Light"/>
                <a:ea typeface="Source Code Pro Light"/>
                <a:cs typeface="Source Code Pro Light"/>
                <a:sym typeface="Source Code Pro Light"/>
              </a:rPr>
              <a:t>Different power for each instrument</a:t>
            </a:r>
            <a:endParaRPr sz="1000">
              <a:solidFill>
                <a:srgbClr val="00FF00"/>
              </a:solidFill>
              <a:latin typeface="Source Code Pro Light"/>
              <a:ea typeface="Source Code Pro Light"/>
              <a:cs typeface="Source Code Pro Light"/>
              <a:sym typeface="Source Code Pro Light"/>
            </a:endParaRPr>
          </a:p>
        </p:txBody>
      </p:sp>
      <p:cxnSp>
        <p:nvCxnSpPr>
          <p:cNvPr id="1231" name="Google Shape;1231;p90"/>
          <p:cNvCxnSpPr/>
          <p:nvPr/>
        </p:nvCxnSpPr>
        <p:spPr>
          <a:xfrm>
            <a:off x="4467400" y="3812900"/>
            <a:ext cx="76500" cy="503700"/>
          </a:xfrm>
          <a:prstGeom prst="straightConnector1">
            <a:avLst/>
          </a:prstGeom>
          <a:noFill/>
          <a:ln cap="flat" cmpd="sng" w="28575">
            <a:solidFill>
              <a:srgbClr val="00FF00"/>
            </a:solidFill>
            <a:prstDash val="solid"/>
            <a:round/>
            <a:headEnd len="med" w="med" type="none"/>
            <a:tailEnd len="med" w="med" type="triangle"/>
          </a:ln>
        </p:spPr>
      </p:cxnSp>
      <p:sp>
        <p:nvSpPr>
          <p:cNvPr id="1232" name="Google Shape;1232;p90"/>
          <p:cNvSpPr txBox="1"/>
          <p:nvPr/>
        </p:nvSpPr>
        <p:spPr>
          <a:xfrm>
            <a:off x="3734550" y="4240700"/>
            <a:ext cx="24987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rgbClr val="00FF00"/>
                </a:solidFill>
                <a:latin typeface="Source Code Pro Light"/>
                <a:ea typeface="Source Code Pro Light"/>
                <a:cs typeface="Source Code Pro Light"/>
                <a:sym typeface="Source Code Pro Light"/>
              </a:rPr>
              <a:t>White tedlar,</a:t>
            </a:r>
            <a:endParaRPr sz="1000">
              <a:solidFill>
                <a:srgbClr val="00FF00"/>
              </a:solidFill>
              <a:latin typeface="Source Code Pro Light"/>
              <a:ea typeface="Source Code Pro Light"/>
              <a:cs typeface="Source Code Pro Light"/>
              <a:sym typeface="Source Code Pro Light"/>
            </a:endParaRPr>
          </a:p>
          <a:p>
            <a:pPr indent="0" lvl="0" marL="0" rtl="0" algn="l">
              <a:spcBef>
                <a:spcPts val="0"/>
              </a:spcBef>
              <a:spcAft>
                <a:spcPts val="0"/>
              </a:spcAft>
              <a:buNone/>
            </a:pPr>
            <a:r>
              <a:rPr lang="en" sz="1000">
                <a:solidFill>
                  <a:srgbClr val="00FF00"/>
                </a:solidFill>
                <a:latin typeface="Source Code Pro Light"/>
                <a:ea typeface="Source Code Pro Light"/>
                <a:cs typeface="Source Code Pro Light"/>
                <a:sym typeface="Source Code Pro Light"/>
              </a:rPr>
              <a:t>Solar </a:t>
            </a:r>
            <a:r>
              <a:rPr lang="en" sz="1000">
                <a:solidFill>
                  <a:srgbClr val="00FF00"/>
                </a:solidFill>
                <a:latin typeface="Source Code Pro Light"/>
                <a:ea typeface="Source Code Pro Light"/>
                <a:cs typeface="Source Code Pro Light"/>
                <a:sym typeface="Source Code Pro Light"/>
              </a:rPr>
              <a:t>absorptivity</a:t>
            </a:r>
            <a:r>
              <a:rPr lang="en" sz="1000">
                <a:solidFill>
                  <a:srgbClr val="00FF00"/>
                </a:solidFill>
                <a:latin typeface="Source Code Pro Light"/>
                <a:ea typeface="Source Code Pro Light"/>
                <a:cs typeface="Source Code Pro Light"/>
                <a:sym typeface="Source Code Pro Light"/>
              </a:rPr>
              <a:t> = 0.22,</a:t>
            </a:r>
            <a:endParaRPr sz="1000">
              <a:solidFill>
                <a:srgbClr val="00FF00"/>
              </a:solidFill>
              <a:latin typeface="Source Code Pro Light"/>
              <a:ea typeface="Source Code Pro Light"/>
              <a:cs typeface="Source Code Pro Light"/>
              <a:sym typeface="Source Code Pro Light"/>
            </a:endParaRPr>
          </a:p>
          <a:p>
            <a:pPr indent="0" lvl="0" marL="0" rtl="0" algn="l">
              <a:spcBef>
                <a:spcPts val="0"/>
              </a:spcBef>
              <a:spcAft>
                <a:spcPts val="0"/>
              </a:spcAft>
              <a:buNone/>
            </a:pPr>
            <a:r>
              <a:rPr lang="en" sz="1000">
                <a:solidFill>
                  <a:srgbClr val="00FF00"/>
                </a:solidFill>
                <a:latin typeface="Source Code Pro Light"/>
                <a:ea typeface="Source Code Pro Light"/>
                <a:cs typeface="Source Code Pro Light"/>
                <a:sym typeface="Source Code Pro Light"/>
              </a:rPr>
              <a:t>IR emissivity = 0.9</a:t>
            </a:r>
            <a:endParaRPr sz="1000">
              <a:solidFill>
                <a:srgbClr val="00FF00"/>
              </a:solidFill>
              <a:latin typeface="Source Code Pro Light"/>
              <a:ea typeface="Source Code Pro Light"/>
              <a:cs typeface="Source Code Pro Light"/>
              <a:sym typeface="Source Code Pro Light"/>
            </a:endParaRPr>
          </a:p>
        </p:txBody>
      </p:sp>
      <p:sp>
        <p:nvSpPr>
          <p:cNvPr id="1233" name="Google Shape;1233;p90"/>
          <p:cNvSpPr txBox="1"/>
          <p:nvPr/>
        </p:nvSpPr>
        <p:spPr>
          <a:xfrm>
            <a:off x="5075850" y="3671350"/>
            <a:ext cx="4137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latin typeface="Times New Roman"/>
                <a:ea typeface="Times New Roman"/>
                <a:cs typeface="Times New Roman"/>
                <a:sym typeface="Times New Roman"/>
              </a:rPr>
              <a:t>/ bus</a:t>
            </a:r>
            <a:endParaRPr sz="900">
              <a:latin typeface="Times New Roman"/>
              <a:ea typeface="Times New Roman"/>
              <a:cs typeface="Times New Roman"/>
              <a:sym typeface="Times New Roman"/>
            </a:endParaRPr>
          </a:p>
        </p:txBody>
      </p:sp>
      <p:sp>
        <p:nvSpPr>
          <p:cNvPr id="1234" name="Google Shape;1234;p90"/>
          <p:cNvSpPr txBox="1"/>
          <p:nvPr/>
        </p:nvSpPr>
        <p:spPr>
          <a:xfrm>
            <a:off x="4640663" y="1612325"/>
            <a:ext cx="4137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latin typeface="Times New Roman"/>
                <a:ea typeface="Times New Roman"/>
                <a:cs typeface="Times New Roman"/>
                <a:sym typeface="Times New Roman"/>
              </a:rPr>
              <a:t>bus</a:t>
            </a:r>
            <a:endParaRPr sz="900">
              <a:latin typeface="Times New Roman"/>
              <a:ea typeface="Times New Roman"/>
              <a:cs typeface="Times New Roman"/>
              <a:sym typeface="Times New Roman"/>
            </a:endParaRPr>
          </a:p>
        </p:txBody>
      </p:sp>
      <p:cxnSp>
        <p:nvCxnSpPr>
          <p:cNvPr id="1235" name="Google Shape;1235;p90"/>
          <p:cNvCxnSpPr/>
          <p:nvPr/>
        </p:nvCxnSpPr>
        <p:spPr>
          <a:xfrm flipH="1">
            <a:off x="2519600" y="2133175"/>
            <a:ext cx="730800" cy="238800"/>
          </a:xfrm>
          <a:prstGeom prst="straightConnector1">
            <a:avLst/>
          </a:prstGeom>
          <a:noFill/>
          <a:ln cap="flat" cmpd="sng" w="28575">
            <a:solidFill>
              <a:srgbClr val="00FF00"/>
            </a:solidFill>
            <a:prstDash val="solid"/>
            <a:round/>
            <a:headEnd len="med" w="med" type="none"/>
            <a:tailEnd len="med" w="med" type="triangle"/>
          </a:ln>
        </p:spPr>
      </p:cxnSp>
      <p:sp>
        <p:nvSpPr>
          <p:cNvPr id="1236" name="Google Shape;1236;p90"/>
          <p:cNvSpPr txBox="1"/>
          <p:nvPr/>
        </p:nvSpPr>
        <p:spPr>
          <a:xfrm>
            <a:off x="291300" y="2062825"/>
            <a:ext cx="24387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rgbClr val="00FF00"/>
                </a:solidFill>
                <a:latin typeface="Source Code Pro Light"/>
                <a:ea typeface="Source Code Pro Light"/>
                <a:cs typeface="Source Code Pro Light"/>
                <a:sym typeface="Source Code Pro Light"/>
              </a:rPr>
              <a:t>Different insulations due to instrument requirements</a:t>
            </a:r>
            <a:endParaRPr sz="1000">
              <a:solidFill>
                <a:srgbClr val="00FF00"/>
              </a:solidFill>
              <a:latin typeface="Source Code Pro Light"/>
              <a:ea typeface="Source Code Pro Light"/>
              <a:cs typeface="Source Code Pro Light"/>
              <a:sym typeface="Source Code Pro Light"/>
            </a:endParaRPr>
          </a:p>
        </p:txBody>
      </p:sp>
      <p:sp>
        <p:nvSpPr>
          <p:cNvPr id="1237" name="Google Shape;1237;p90"/>
          <p:cNvSpPr txBox="1"/>
          <p:nvPr/>
        </p:nvSpPr>
        <p:spPr>
          <a:xfrm>
            <a:off x="168200" y="2891000"/>
            <a:ext cx="2438700" cy="646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500">
                <a:solidFill>
                  <a:srgbClr val="FFFFFF"/>
                </a:solidFill>
                <a:latin typeface="Source Code Pro"/>
                <a:ea typeface="Source Code Pro"/>
                <a:cs typeface="Source Code Pro"/>
                <a:sym typeface="Source Code Pro"/>
              </a:rPr>
              <a:t>Total Heater Power: 49.5 W</a:t>
            </a:r>
            <a:endParaRPr b="1" sz="1500">
              <a:solidFill>
                <a:srgbClr val="FFFFFF"/>
              </a:solidFill>
              <a:latin typeface="Source Code Pro"/>
              <a:ea typeface="Source Code Pro"/>
              <a:cs typeface="Source Code Pro"/>
              <a:sym typeface="Source Code Pro"/>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1" name="Shape 1241"/>
        <p:cNvGrpSpPr/>
        <p:nvPr/>
      </p:nvGrpSpPr>
      <p:grpSpPr>
        <a:xfrm>
          <a:off x="0" y="0"/>
          <a:ext cx="0" cy="0"/>
          <a:chOff x="0" y="0"/>
          <a:chExt cx="0" cy="0"/>
        </a:xfrm>
      </p:grpSpPr>
      <p:sp>
        <p:nvSpPr>
          <p:cNvPr id="1242" name="Google Shape;1242;p91"/>
          <p:cNvSpPr txBox="1"/>
          <p:nvPr>
            <p:ph type="title"/>
          </p:nvPr>
        </p:nvSpPr>
        <p:spPr>
          <a:xfrm>
            <a:off x="720000" y="5400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Simulation</a:t>
            </a:r>
            <a:endParaRPr/>
          </a:p>
        </p:txBody>
      </p:sp>
      <p:sp>
        <p:nvSpPr>
          <p:cNvPr id="1243" name="Google Shape;1243;p91"/>
          <p:cNvSpPr txBox="1"/>
          <p:nvPr>
            <p:ph idx="1" type="body"/>
          </p:nvPr>
        </p:nvSpPr>
        <p:spPr>
          <a:xfrm>
            <a:off x="720000" y="1225625"/>
            <a:ext cx="7704000" cy="3602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Video</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ctr">
              <a:spcBef>
                <a:spcPts val="1200"/>
              </a:spcBef>
              <a:spcAft>
                <a:spcPts val="1200"/>
              </a:spcAft>
              <a:buNone/>
            </a:pPr>
            <a:r>
              <a:rPr lang="en"/>
              <a:t>T</a:t>
            </a:r>
            <a:r>
              <a:rPr lang="en"/>
              <a:t>he transient solution for the cold case near Earth, with louvers open</a:t>
            </a:r>
            <a:endParaRPr/>
          </a:p>
        </p:txBody>
      </p:sp>
      <p:sp>
        <p:nvSpPr>
          <p:cNvPr id="1244" name="Google Shape;1244;p91"/>
          <p:cNvSpPr txBox="1"/>
          <p:nvPr>
            <p:ph idx="12" type="sldNum"/>
          </p:nvPr>
        </p:nvSpPr>
        <p:spPr>
          <a:xfrm>
            <a:off x="8423996" y="458670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8" name="Shape 1248"/>
        <p:cNvGrpSpPr/>
        <p:nvPr/>
      </p:nvGrpSpPr>
      <p:grpSpPr>
        <a:xfrm>
          <a:off x="0" y="0"/>
          <a:ext cx="0" cy="0"/>
          <a:chOff x="0" y="0"/>
          <a:chExt cx="0" cy="0"/>
        </a:xfrm>
      </p:grpSpPr>
      <p:sp>
        <p:nvSpPr>
          <p:cNvPr id="1249" name="Google Shape;1249;p92"/>
          <p:cNvSpPr txBox="1"/>
          <p:nvPr>
            <p:ph type="title"/>
          </p:nvPr>
        </p:nvSpPr>
        <p:spPr>
          <a:xfrm>
            <a:off x="665125" y="17935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400"/>
              <a:t>Steady State Results: Near Earth, Open &amp; Closed Louvers</a:t>
            </a:r>
            <a:endParaRPr sz="3400"/>
          </a:p>
        </p:txBody>
      </p:sp>
      <p:sp>
        <p:nvSpPr>
          <p:cNvPr id="1250" name="Google Shape;1250;p92"/>
          <p:cNvSpPr txBox="1"/>
          <p:nvPr>
            <p:ph idx="12" type="sldNum"/>
          </p:nvPr>
        </p:nvSpPr>
        <p:spPr>
          <a:xfrm>
            <a:off x="8423996" y="458670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251" name="Google Shape;1251;p92"/>
          <p:cNvSpPr txBox="1"/>
          <p:nvPr/>
        </p:nvSpPr>
        <p:spPr>
          <a:xfrm>
            <a:off x="729663" y="630350"/>
            <a:ext cx="30411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200">
                <a:solidFill>
                  <a:schemeClr val="lt2"/>
                </a:solidFill>
                <a:latin typeface="Source Code Pro Light"/>
                <a:ea typeface="Source Code Pro Light"/>
                <a:cs typeface="Source Code Pro Light"/>
                <a:sym typeface="Source Code Pro Light"/>
              </a:rPr>
              <a:t>Earth cold </a:t>
            </a:r>
            <a:r>
              <a:rPr lang="en" sz="1200">
                <a:solidFill>
                  <a:schemeClr val="lt2"/>
                </a:solidFill>
                <a:latin typeface="Source Code Pro Light"/>
                <a:ea typeface="Source Code Pro Light"/>
                <a:cs typeface="Source Code Pro Light"/>
                <a:sym typeface="Source Code Pro Light"/>
              </a:rPr>
              <a:t>open </a:t>
            </a:r>
            <a:r>
              <a:rPr lang="en" sz="1200">
                <a:solidFill>
                  <a:schemeClr val="lt2"/>
                </a:solidFill>
                <a:latin typeface="Source Code Pro Light"/>
                <a:ea typeface="Source Code Pro Light"/>
                <a:cs typeface="Source Code Pro Light"/>
                <a:sym typeface="Source Code Pro Light"/>
              </a:rPr>
              <a:t>louvers</a:t>
            </a:r>
            <a:endParaRPr sz="1200">
              <a:solidFill>
                <a:schemeClr val="lt2"/>
              </a:solidFill>
              <a:latin typeface="Source Code Pro Light"/>
              <a:ea typeface="Source Code Pro Light"/>
              <a:cs typeface="Source Code Pro Light"/>
              <a:sym typeface="Source Code Pro Light"/>
            </a:endParaRPr>
          </a:p>
        </p:txBody>
      </p:sp>
      <p:sp>
        <p:nvSpPr>
          <p:cNvPr id="1252" name="Google Shape;1252;p92"/>
          <p:cNvSpPr txBox="1"/>
          <p:nvPr/>
        </p:nvSpPr>
        <p:spPr>
          <a:xfrm>
            <a:off x="4948000" y="630338"/>
            <a:ext cx="30411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200">
                <a:solidFill>
                  <a:schemeClr val="lt2"/>
                </a:solidFill>
                <a:latin typeface="Source Code Pro Light"/>
                <a:ea typeface="Source Code Pro Light"/>
                <a:cs typeface="Source Code Pro Light"/>
                <a:sym typeface="Source Code Pro Light"/>
              </a:rPr>
              <a:t>Earth hot open louvers</a:t>
            </a:r>
            <a:endParaRPr sz="1200">
              <a:solidFill>
                <a:schemeClr val="lt2"/>
              </a:solidFill>
              <a:latin typeface="Source Code Pro Light"/>
              <a:ea typeface="Source Code Pro Light"/>
              <a:cs typeface="Source Code Pro Light"/>
              <a:sym typeface="Source Code Pro Light"/>
            </a:endParaRPr>
          </a:p>
        </p:txBody>
      </p:sp>
      <p:pic>
        <p:nvPicPr>
          <p:cNvPr id="1253" name="Google Shape;1253;p92"/>
          <p:cNvPicPr preferRelativeResize="0"/>
          <p:nvPr/>
        </p:nvPicPr>
        <p:blipFill>
          <a:blip r:embed="rId3">
            <a:alphaModFix/>
          </a:blip>
          <a:stretch>
            <a:fillRect/>
          </a:stretch>
        </p:blipFill>
        <p:spPr>
          <a:xfrm>
            <a:off x="910750" y="934651"/>
            <a:ext cx="2678951" cy="1840949"/>
          </a:xfrm>
          <a:prstGeom prst="rect">
            <a:avLst/>
          </a:prstGeom>
          <a:noFill/>
          <a:ln>
            <a:noFill/>
          </a:ln>
        </p:spPr>
      </p:pic>
      <p:cxnSp>
        <p:nvCxnSpPr>
          <p:cNvPr id="1254" name="Google Shape;1254;p92"/>
          <p:cNvCxnSpPr/>
          <p:nvPr/>
        </p:nvCxnSpPr>
        <p:spPr>
          <a:xfrm flipH="1">
            <a:off x="2069925" y="964400"/>
            <a:ext cx="399900" cy="650700"/>
          </a:xfrm>
          <a:prstGeom prst="straightConnector1">
            <a:avLst/>
          </a:prstGeom>
          <a:noFill/>
          <a:ln cap="flat" cmpd="sng" w="28575">
            <a:solidFill>
              <a:srgbClr val="CC4125"/>
            </a:solidFill>
            <a:prstDash val="solid"/>
            <a:round/>
            <a:headEnd len="med" w="med" type="none"/>
            <a:tailEnd len="med" w="med" type="triangle"/>
          </a:ln>
        </p:spPr>
      </p:cxnSp>
      <p:pic>
        <p:nvPicPr>
          <p:cNvPr id="1255" name="Google Shape;1255;p92"/>
          <p:cNvPicPr preferRelativeResize="0"/>
          <p:nvPr/>
        </p:nvPicPr>
        <p:blipFill>
          <a:blip r:embed="rId4">
            <a:alphaModFix/>
          </a:blip>
          <a:stretch>
            <a:fillRect/>
          </a:stretch>
        </p:blipFill>
        <p:spPr>
          <a:xfrm>
            <a:off x="5016175" y="964400"/>
            <a:ext cx="2678951" cy="1811200"/>
          </a:xfrm>
          <a:prstGeom prst="rect">
            <a:avLst/>
          </a:prstGeom>
          <a:noFill/>
          <a:ln>
            <a:noFill/>
          </a:ln>
        </p:spPr>
      </p:pic>
      <p:cxnSp>
        <p:nvCxnSpPr>
          <p:cNvPr id="1256" name="Google Shape;1256;p92"/>
          <p:cNvCxnSpPr/>
          <p:nvPr/>
        </p:nvCxnSpPr>
        <p:spPr>
          <a:xfrm flipH="1">
            <a:off x="6225625" y="909525"/>
            <a:ext cx="423300" cy="729000"/>
          </a:xfrm>
          <a:prstGeom prst="straightConnector1">
            <a:avLst/>
          </a:prstGeom>
          <a:noFill/>
          <a:ln cap="flat" cmpd="sng" w="28575">
            <a:solidFill>
              <a:srgbClr val="CC4125"/>
            </a:solidFill>
            <a:prstDash val="solid"/>
            <a:round/>
            <a:headEnd len="med" w="med" type="none"/>
            <a:tailEnd len="med" w="med" type="triangle"/>
          </a:ln>
        </p:spPr>
      </p:cxnSp>
      <p:pic>
        <p:nvPicPr>
          <p:cNvPr id="1257" name="Google Shape;1257;p92"/>
          <p:cNvPicPr preferRelativeResize="0"/>
          <p:nvPr/>
        </p:nvPicPr>
        <p:blipFill>
          <a:blip r:embed="rId5">
            <a:alphaModFix/>
          </a:blip>
          <a:stretch>
            <a:fillRect/>
          </a:stretch>
        </p:blipFill>
        <p:spPr>
          <a:xfrm>
            <a:off x="918700" y="3069150"/>
            <a:ext cx="2678949" cy="1840950"/>
          </a:xfrm>
          <a:prstGeom prst="rect">
            <a:avLst/>
          </a:prstGeom>
          <a:noFill/>
          <a:ln>
            <a:noFill/>
          </a:ln>
        </p:spPr>
      </p:pic>
      <p:sp>
        <p:nvSpPr>
          <p:cNvPr id="1258" name="Google Shape;1258;p92"/>
          <p:cNvSpPr txBox="1"/>
          <p:nvPr/>
        </p:nvSpPr>
        <p:spPr>
          <a:xfrm>
            <a:off x="729663" y="2775600"/>
            <a:ext cx="30411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200">
                <a:solidFill>
                  <a:schemeClr val="lt2"/>
                </a:solidFill>
                <a:latin typeface="Source Code Pro Light"/>
                <a:ea typeface="Source Code Pro Light"/>
                <a:cs typeface="Source Code Pro Light"/>
                <a:sym typeface="Source Code Pro Light"/>
              </a:rPr>
              <a:t>Earth cold closed louvers</a:t>
            </a:r>
            <a:endParaRPr sz="1200">
              <a:solidFill>
                <a:schemeClr val="lt2"/>
              </a:solidFill>
              <a:latin typeface="Source Code Pro Light"/>
              <a:ea typeface="Source Code Pro Light"/>
              <a:cs typeface="Source Code Pro Light"/>
              <a:sym typeface="Source Code Pro Light"/>
            </a:endParaRPr>
          </a:p>
        </p:txBody>
      </p:sp>
      <p:cxnSp>
        <p:nvCxnSpPr>
          <p:cNvPr id="1259" name="Google Shape;1259;p92"/>
          <p:cNvCxnSpPr/>
          <p:nvPr/>
        </p:nvCxnSpPr>
        <p:spPr>
          <a:xfrm flipH="1">
            <a:off x="2159500" y="3069150"/>
            <a:ext cx="439200" cy="690000"/>
          </a:xfrm>
          <a:prstGeom prst="straightConnector1">
            <a:avLst/>
          </a:prstGeom>
          <a:noFill/>
          <a:ln cap="flat" cmpd="sng" w="28575">
            <a:solidFill>
              <a:srgbClr val="CC4125"/>
            </a:solidFill>
            <a:prstDash val="solid"/>
            <a:round/>
            <a:headEnd len="med" w="med" type="none"/>
            <a:tailEnd len="med" w="med" type="triangle"/>
          </a:ln>
        </p:spPr>
      </p:cxnSp>
      <p:sp>
        <p:nvSpPr>
          <p:cNvPr id="1260" name="Google Shape;1260;p92"/>
          <p:cNvSpPr txBox="1"/>
          <p:nvPr/>
        </p:nvSpPr>
        <p:spPr>
          <a:xfrm>
            <a:off x="4835088" y="2775600"/>
            <a:ext cx="30411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200">
                <a:solidFill>
                  <a:schemeClr val="lt2"/>
                </a:solidFill>
                <a:latin typeface="Source Code Pro Light"/>
                <a:ea typeface="Source Code Pro Light"/>
                <a:cs typeface="Source Code Pro Light"/>
                <a:sym typeface="Source Code Pro Light"/>
              </a:rPr>
              <a:t>Earth hot closed louvers</a:t>
            </a:r>
            <a:endParaRPr sz="1200">
              <a:solidFill>
                <a:schemeClr val="lt2"/>
              </a:solidFill>
              <a:latin typeface="Source Code Pro Light"/>
              <a:ea typeface="Source Code Pro Light"/>
              <a:cs typeface="Source Code Pro Light"/>
              <a:sym typeface="Source Code Pro Light"/>
            </a:endParaRPr>
          </a:p>
        </p:txBody>
      </p:sp>
      <p:pic>
        <p:nvPicPr>
          <p:cNvPr id="1261" name="Google Shape;1261;p92"/>
          <p:cNvPicPr preferRelativeResize="0"/>
          <p:nvPr/>
        </p:nvPicPr>
        <p:blipFill>
          <a:blip r:embed="rId6">
            <a:alphaModFix/>
          </a:blip>
          <a:stretch>
            <a:fillRect/>
          </a:stretch>
        </p:blipFill>
        <p:spPr>
          <a:xfrm>
            <a:off x="4981025" y="3069150"/>
            <a:ext cx="2714100" cy="1840949"/>
          </a:xfrm>
          <a:prstGeom prst="rect">
            <a:avLst/>
          </a:prstGeom>
          <a:noFill/>
          <a:ln>
            <a:noFill/>
          </a:ln>
        </p:spPr>
      </p:pic>
      <p:cxnSp>
        <p:nvCxnSpPr>
          <p:cNvPr id="1262" name="Google Shape;1262;p92"/>
          <p:cNvCxnSpPr/>
          <p:nvPr/>
        </p:nvCxnSpPr>
        <p:spPr>
          <a:xfrm flipH="1">
            <a:off x="6296125" y="3049650"/>
            <a:ext cx="352800" cy="643200"/>
          </a:xfrm>
          <a:prstGeom prst="straightConnector1">
            <a:avLst/>
          </a:prstGeom>
          <a:noFill/>
          <a:ln cap="flat" cmpd="sng" w="28575">
            <a:solidFill>
              <a:srgbClr val="CC4125"/>
            </a:solidFill>
            <a:prstDash val="solid"/>
            <a:round/>
            <a:headEnd len="med" w="med" type="none"/>
            <a:tailEnd len="med" w="med" type="triangle"/>
          </a:ln>
        </p:spPr>
      </p:cxn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6" name="Shape 1266"/>
        <p:cNvGrpSpPr/>
        <p:nvPr/>
      </p:nvGrpSpPr>
      <p:grpSpPr>
        <a:xfrm>
          <a:off x="0" y="0"/>
          <a:ext cx="0" cy="0"/>
          <a:chOff x="0" y="0"/>
          <a:chExt cx="0" cy="0"/>
        </a:xfrm>
      </p:grpSpPr>
      <p:sp>
        <p:nvSpPr>
          <p:cNvPr id="1267" name="Google Shape;1267;p93"/>
          <p:cNvSpPr txBox="1"/>
          <p:nvPr>
            <p:ph type="title"/>
          </p:nvPr>
        </p:nvSpPr>
        <p:spPr>
          <a:xfrm>
            <a:off x="666600" y="540025"/>
            <a:ext cx="78108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400"/>
              <a:t>Steady State R</a:t>
            </a:r>
            <a:r>
              <a:rPr lang="en" sz="3400"/>
              <a:t>esults: Near Uranus (Louvers Always Closed)</a:t>
            </a:r>
            <a:endParaRPr sz="3400"/>
          </a:p>
        </p:txBody>
      </p:sp>
      <p:sp>
        <p:nvSpPr>
          <p:cNvPr id="1268" name="Google Shape;1268;p93"/>
          <p:cNvSpPr txBox="1"/>
          <p:nvPr>
            <p:ph idx="12" type="sldNum"/>
          </p:nvPr>
        </p:nvSpPr>
        <p:spPr>
          <a:xfrm>
            <a:off x="8423996" y="458670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269" name="Google Shape;1269;p93"/>
          <p:cNvSpPr txBox="1"/>
          <p:nvPr/>
        </p:nvSpPr>
        <p:spPr>
          <a:xfrm>
            <a:off x="341463" y="1001025"/>
            <a:ext cx="41562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lt2"/>
                </a:solidFill>
                <a:latin typeface="Source Code Pro Light"/>
                <a:ea typeface="Source Code Pro Light"/>
                <a:cs typeface="Source Code Pro Light"/>
                <a:sym typeface="Source Code Pro Light"/>
              </a:rPr>
              <a:t>Uranus </a:t>
            </a:r>
            <a:r>
              <a:rPr lang="en">
                <a:solidFill>
                  <a:schemeClr val="lt2"/>
                </a:solidFill>
                <a:latin typeface="Source Code Pro Light"/>
                <a:ea typeface="Source Code Pro Light"/>
                <a:cs typeface="Source Code Pro Light"/>
                <a:sym typeface="Source Code Pro Light"/>
              </a:rPr>
              <a:t>hot </a:t>
            </a:r>
            <a:endParaRPr>
              <a:solidFill>
                <a:schemeClr val="lt2"/>
              </a:solidFill>
              <a:latin typeface="Source Code Pro Light"/>
              <a:ea typeface="Source Code Pro Light"/>
              <a:cs typeface="Source Code Pro Light"/>
              <a:sym typeface="Source Code Pro Light"/>
            </a:endParaRPr>
          </a:p>
        </p:txBody>
      </p:sp>
      <p:sp>
        <p:nvSpPr>
          <p:cNvPr id="1270" name="Google Shape;1270;p93"/>
          <p:cNvSpPr txBox="1"/>
          <p:nvPr/>
        </p:nvSpPr>
        <p:spPr>
          <a:xfrm>
            <a:off x="4550000" y="1001025"/>
            <a:ext cx="39273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lt2"/>
                </a:solidFill>
                <a:latin typeface="Source Code Pro Light"/>
                <a:ea typeface="Source Code Pro Light"/>
                <a:cs typeface="Source Code Pro Light"/>
                <a:sym typeface="Source Code Pro Light"/>
              </a:rPr>
              <a:t>Uranus </a:t>
            </a:r>
            <a:r>
              <a:rPr lang="en">
                <a:solidFill>
                  <a:schemeClr val="lt2"/>
                </a:solidFill>
                <a:latin typeface="Source Code Pro Light"/>
                <a:ea typeface="Source Code Pro Light"/>
                <a:cs typeface="Source Code Pro Light"/>
                <a:sym typeface="Source Code Pro Light"/>
              </a:rPr>
              <a:t>cold </a:t>
            </a:r>
            <a:endParaRPr>
              <a:solidFill>
                <a:schemeClr val="lt2"/>
              </a:solidFill>
              <a:latin typeface="Source Code Pro Light"/>
              <a:ea typeface="Source Code Pro Light"/>
              <a:cs typeface="Source Code Pro Light"/>
              <a:sym typeface="Source Code Pro Light"/>
            </a:endParaRPr>
          </a:p>
        </p:txBody>
      </p:sp>
      <p:sp>
        <p:nvSpPr>
          <p:cNvPr id="1271" name="Google Shape;1271;p93"/>
          <p:cNvSpPr txBox="1"/>
          <p:nvPr/>
        </p:nvSpPr>
        <p:spPr>
          <a:xfrm>
            <a:off x="566275" y="4390800"/>
            <a:ext cx="33285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t/>
            </a:r>
            <a:endParaRPr>
              <a:solidFill>
                <a:schemeClr val="lt2"/>
              </a:solidFill>
              <a:latin typeface="Source Code Pro Light"/>
              <a:ea typeface="Source Code Pro Light"/>
              <a:cs typeface="Source Code Pro Light"/>
              <a:sym typeface="Source Code Pro Light"/>
            </a:endParaRPr>
          </a:p>
        </p:txBody>
      </p:sp>
      <p:sp>
        <p:nvSpPr>
          <p:cNvPr id="1272" name="Google Shape;1272;p93"/>
          <p:cNvSpPr txBox="1"/>
          <p:nvPr/>
        </p:nvSpPr>
        <p:spPr>
          <a:xfrm>
            <a:off x="4838300" y="4186500"/>
            <a:ext cx="33282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lt2"/>
                </a:solidFill>
                <a:latin typeface="Source Code Pro Light"/>
                <a:ea typeface="Source Code Pro Light"/>
                <a:cs typeface="Source Code Pro Light"/>
                <a:sym typeface="Source Code Pro Light"/>
              </a:rPr>
              <a:t>Data transmission</a:t>
            </a:r>
            <a:endParaRPr>
              <a:solidFill>
                <a:schemeClr val="lt2"/>
              </a:solidFill>
              <a:latin typeface="Source Code Pro Light"/>
              <a:ea typeface="Source Code Pro Light"/>
              <a:cs typeface="Source Code Pro Light"/>
              <a:sym typeface="Source Code Pro Light"/>
            </a:endParaRPr>
          </a:p>
        </p:txBody>
      </p:sp>
      <p:pic>
        <p:nvPicPr>
          <p:cNvPr id="1273" name="Google Shape;1273;p93"/>
          <p:cNvPicPr preferRelativeResize="0"/>
          <p:nvPr/>
        </p:nvPicPr>
        <p:blipFill>
          <a:blip r:embed="rId3">
            <a:alphaModFix/>
          </a:blip>
          <a:stretch>
            <a:fillRect/>
          </a:stretch>
        </p:blipFill>
        <p:spPr>
          <a:xfrm>
            <a:off x="336400" y="1409363"/>
            <a:ext cx="4166313" cy="2684775"/>
          </a:xfrm>
          <a:prstGeom prst="rect">
            <a:avLst/>
          </a:prstGeom>
          <a:noFill/>
          <a:ln>
            <a:noFill/>
          </a:ln>
        </p:spPr>
      </p:pic>
      <p:pic>
        <p:nvPicPr>
          <p:cNvPr id="1274" name="Google Shape;1274;p93"/>
          <p:cNvPicPr preferRelativeResize="0"/>
          <p:nvPr/>
        </p:nvPicPr>
        <p:blipFill>
          <a:blip r:embed="rId4">
            <a:alphaModFix/>
          </a:blip>
          <a:stretch>
            <a:fillRect/>
          </a:stretch>
        </p:blipFill>
        <p:spPr>
          <a:xfrm>
            <a:off x="4538738" y="1410538"/>
            <a:ext cx="3927324" cy="2682426"/>
          </a:xfrm>
          <a:prstGeom prst="rect">
            <a:avLst/>
          </a:prstGeom>
          <a:noFill/>
          <a:ln>
            <a:noFill/>
          </a:ln>
        </p:spPr>
      </p:pic>
      <p:sp>
        <p:nvSpPr>
          <p:cNvPr id="1275" name="Google Shape;1275;p93"/>
          <p:cNvSpPr txBox="1"/>
          <p:nvPr/>
        </p:nvSpPr>
        <p:spPr>
          <a:xfrm>
            <a:off x="566425" y="4186500"/>
            <a:ext cx="33282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lt2"/>
                </a:solidFill>
                <a:latin typeface="Source Code Pro Light"/>
                <a:ea typeface="Source Code Pro Light"/>
                <a:cs typeface="Source Code Pro Light"/>
                <a:sym typeface="Source Code Pro Light"/>
              </a:rPr>
              <a:t>Data collection/Science mode</a:t>
            </a:r>
            <a:endParaRPr>
              <a:solidFill>
                <a:schemeClr val="lt2"/>
              </a:solidFill>
              <a:latin typeface="Source Code Pro Light"/>
              <a:ea typeface="Source Code Pro Light"/>
              <a:cs typeface="Source Code Pro Light"/>
              <a:sym typeface="Source Code Pro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9" name="Shape 1279"/>
        <p:cNvGrpSpPr/>
        <p:nvPr/>
      </p:nvGrpSpPr>
      <p:grpSpPr>
        <a:xfrm>
          <a:off x="0" y="0"/>
          <a:ext cx="0" cy="0"/>
          <a:chOff x="0" y="0"/>
          <a:chExt cx="0" cy="0"/>
        </a:xfrm>
      </p:grpSpPr>
      <p:sp>
        <p:nvSpPr>
          <p:cNvPr id="1280" name="Google Shape;1280;p94"/>
          <p:cNvSpPr txBox="1"/>
          <p:nvPr>
            <p:ph type="title"/>
          </p:nvPr>
        </p:nvSpPr>
        <p:spPr>
          <a:xfrm>
            <a:off x="720000" y="430225"/>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Steady</a:t>
            </a:r>
            <a:r>
              <a:rPr lang="en"/>
              <a:t> State Results: 5AU Case / Cruise mode</a:t>
            </a:r>
            <a:endParaRPr/>
          </a:p>
        </p:txBody>
      </p:sp>
      <p:sp>
        <p:nvSpPr>
          <p:cNvPr id="1281" name="Google Shape;1281;p94"/>
          <p:cNvSpPr txBox="1"/>
          <p:nvPr>
            <p:ph idx="12" type="sldNum"/>
          </p:nvPr>
        </p:nvSpPr>
        <p:spPr>
          <a:xfrm>
            <a:off x="8423996" y="458670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282" name="Google Shape;1282;p94"/>
          <p:cNvPicPr preferRelativeResize="0"/>
          <p:nvPr/>
        </p:nvPicPr>
        <p:blipFill>
          <a:blip r:embed="rId3">
            <a:alphaModFix/>
          </a:blip>
          <a:stretch>
            <a:fillRect/>
          </a:stretch>
        </p:blipFill>
        <p:spPr>
          <a:xfrm>
            <a:off x="2049013" y="1079125"/>
            <a:ext cx="5045975" cy="3323926"/>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6" name="Shape 1286"/>
        <p:cNvGrpSpPr/>
        <p:nvPr/>
      </p:nvGrpSpPr>
      <p:grpSpPr>
        <a:xfrm>
          <a:off x="0" y="0"/>
          <a:ext cx="0" cy="0"/>
          <a:chOff x="0" y="0"/>
          <a:chExt cx="0" cy="0"/>
        </a:xfrm>
      </p:grpSpPr>
      <p:sp>
        <p:nvSpPr>
          <p:cNvPr id="1287" name="Google Shape;1287;p95"/>
          <p:cNvSpPr txBox="1"/>
          <p:nvPr>
            <p:ph type="title"/>
          </p:nvPr>
        </p:nvSpPr>
        <p:spPr>
          <a:xfrm>
            <a:off x="751400" y="430225"/>
            <a:ext cx="30045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Thermal Conclusions</a:t>
            </a:r>
            <a:endParaRPr/>
          </a:p>
        </p:txBody>
      </p:sp>
      <p:sp>
        <p:nvSpPr>
          <p:cNvPr id="1288" name="Google Shape;1288;p95"/>
          <p:cNvSpPr txBox="1"/>
          <p:nvPr>
            <p:ph idx="12" type="sldNum"/>
          </p:nvPr>
        </p:nvSpPr>
        <p:spPr>
          <a:xfrm>
            <a:off x="8423996" y="458670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289" name="Google Shape;1289;p95"/>
          <p:cNvSpPr txBox="1"/>
          <p:nvPr>
            <p:ph type="title"/>
          </p:nvPr>
        </p:nvSpPr>
        <p:spPr>
          <a:xfrm>
            <a:off x="4539775" y="430225"/>
            <a:ext cx="4022400" cy="57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Further Considerations</a:t>
            </a:r>
            <a:endParaRPr/>
          </a:p>
        </p:txBody>
      </p:sp>
      <p:sp>
        <p:nvSpPr>
          <p:cNvPr id="1290" name="Google Shape;1290;p95"/>
          <p:cNvSpPr txBox="1"/>
          <p:nvPr/>
        </p:nvSpPr>
        <p:spPr>
          <a:xfrm>
            <a:off x="386900" y="1278750"/>
            <a:ext cx="3733500" cy="2586000"/>
          </a:xfrm>
          <a:prstGeom prst="rect">
            <a:avLst/>
          </a:prstGeom>
          <a:noFill/>
          <a:ln>
            <a:noFill/>
          </a:ln>
        </p:spPr>
        <p:txBody>
          <a:bodyPr anchorCtr="0" anchor="t" bIns="91425" lIns="91425" spcFirstLastPara="1" rIns="91425" wrap="square" tIns="91425">
            <a:spAutoFit/>
          </a:bodyPr>
          <a:lstStyle/>
          <a:p>
            <a:pPr indent="-304800" lvl="0" marL="457200" rtl="0" algn="l">
              <a:spcBef>
                <a:spcPts val="0"/>
              </a:spcBef>
              <a:spcAft>
                <a:spcPts val="0"/>
              </a:spcAft>
              <a:buClr>
                <a:schemeClr val="lt1"/>
              </a:buClr>
              <a:buSzPts val="1200"/>
              <a:buFont typeface="Source Code Pro Light"/>
              <a:buChar char="●"/>
            </a:pPr>
            <a:r>
              <a:rPr lang="en" sz="1200">
                <a:solidFill>
                  <a:schemeClr val="lt1"/>
                </a:solidFill>
                <a:latin typeface="Source Code Pro Light"/>
                <a:ea typeface="Source Code Pro Light"/>
                <a:cs typeface="Source Code Pro Light"/>
                <a:sym typeface="Source Code Pro Light"/>
              </a:rPr>
              <a:t>Louvers have a significant impact on bus </a:t>
            </a:r>
            <a:r>
              <a:rPr lang="en" sz="1200">
                <a:solidFill>
                  <a:schemeClr val="lt1"/>
                </a:solidFill>
                <a:latin typeface="Source Code Pro Light"/>
                <a:ea typeface="Source Code Pro Light"/>
                <a:cs typeface="Source Code Pro Light"/>
                <a:sym typeface="Source Code Pro Light"/>
              </a:rPr>
              <a:t>temperature, which affects tank temperatures.</a:t>
            </a:r>
            <a:endParaRPr sz="1200">
              <a:solidFill>
                <a:schemeClr val="lt1"/>
              </a:solidFill>
              <a:latin typeface="Source Code Pro Light"/>
              <a:ea typeface="Source Code Pro Light"/>
              <a:cs typeface="Source Code Pro Light"/>
              <a:sym typeface="Source Code Pro Light"/>
            </a:endParaRPr>
          </a:p>
          <a:p>
            <a:pPr indent="0" lvl="0" marL="457200" rtl="0" algn="l">
              <a:spcBef>
                <a:spcPts val="0"/>
              </a:spcBef>
              <a:spcAft>
                <a:spcPts val="0"/>
              </a:spcAft>
              <a:buNone/>
            </a:pPr>
            <a:r>
              <a:t/>
            </a:r>
            <a:endParaRPr sz="1200">
              <a:solidFill>
                <a:schemeClr val="lt1"/>
              </a:solidFill>
              <a:latin typeface="Source Code Pro Light"/>
              <a:ea typeface="Source Code Pro Light"/>
              <a:cs typeface="Source Code Pro Light"/>
              <a:sym typeface="Source Code Pro Light"/>
            </a:endParaRPr>
          </a:p>
          <a:p>
            <a:pPr indent="-304800" lvl="0" marL="457200" rtl="0" algn="l">
              <a:spcBef>
                <a:spcPts val="0"/>
              </a:spcBef>
              <a:spcAft>
                <a:spcPts val="0"/>
              </a:spcAft>
              <a:buClr>
                <a:schemeClr val="lt1"/>
              </a:buClr>
              <a:buSzPts val="1200"/>
              <a:buFont typeface="Source Code Pro Light"/>
              <a:buChar char="●"/>
            </a:pPr>
            <a:r>
              <a:rPr lang="en" sz="1200">
                <a:solidFill>
                  <a:schemeClr val="lt1"/>
                </a:solidFill>
                <a:latin typeface="Source Code Pro Light"/>
                <a:ea typeface="Source Code Pro Light"/>
                <a:cs typeface="Source Code Pro Light"/>
                <a:sym typeface="Source Code Pro Light"/>
              </a:rPr>
              <a:t>All subsystems within survival temperature range, and within operational range when needed.</a:t>
            </a:r>
            <a:endParaRPr sz="1200">
              <a:solidFill>
                <a:schemeClr val="lt1"/>
              </a:solidFill>
              <a:latin typeface="Source Code Pro Light"/>
              <a:ea typeface="Source Code Pro Light"/>
              <a:cs typeface="Source Code Pro Light"/>
              <a:sym typeface="Source Code Pro Light"/>
            </a:endParaRPr>
          </a:p>
          <a:p>
            <a:pPr indent="0" lvl="0" marL="457200" rtl="0" algn="l">
              <a:spcBef>
                <a:spcPts val="0"/>
              </a:spcBef>
              <a:spcAft>
                <a:spcPts val="0"/>
              </a:spcAft>
              <a:buNone/>
            </a:pPr>
            <a:r>
              <a:t/>
            </a:r>
            <a:endParaRPr sz="1200">
              <a:solidFill>
                <a:schemeClr val="lt1"/>
              </a:solidFill>
              <a:latin typeface="Source Code Pro Light"/>
              <a:ea typeface="Source Code Pro Light"/>
              <a:cs typeface="Source Code Pro Light"/>
              <a:sym typeface="Source Code Pro Light"/>
            </a:endParaRPr>
          </a:p>
          <a:p>
            <a:pPr indent="-304800" lvl="0" marL="457200" rtl="0" algn="l">
              <a:spcBef>
                <a:spcPts val="0"/>
              </a:spcBef>
              <a:spcAft>
                <a:spcPts val="0"/>
              </a:spcAft>
              <a:buClr>
                <a:schemeClr val="lt1"/>
              </a:buClr>
              <a:buSzPts val="1200"/>
              <a:buFont typeface="Source Code Pro Light"/>
              <a:buChar char="●"/>
            </a:pPr>
            <a:r>
              <a:rPr lang="en" sz="1200">
                <a:solidFill>
                  <a:schemeClr val="lt1"/>
                </a:solidFill>
                <a:latin typeface="Source Code Pro Light"/>
                <a:ea typeface="Source Code Pro Light"/>
                <a:cs typeface="Source Code Pro Light"/>
                <a:sym typeface="Source Code Pro Light"/>
              </a:rPr>
              <a:t>2 shunts considered dissipating excess power, one outside the bus to reject heat if needed, another inside the bus to use as heat source if needed.</a:t>
            </a:r>
            <a:endParaRPr sz="1200">
              <a:solidFill>
                <a:srgbClr val="FFFFFF"/>
              </a:solidFill>
              <a:latin typeface="Source Code Pro Light"/>
              <a:ea typeface="Source Code Pro Light"/>
              <a:cs typeface="Source Code Pro Light"/>
              <a:sym typeface="Source Code Pro Light"/>
            </a:endParaRPr>
          </a:p>
        </p:txBody>
      </p:sp>
      <p:sp>
        <p:nvSpPr>
          <p:cNvPr id="1291" name="Google Shape;1291;p95"/>
          <p:cNvSpPr txBox="1"/>
          <p:nvPr/>
        </p:nvSpPr>
        <p:spPr>
          <a:xfrm>
            <a:off x="4244275" y="1278750"/>
            <a:ext cx="4613400" cy="1477500"/>
          </a:xfrm>
          <a:prstGeom prst="rect">
            <a:avLst/>
          </a:prstGeom>
          <a:noFill/>
          <a:ln>
            <a:noFill/>
          </a:ln>
        </p:spPr>
        <p:txBody>
          <a:bodyPr anchorCtr="0" anchor="t" bIns="91425" lIns="91425" spcFirstLastPara="1" rIns="91425" wrap="square" tIns="91425">
            <a:spAutoFit/>
          </a:bodyPr>
          <a:lstStyle/>
          <a:p>
            <a:pPr indent="-304800" lvl="0" marL="457200" rtl="0" algn="l">
              <a:spcBef>
                <a:spcPts val="0"/>
              </a:spcBef>
              <a:spcAft>
                <a:spcPts val="0"/>
              </a:spcAft>
              <a:buClr>
                <a:schemeClr val="lt1"/>
              </a:buClr>
              <a:buSzPts val="1200"/>
              <a:buFont typeface="Source Code Pro Light"/>
              <a:buChar char="●"/>
            </a:pPr>
            <a:r>
              <a:rPr lang="en" sz="1200">
                <a:solidFill>
                  <a:schemeClr val="lt1"/>
                </a:solidFill>
                <a:latin typeface="Source Code Pro Light"/>
                <a:ea typeface="Source Code Pro Light"/>
                <a:cs typeface="Source Code Pro Light"/>
                <a:sym typeface="Source Code Pro Light"/>
              </a:rPr>
              <a:t>Heat pipes would be considered allowing heat distribution from RTGs into other subsystems, useful for cruise mode.</a:t>
            </a:r>
            <a:endParaRPr sz="1200">
              <a:solidFill>
                <a:srgbClr val="FFFFFF"/>
              </a:solidFill>
              <a:latin typeface="Source Code Pro Light"/>
              <a:ea typeface="Source Code Pro Light"/>
              <a:cs typeface="Source Code Pro Light"/>
              <a:sym typeface="Source Code Pro Light"/>
            </a:endParaRPr>
          </a:p>
          <a:p>
            <a:pPr indent="0" lvl="0" marL="457200" rtl="0" algn="l">
              <a:spcBef>
                <a:spcPts val="0"/>
              </a:spcBef>
              <a:spcAft>
                <a:spcPts val="0"/>
              </a:spcAft>
              <a:buNone/>
            </a:pPr>
            <a:r>
              <a:t/>
            </a:r>
            <a:endParaRPr sz="1200">
              <a:solidFill>
                <a:srgbClr val="FFFFFF"/>
              </a:solidFill>
              <a:latin typeface="Source Code Pro Light"/>
              <a:ea typeface="Source Code Pro Light"/>
              <a:cs typeface="Source Code Pro Light"/>
              <a:sym typeface="Source Code Pro Light"/>
            </a:endParaRPr>
          </a:p>
          <a:p>
            <a:pPr indent="-304800" lvl="0" marL="457200" rtl="0" algn="l">
              <a:spcBef>
                <a:spcPts val="0"/>
              </a:spcBef>
              <a:spcAft>
                <a:spcPts val="0"/>
              </a:spcAft>
              <a:buClr>
                <a:schemeClr val="lt1"/>
              </a:buClr>
              <a:buSzPts val="1200"/>
              <a:buFont typeface="Source Code Pro Light"/>
              <a:buChar char="●"/>
            </a:pPr>
            <a:r>
              <a:rPr lang="en" sz="1200">
                <a:solidFill>
                  <a:schemeClr val="lt1"/>
                </a:solidFill>
                <a:latin typeface="Source Code Pro Light"/>
                <a:ea typeface="Source Code Pro Light"/>
                <a:cs typeface="Source Code Pro Light"/>
                <a:sym typeface="Source Code Pro Light"/>
              </a:rPr>
              <a:t>Shunts near tank for excess heat during Earth Cases, although currently not needed.</a:t>
            </a:r>
            <a:endParaRPr sz="1200">
              <a:solidFill>
                <a:srgbClr val="FFFFFF"/>
              </a:solidFill>
              <a:latin typeface="Source Code Pro Light"/>
              <a:ea typeface="Source Code Pro Light"/>
              <a:cs typeface="Source Code Pro Light"/>
              <a:sym typeface="Source Code Pro Light"/>
            </a:endParaRPr>
          </a:p>
          <a:p>
            <a:pPr indent="0" lvl="0" marL="457200" rtl="0" algn="l">
              <a:spcBef>
                <a:spcPts val="0"/>
              </a:spcBef>
              <a:spcAft>
                <a:spcPts val="0"/>
              </a:spcAft>
              <a:buNone/>
            </a:pPr>
            <a:r>
              <a:t/>
            </a:r>
            <a:endParaRPr sz="1200">
              <a:solidFill>
                <a:srgbClr val="FFFFFF"/>
              </a:solidFill>
              <a:latin typeface="Source Code Pro Light"/>
              <a:ea typeface="Source Code Pro Light"/>
              <a:cs typeface="Source Code Pro Light"/>
              <a:sym typeface="Source Code Pro 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5" name="Shape 1295"/>
        <p:cNvGrpSpPr/>
        <p:nvPr/>
      </p:nvGrpSpPr>
      <p:grpSpPr>
        <a:xfrm>
          <a:off x="0" y="0"/>
          <a:ext cx="0" cy="0"/>
          <a:chOff x="0" y="0"/>
          <a:chExt cx="0" cy="0"/>
        </a:xfrm>
      </p:grpSpPr>
      <p:sp>
        <p:nvSpPr>
          <p:cNvPr id="1296" name="Google Shape;1296;p96"/>
          <p:cNvSpPr txBox="1"/>
          <p:nvPr>
            <p:ph type="title"/>
          </p:nvPr>
        </p:nvSpPr>
        <p:spPr>
          <a:xfrm>
            <a:off x="720000" y="5400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Power System Requirements</a:t>
            </a:r>
            <a:endParaRPr/>
          </a:p>
        </p:txBody>
      </p:sp>
      <p:sp>
        <p:nvSpPr>
          <p:cNvPr id="1297" name="Google Shape;1297;p96"/>
          <p:cNvSpPr txBox="1"/>
          <p:nvPr>
            <p:ph idx="12" type="sldNum"/>
          </p:nvPr>
        </p:nvSpPr>
        <p:spPr>
          <a:xfrm>
            <a:off x="8423996" y="458670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graphicFrame>
        <p:nvGraphicFramePr>
          <p:cNvPr id="1298" name="Google Shape;1298;p96"/>
          <p:cNvGraphicFramePr/>
          <p:nvPr/>
        </p:nvGraphicFramePr>
        <p:xfrm>
          <a:off x="951538" y="1283600"/>
          <a:ext cx="3000000" cy="3000000"/>
        </p:xfrm>
        <a:graphic>
          <a:graphicData uri="http://schemas.openxmlformats.org/drawingml/2006/table">
            <a:tbl>
              <a:tblPr>
                <a:noFill/>
                <a:tableStyleId>{5D969E6B-EDC6-4476-8B36-B8EEAB4C9212}</a:tableStyleId>
              </a:tblPr>
              <a:tblGrid>
                <a:gridCol w="1091275"/>
                <a:gridCol w="6149650"/>
              </a:tblGrid>
              <a:tr h="200025">
                <a:tc>
                  <a:txBody>
                    <a:bodyPr/>
                    <a:lstStyle/>
                    <a:p>
                      <a:pPr indent="0" lvl="0" marL="0" rtl="0" algn="l">
                        <a:lnSpc>
                          <a:spcPct val="115000"/>
                        </a:lnSpc>
                        <a:spcBef>
                          <a:spcPts val="0"/>
                        </a:spcBef>
                        <a:spcAft>
                          <a:spcPts val="0"/>
                        </a:spcAft>
                        <a:buNone/>
                      </a:pPr>
                      <a:r>
                        <a:rPr b="1" lang="en" sz="1300">
                          <a:solidFill>
                            <a:schemeClr val="lt1"/>
                          </a:solidFill>
                          <a:latin typeface="Source Code Pro"/>
                          <a:ea typeface="Source Code Pro"/>
                          <a:cs typeface="Source Code Pro"/>
                          <a:sym typeface="Source Code Pro"/>
                        </a:rPr>
                        <a:t>PWR-100</a:t>
                      </a:r>
                      <a:endParaRPr b="1" sz="1300">
                        <a:solidFill>
                          <a:schemeClr val="lt1"/>
                        </a:solidFill>
                        <a:latin typeface="Source Code Pro"/>
                        <a:ea typeface="Source Code Pro"/>
                        <a:cs typeface="Source Code Pro"/>
                        <a:sym typeface="Source Code Pro"/>
                      </a:endParaRPr>
                    </a:p>
                  </a:txBody>
                  <a:tcPr marT="19050" marB="19050" marR="28575" marL="28575" anchor="b">
                    <a:lnL cap="flat" cmpd="sng" w="7625">
                      <a:solidFill>
                        <a:schemeClr val="lt1"/>
                      </a:solidFill>
                      <a:prstDash val="solid"/>
                      <a:round/>
                      <a:headEnd len="sm" w="sm" type="none"/>
                      <a:tailEnd len="sm" w="sm" type="none"/>
                    </a:lnL>
                    <a:lnR cap="flat" cmpd="sng" w="7625">
                      <a:solidFill>
                        <a:schemeClr val="lt1"/>
                      </a:solidFill>
                      <a:prstDash val="solid"/>
                      <a:round/>
                      <a:headEnd len="sm" w="sm" type="none"/>
                      <a:tailEnd len="sm" w="sm" type="none"/>
                    </a:lnR>
                    <a:lnT cap="flat" cmpd="sng" w="7625">
                      <a:solidFill>
                        <a:schemeClr val="lt1"/>
                      </a:solidFill>
                      <a:prstDash val="solid"/>
                      <a:round/>
                      <a:headEnd len="sm" w="sm" type="none"/>
                      <a:tailEnd len="sm" w="sm" type="none"/>
                    </a:lnT>
                    <a:lnB cap="flat" cmpd="sng" w="7625">
                      <a:solidFill>
                        <a:schemeClr val="lt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300">
                          <a:solidFill>
                            <a:schemeClr val="lt1"/>
                          </a:solidFill>
                          <a:latin typeface="Source Code Pro"/>
                          <a:ea typeface="Source Code Pro"/>
                          <a:cs typeface="Source Code Pro"/>
                          <a:sym typeface="Source Code Pro"/>
                        </a:rPr>
                        <a:t>The power shall supply at least:</a:t>
                      </a:r>
                      <a:endParaRPr sz="1300">
                        <a:solidFill>
                          <a:schemeClr val="lt1"/>
                        </a:solidFill>
                        <a:latin typeface="Source Code Pro"/>
                        <a:ea typeface="Source Code Pro"/>
                        <a:cs typeface="Source Code Pro"/>
                        <a:sym typeface="Source Code Pro"/>
                      </a:endParaRPr>
                    </a:p>
                  </a:txBody>
                  <a:tcPr marT="19050" marB="19050" marR="28575" marL="28575" anchor="b">
                    <a:lnL cap="flat" cmpd="sng" w="7625">
                      <a:solidFill>
                        <a:schemeClr val="lt1"/>
                      </a:solidFill>
                      <a:prstDash val="solid"/>
                      <a:round/>
                      <a:headEnd len="sm" w="sm" type="none"/>
                      <a:tailEnd len="sm" w="sm" type="none"/>
                    </a:lnL>
                    <a:lnR cap="flat" cmpd="sng" w="7625">
                      <a:solidFill>
                        <a:schemeClr val="lt1"/>
                      </a:solidFill>
                      <a:prstDash val="solid"/>
                      <a:round/>
                      <a:headEnd len="sm" w="sm" type="none"/>
                      <a:tailEnd len="sm" w="sm" type="none"/>
                    </a:lnR>
                    <a:lnT cap="flat" cmpd="sng" w="7625">
                      <a:solidFill>
                        <a:schemeClr val="lt1"/>
                      </a:solidFill>
                      <a:prstDash val="solid"/>
                      <a:round/>
                      <a:headEnd len="sm" w="sm" type="none"/>
                      <a:tailEnd len="sm" w="sm" type="none"/>
                    </a:lnT>
                    <a:lnB cap="flat" cmpd="sng" w="7625">
                      <a:solidFill>
                        <a:schemeClr val="lt1"/>
                      </a:solidFill>
                      <a:prstDash val="solid"/>
                      <a:round/>
                      <a:headEnd len="sm" w="sm" type="none"/>
                      <a:tailEnd len="sm" w="sm" type="none"/>
                    </a:lnB>
                  </a:tcPr>
                </a:tc>
              </a:tr>
              <a:tr h="200025">
                <a:tc>
                  <a:txBody>
                    <a:bodyPr/>
                    <a:lstStyle/>
                    <a:p>
                      <a:pPr indent="0" lvl="0" marL="0" rtl="0" algn="ctr">
                        <a:lnSpc>
                          <a:spcPct val="115000"/>
                        </a:lnSpc>
                        <a:spcBef>
                          <a:spcPts val="0"/>
                        </a:spcBef>
                        <a:spcAft>
                          <a:spcPts val="0"/>
                        </a:spcAft>
                        <a:buNone/>
                      </a:pPr>
                      <a:r>
                        <a:rPr b="1" lang="en" sz="1300">
                          <a:solidFill>
                            <a:schemeClr val="lt1"/>
                          </a:solidFill>
                          <a:latin typeface="Source Code Pro"/>
                          <a:ea typeface="Source Code Pro"/>
                          <a:cs typeface="Source Code Pro"/>
                          <a:sym typeface="Source Code Pro"/>
                        </a:rPr>
                        <a:t>PWR-101</a:t>
                      </a:r>
                      <a:endParaRPr b="1" sz="1300">
                        <a:solidFill>
                          <a:schemeClr val="lt1"/>
                        </a:solidFill>
                        <a:latin typeface="Source Code Pro"/>
                        <a:ea typeface="Source Code Pro"/>
                        <a:cs typeface="Source Code Pro"/>
                        <a:sym typeface="Source Code Pro"/>
                      </a:endParaRPr>
                    </a:p>
                  </a:txBody>
                  <a:tcPr marT="19050" marB="19050" marR="28575" marL="28575" anchor="b">
                    <a:lnL cap="flat" cmpd="sng" w="7625">
                      <a:solidFill>
                        <a:schemeClr val="lt1"/>
                      </a:solidFill>
                      <a:prstDash val="solid"/>
                      <a:round/>
                      <a:headEnd len="sm" w="sm" type="none"/>
                      <a:tailEnd len="sm" w="sm" type="none"/>
                    </a:lnL>
                    <a:lnR cap="flat" cmpd="sng" w="7625">
                      <a:solidFill>
                        <a:schemeClr val="lt1"/>
                      </a:solidFill>
                      <a:prstDash val="solid"/>
                      <a:round/>
                      <a:headEnd len="sm" w="sm" type="none"/>
                      <a:tailEnd len="sm" w="sm" type="none"/>
                    </a:lnR>
                    <a:lnT cap="flat" cmpd="sng" w="7625">
                      <a:solidFill>
                        <a:schemeClr val="lt1"/>
                      </a:solidFill>
                      <a:prstDash val="solid"/>
                      <a:round/>
                      <a:headEnd len="sm" w="sm" type="none"/>
                      <a:tailEnd len="sm" w="sm" type="none"/>
                    </a:lnT>
                    <a:lnB cap="flat" cmpd="sng" w="7625">
                      <a:solidFill>
                        <a:schemeClr val="lt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300">
                          <a:solidFill>
                            <a:schemeClr val="lt1"/>
                          </a:solidFill>
                          <a:latin typeface="Source Code Pro"/>
                          <a:ea typeface="Source Code Pro"/>
                          <a:cs typeface="Source Code Pro"/>
                          <a:sym typeface="Source Code Pro"/>
                        </a:rPr>
                        <a:t>250 W of power during launch</a:t>
                      </a:r>
                      <a:endParaRPr sz="1300">
                        <a:solidFill>
                          <a:schemeClr val="lt1"/>
                        </a:solidFill>
                        <a:latin typeface="Source Code Pro"/>
                        <a:ea typeface="Source Code Pro"/>
                        <a:cs typeface="Source Code Pro"/>
                        <a:sym typeface="Source Code Pro"/>
                      </a:endParaRPr>
                    </a:p>
                  </a:txBody>
                  <a:tcPr marT="19050" marB="19050" marR="28575" marL="28575" anchor="b">
                    <a:lnL cap="flat" cmpd="sng" w="7625">
                      <a:solidFill>
                        <a:schemeClr val="lt1"/>
                      </a:solidFill>
                      <a:prstDash val="solid"/>
                      <a:round/>
                      <a:headEnd len="sm" w="sm" type="none"/>
                      <a:tailEnd len="sm" w="sm" type="none"/>
                    </a:lnL>
                    <a:lnR cap="flat" cmpd="sng" w="7625">
                      <a:solidFill>
                        <a:schemeClr val="lt1"/>
                      </a:solidFill>
                      <a:prstDash val="solid"/>
                      <a:round/>
                      <a:headEnd len="sm" w="sm" type="none"/>
                      <a:tailEnd len="sm" w="sm" type="none"/>
                    </a:lnR>
                    <a:lnT cap="flat" cmpd="sng" w="7625">
                      <a:solidFill>
                        <a:schemeClr val="lt1"/>
                      </a:solidFill>
                      <a:prstDash val="solid"/>
                      <a:round/>
                      <a:headEnd len="sm" w="sm" type="none"/>
                      <a:tailEnd len="sm" w="sm" type="none"/>
                    </a:lnT>
                    <a:lnB cap="flat" cmpd="sng" w="7625">
                      <a:solidFill>
                        <a:schemeClr val="lt1"/>
                      </a:solidFill>
                      <a:prstDash val="solid"/>
                      <a:round/>
                      <a:headEnd len="sm" w="sm" type="none"/>
                      <a:tailEnd len="sm" w="sm" type="none"/>
                    </a:lnB>
                  </a:tcPr>
                </a:tc>
              </a:tr>
              <a:tr h="200025">
                <a:tc>
                  <a:txBody>
                    <a:bodyPr/>
                    <a:lstStyle/>
                    <a:p>
                      <a:pPr indent="0" lvl="0" marL="0" rtl="0" algn="ctr">
                        <a:lnSpc>
                          <a:spcPct val="115000"/>
                        </a:lnSpc>
                        <a:spcBef>
                          <a:spcPts val="0"/>
                        </a:spcBef>
                        <a:spcAft>
                          <a:spcPts val="0"/>
                        </a:spcAft>
                        <a:buNone/>
                      </a:pPr>
                      <a:r>
                        <a:rPr b="1" lang="en" sz="1300">
                          <a:solidFill>
                            <a:schemeClr val="lt1"/>
                          </a:solidFill>
                          <a:latin typeface="Source Code Pro"/>
                          <a:ea typeface="Source Code Pro"/>
                          <a:cs typeface="Source Code Pro"/>
                          <a:sym typeface="Source Code Pro"/>
                        </a:rPr>
                        <a:t>PWR-102</a:t>
                      </a:r>
                      <a:endParaRPr b="1" sz="1300">
                        <a:solidFill>
                          <a:schemeClr val="lt1"/>
                        </a:solidFill>
                        <a:latin typeface="Source Code Pro"/>
                        <a:ea typeface="Source Code Pro"/>
                        <a:cs typeface="Source Code Pro"/>
                        <a:sym typeface="Source Code Pro"/>
                      </a:endParaRPr>
                    </a:p>
                  </a:txBody>
                  <a:tcPr marT="19050" marB="19050" marR="28575" marL="28575" anchor="b">
                    <a:lnL cap="flat" cmpd="sng" w="7625">
                      <a:solidFill>
                        <a:schemeClr val="lt1"/>
                      </a:solidFill>
                      <a:prstDash val="solid"/>
                      <a:round/>
                      <a:headEnd len="sm" w="sm" type="none"/>
                      <a:tailEnd len="sm" w="sm" type="none"/>
                    </a:lnL>
                    <a:lnR cap="flat" cmpd="sng" w="7625">
                      <a:solidFill>
                        <a:schemeClr val="lt1"/>
                      </a:solidFill>
                      <a:prstDash val="solid"/>
                      <a:round/>
                      <a:headEnd len="sm" w="sm" type="none"/>
                      <a:tailEnd len="sm" w="sm" type="none"/>
                    </a:lnR>
                    <a:lnT cap="flat" cmpd="sng" w="7625">
                      <a:solidFill>
                        <a:schemeClr val="lt1"/>
                      </a:solidFill>
                      <a:prstDash val="solid"/>
                      <a:round/>
                      <a:headEnd len="sm" w="sm" type="none"/>
                      <a:tailEnd len="sm" w="sm" type="none"/>
                    </a:lnT>
                    <a:lnB cap="flat" cmpd="sng" w="7625">
                      <a:solidFill>
                        <a:schemeClr val="lt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300">
                          <a:solidFill>
                            <a:schemeClr val="lt1"/>
                          </a:solidFill>
                          <a:latin typeface="Source Code Pro"/>
                          <a:ea typeface="Source Code Pro"/>
                          <a:cs typeface="Source Code Pro"/>
                          <a:sym typeface="Source Code Pro"/>
                        </a:rPr>
                        <a:t>395 </a:t>
                      </a:r>
                      <a:r>
                        <a:rPr lang="en" sz="1300">
                          <a:solidFill>
                            <a:schemeClr val="lt1"/>
                          </a:solidFill>
                          <a:latin typeface="Source Code Pro"/>
                          <a:ea typeface="Source Code Pro"/>
                          <a:cs typeface="Source Code Pro"/>
                          <a:sym typeface="Source Code Pro"/>
                        </a:rPr>
                        <a:t>W of power during interplanetary cruise</a:t>
                      </a:r>
                      <a:endParaRPr sz="1300">
                        <a:solidFill>
                          <a:schemeClr val="lt1"/>
                        </a:solidFill>
                        <a:latin typeface="Source Code Pro"/>
                        <a:ea typeface="Source Code Pro"/>
                        <a:cs typeface="Source Code Pro"/>
                        <a:sym typeface="Source Code Pro"/>
                      </a:endParaRPr>
                    </a:p>
                  </a:txBody>
                  <a:tcPr marT="19050" marB="19050" marR="28575" marL="28575" anchor="b">
                    <a:lnL cap="flat" cmpd="sng" w="7625">
                      <a:solidFill>
                        <a:schemeClr val="lt1"/>
                      </a:solidFill>
                      <a:prstDash val="solid"/>
                      <a:round/>
                      <a:headEnd len="sm" w="sm" type="none"/>
                      <a:tailEnd len="sm" w="sm" type="none"/>
                    </a:lnL>
                    <a:lnR cap="flat" cmpd="sng" w="7625">
                      <a:solidFill>
                        <a:schemeClr val="lt1"/>
                      </a:solidFill>
                      <a:prstDash val="solid"/>
                      <a:round/>
                      <a:headEnd len="sm" w="sm" type="none"/>
                      <a:tailEnd len="sm" w="sm" type="none"/>
                    </a:lnR>
                    <a:lnT cap="flat" cmpd="sng" w="7625">
                      <a:solidFill>
                        <a:schemeClr val="lt1"/>
                      </a:solidFill>
                      <a:prstDash val="solid"/>
                      <a:round/>
                      <a:headEnd len="sm" w="sm" type="none"/>
                      <a:tailEnd len="sm" w="sm" type="none"/>
                    </a:lnT>
                    <a:lnB cap="flat" cmpd="sng" w="7625">
                      <a:solidFill>
                        <a:schemeClr val="lt1"/>
                      </a:solidFill>
                      <a:prstDash val="solid"/>
                      <a:round/>
                      <a:headEnd len="sm" w="sm" type="none"/>
                      <a:tailEnd len="sm" w="sm" type="none"/>
                    </a:lnB>
                  </a:tcPr>
                </a:tc>
              </a:tr>
              <a:tr h="200025">
                <a:tc>
                  <a:txBody>
                    <a:bodyPr/>
                    <a:lstStyle/>
                    <a:p>
                      <a:pPr indent="0" lvl="0" marL="0" rtl="0" algn="ctr">
                        <a:lnSpc>
                          <a:spcPct val="115000"/>
                        </a:lnSpc>
                        <a:spcBef>
                          <a:spcPts val="0"/>
                        </a:spcBef>
                        <a:spcAft>
                          <a:spcPts val="0"/>
                        </a:spcAft>
                        <a:buNone/>
                      </a:pPr>
                      <a:r>
                        <a:rPr b="1" lang="en" sz="1300">
                          <a:solidFill>
                            <a:schemeClr val="lt1"/>
                          </a:solidFill>
                          <a:latin typeface="Source Code Pro"/>
                          <a:ea typeface="Source Code Pro"/>
                          <a:cs typeface="Source Code Pro"/>
                          <a:sym typeface="Source Code Pro"/>
                        </a:rPr>
                        <a:t>PWR-103</a:t>
                      </a:r>
                      <a:endParaRPr b="1" sz="1300">
                        <a:solidFill>
                          <a:schemeClr val="lt1"/>
                        </a:solidFill>
                        <a:latin typeface="Source Code Pro"/>
                        <a:ea typeface="Source Code Pro"/>
                        <a:cs typeface="Source Code Pro"/>
                        <a:sym typeface="Source Code Pro"/>
                      </a:endParaRPr>
                    </a:p>
                  </a:txBody>
                  <a:tcPr marT="19050" marB="19050" marR="28575" marL="28575" anchor="b">
                    <a:lnL cap="flat" cmpd="sng" w="7625">
                      <a:solidFill>
                        <a:schemeClr val="lt1"/>
                      </a:solidFill>
                      <a:prstDash val="solid"/>
                      <a:round/>
                      <a:headEnd len="sm" w="sm" type="none"/>
                      <a:tailEnd len="sm" w="sm" type="none"/>
                    </a:lnL>
                    <a:lnR cap="flat" cmpd="sng" w="7625">
                      <a:solidFill>
                        <a:schemeClr val="lt1"/>
                      </a:solidFill>
                      <a:prstDash val="solid"/>
                      <a:round/>
                      <a:headEnd len="sm" w="sm" type="none"/>
                      <a:tailEnd len="sm" w="sm" type="none"/>
                    </a:lnR>
                    <a:lnT cap="flat" cmpd="sng" w="7625">
                      <a:solidFill>
                        <a:schemeClr val="lt1"/>
                      </a:solidFill>
                      <a:prstDash val="solid"/>
                      <a:round/>
                      <a:headEnd len="sm" w="sm" type="none"/>
                      <a:tailEnd len="sm" w="sm" type="none"/>
                    </a:lnT>
                    <a:lnB cap="flat" cmpd="sng" w="7625">
                      <a:solidFill>
                        <a:schemeClr val="lt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300">
                          <a:solidFill>
                            <a:schemeClr val="lt1"/>
                          </a:solidFill>
                          <a:latin typeface="Source Code Pro"/>
                          <a:ea typeface="Source Code Pro"/>
                          <a:cs typeface="Source Code Pro"/>
                          <a:sym typeface="Source Code Pro"/>
                        </a:rPr>
                        <a:t>1127 </a:t>
                      </a:r>
                      <a:r>
                        <a:rPr lang="en" sz="1300">
                          <a:solidFill>
                            <a:schemeClr val="lt1"/>
                          </a:solidFill>
                          <a:latin typeface="Source Code Pro"/>
                          <a:ea typeface="Source Code Pro"/>
                          <a:cs typeface="Source Code Pro"/>
                          <a:sym typeface="Source Code Pro"/>
                        </a:rPr>
                        <a:t>W of power during main engine operation</a:t>
                      </a:r>
                      <a:endParaRPr sz="1300">
                        <a:solidFill>
                          <a:schemeClr val="lt1"/>
                        </a:solidFill>
                        <a:latin typeface="Source Code Pro"/>
                        <a:ea typeface="Source Code Pro"/>
                        <a:cs typeface="Source Code Pro"/>
                        <a:sym typeface="Source Code Pro"/>
                      </a:endParaRPr>
                    </a:p>
                  </a:txBody>
                  <a:tcPr marT="19050" marB="19050" marR="28575" marL="28575" anchor="b">
                    <a:lnL cap="flat" cmpd="sng" w="7625">
                      <a:solidFill>
                        <a:schemeClr val="lt1"/>
                      </a:solidFill>
                      <a:prstDash val="solid"/>
                      <a:round/>
                      <a:headEnd len="sm" w="sm" type="none"/>
                      <a:tailEnd len="sm" w="sm" type="none"/>
                    </a:lnL>
                    <a:lnR cap="flat" cmpd="sng" w="7625">
                      <a:solidFill>
                        <a:schemeClr val="lt1"/>
                      </a:solidFill>
                      <a:prstDash val="solid"/>
                      <a:round/>
                      <a:headEnd len="sm" w="sm" type="none"/>
                      <a:tailEnd len="sm" w="sm" type="none"/>
                    </a:lnR>
                    <a:lnT cap="flat" cmpd="sng" w="7625">
                      <a:solidFill>
                        <a:schemeClr val="lt1"/>
                      </a:solidFill>
                      <a:prstDash val="solid"/>
                      <a:round/>
                      <a:headEnd len="sm" w="sm" type="none"/>
                      <a:tailEnd len="sm" w="sm" type="none"/>
                    </a:lnT>
                    <a:lnB cap="flat" cmpd="sng" w="7625">
                      <a:solidFill>
                        <a:schemeClr val="lt1"/>
                      </a:solidFill>
                      <a:prstDash val="solid"/>
                      <a:round/>
                      <a:headEnd len="sm" w="sm" type="none"/>
                      <a:tailEnd len="sm" w="sm" type="none"/>
                    </a:lnB>
                  </a:tcPr>
                </a:tc>
              </a:tr>
              <a:tr h="200025">
                <a:tc>
                  <a:txBody>
                    <a:bodyPr/>
                    <a:lstStyle/>
                    <a:p>
                      <a:pPr indent="0" lvl="0" marL="0" rtl="0" algn="ctr">
                        <a:lnSpc>
                          <a:spcPct val="115000"/>
                        </a:lnSpc>
                        <a:spcBef>
                          <a:spcPts val="0"/>
                        </a:spcBef>
                        <a:spcAft>
                          <a:spcPts val="0"/>
                        </a:spcAft>
                        <a:buNone/>
                      </a:pPr>
                      <a:r>
                        <a:rPr b="1" lang="en" sz="1300">
                          <a:solidFill>
                            <a:schemeClr val="lt1"/>
                          </a:solidFill>
                          <a:latin typeface="Source Code Pro"/>
                          <a:ea typeface="Source Code Pro"/>
                          <a:cs typeface="Source Code Pro"/>
                          <a:sym typeface="Source Code Pro"/>
                        </a:rPr>
                        <a:t>PWR-104</a:t>
                      </a:r>
                      <a:endParaRPr b="1" sz="1300">
                        <a:solidFill>
                          <a:schemeClr val="lt1"/>
                        </a:solidFill>
                        <a:latin typeface="Source Code Pro"/>
                        <a:ea typeface="Source Code Pro"/>
                        <a:cs typeface="Source Code Pro"/>
                        <a:sym typeface="Source Code Pro"/>
                      </a:endParaRPr>
                    </a:p>
                  </a:txBody>
                  <a:tcPr marT="19050" marB="19050" marR="28575" marL="28575" anchor="b">
                    <a:lnL cap="flat" cmpd="sng" w="7625">
                      <a:solidFill>
                        <a:schemeClr val="lt1"/>
                      </a:solidFill>
                      <a:prstDash val="solid"/>
                      <a:round/>
                      <a:headEnd len="sm" w="sm" type="none"/>
                      <a:tailEnd len="sm" w="sm" type="none"/>
                    </a:lnL>
                    <a:lnR cap="flat" cmpd="sng" w="7625">
                      <a:solidFill>
                        <a:schemeClr val="lt1"/>
                      </a:solidFill>
                      <a:prstDash val="solid"/>
                      <a:round/>
                      <a:headEnd len="sm" w="sm" type="none"/>
                      <a:tailEnd len="sm" w="sm" type="none"/>
                    </a:lnR>
                    <a:lnT cap="flat" cmpd="sng" w="7625">
                      <a:solidFill>
                        <a:schemeClr val="lt1"/>
                      </a:solidFill>
                      <a:prstDash val="solid"/>
                      <a:round/>
                      <a:headEnd len="sm" w="sm" type="none"/>
                      <a:tailEnd len="sm" w="sm" type="none"/>
                    </a:lnT>
                    <a:lnB cap="flat" cmpd="sng" w="7625">
                      <a:solidFill>
                        <a:schemeClr val="lt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300">
                          <a:solidFill>
                            <a:schemeClr val="lt1"/>
                          </a:solidFill>
                          <a:latin typeface="Source Code Pro"/>
                          <a:ea typeface="Source Code Pro"/>
                          <a:cs typeface="Source Code Pro"/>
                          <a:sym typeface="Source Code Pro"/>
                        </a:rPr>
                        <a:t>412 </a:t>
                      </a:r>
                      <a:r>
                        <a:rPr lang="en" sz="1300">
                          <a:solidFill>
                            <a:schemeClr val="lt1"/>
                          </a:solidFill>
                          <a:latin typeface="Source Code Pro"/>
                          <a:ea typeface="Source Code Pro"/>
                          <a:cs typeface="Source Code Pro"/>
                          <a:sym typeface="Source Code Pro"/>
                        </a:rPr>
                        <a:t>W of power during attitude adjustment maneuvers</a:t>
                      </a:r>
                      <a:endParaRPr sz="1300">
                        <a:solidFill>
                          <a:schemeClr val="lt1"/>
                        </a:solidFill>
                        <a:latin typeface="Source Code Pro"/>
                        <a:ea typeface="Source Code Pro"/>
                        <a:cs typeface="Source Code Pro"/>
                        <a:sym typeface="Source Code Pro"/>
                      </a:endParaRPr>
                    </a:p>
                  </a:txBody>
                  <a:tcPr marT="19050" marB="19050" marR="28575" marL="28575" anchor="b">
                    <a:lnL cap="flat" cmpd="sng" w="7625">
                      <a:solidFill>
                        <a:schemeClr val="lt1"/>
                      </a:solidFill>
                      <a:prstDash val="solid"/>
                      <a:round/>
                      <a:headEnd len="sm" w="sm" type="none"/>
                      <a:tailEnd len="sm" w="sm" type="none"/>
                    </a:lnL>
                    <a:lnR cap="flat" cmpd="sng" w="7625">
                      <a:solidFill>
                        <a:schemeClr val="lt1"/>
                      </a:solidFill>
                      <a:prstDash val="solid"/>
                      <a:round/>
                      <a:headEnd len="sm" w="sm" type="none"/>
                      <a:tailEnd len="sm" w="sm" type="none"/>
                    </a:lnR>
                    <a:lnT cap="flat" cmpd="sng" w="7625">
                      <a:solidFill>
                        <a:schemeClr val="lt1"/>
                      </a:solidFill>
                      <a:prstDash val="solid"/>
                      <a:round/>
                      <a:headEnd len="sm" w="sm" type="none"/>
                      <a:tailEnd len="sm" w="sm" type="none"/>
                    </a:lnT>
                    <a:lnB cap="flat" cmpd="sng" w="7625">
                      <a:solidFill>
                        <a:schemeClr val="lt1"/>
                      </a:solidFill>
                      <a:prstDash val="solid"/>
                      <a:round/>
                      <a:headEnd len="sm" w="sm" type="none"/>
                      <a:tailEnd len="sm" w="sm" type="none"/>
                    </a:lnB>
                  </a:tcPr>
                </a:tc>
              </a:tr>
              <a:tr h="200025">
                <a:tc>
                  <a:txBody>
                    <a:bodyPr/>
                    <a:lstStyle/>
                    <a:p>
                      <a:pPr indent="0" lvl="0" marL="0" rtl="0" algn="ctr">
                        <a:lnSpc>
                          <a:spcPct val="115000"/>
                        </a:lnSpc>
                        <a:spcBef>
                          <a:spcPts val="0"/>
                        </a:spcBef>
                        <a:spcAft>
                          <a:spcPts val="0"/>
                        </a:spcAft>
                        <a:buNone/>
                      </a:pPr>
                      <a:r>
                        <a:rPr b="1" lang="en" sz="1300">
                          <a:solidFill>
                            <a:schemeClr val="lt1"/>
                          </a:solidFill>
                          <a:latin typeface="Source Code Pro"/>
                          <a:ea typeface="Source Code Pro"/>
                          <a:cs typeface="Source Code Pro"/>
                          <a:sym typeface="Source Code Pro"/>
                        </a:rPr>
                        <a:t>PWR-105</a:t>
                      </a:r>
                      <a:endParaRPr b="1" sz="1300">
                        <a:solidFill>
                          <a:schemeClr val="lt1"/>
                        </a:solidFill>
                        <a:latin typeface="Source Code Pro"/>
                        <a:ea typeface="Source Code Pro"/>
                        <a:cs typeface="Source Code Pro"/>
                        <a:sym typeface="Source Code Pro"/>
                      </a:endParaRPr>
                    </a:p>
                  </a:txBody>
                  <a:tcPr marT="19050" marB="19050" marR="28575" marL="28575" anchor="b">
                    <a:lnL cap="flat" cmpd="sng" w="7625">
                      <a:solidFill>
                        <a:schemeClr val="lt1"/>
                      </a:solidFill>
                      <a:prstDash val="solid"/>
                      <a:round/>
                      <a:headEnd len="sm" w="sm" type="none"/>
                      <a:tailEnd len="sm" w="sm" type="none"/>
                    </a:lnL>
                    <a:lnR cap="flat" cmpd="sng" w="7625">
                      <a:solidFill>
                        <a:schemeClr val="lt1"/>
                      </a:solidFill>
                      <a:prstDash val="solid"/>
                      <a:round/>
                      <a:headEnd len="sm" w="sm" type="none"/>
                      <a:tailEnd len="sm" w="sm" type="none"/>
                    </a:lnR>
                    <a:lnT cap="flat" cmpd="sng" w="7625">
                      <a:solidFill>
                        <a:schemeClr val="lt1"/>
                      </a:solidFill>
                      <a:prstDash val="solid"/>
                      <a:round/>
                      <a:headEnd len="sm" w="sm" type="none"/>
                      <a:tailEnd len="sm" w="sm" type="none"/>
                    </a:lnT>
                    <a:lnB cap="flat" cmpd="sng" w="7625">
                      <a:solidFill>
                        <a:schemeClr val="lt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300">
                          <a:solidFill>
                            <a:schemeClr val="lt1"/>
                          </a:solidFill>
                          <a:latin typeface="Source Code Pro"/>
                          <a:ea typeface="Source Code Pro"/>
                          <a:cs typeface="Source Code Pro"/>
                          <a:sym typeface="Source Code Pro"/>
                        </a:rPr>
                        <a:t>415 </a:t>
                      </a:r>
                      <a:r>
                        <a:rPr lang="en" sz="1300">
                          <a:solidFill>
                            <a:schemeClr val="lt1"/>
                          </a:solidFill>
                          <a:latin typeface="Source Code Pro"/>
                          <a:ea typeface="Source Code Pro"/>
                          <a:cs typeface="Source Code Pro"/>
                          <a:sym typeface="Source Code Pro"/>
                        </a:rPr>
                        <a:t>W of power during data collection</a:t>
                      </a:r>
                      <a:endParaRPr sz="1300">
                        <a:solidFill>
                          <a:schemeClr val="lt1"/>
                        </a:solidFill>
                        <a:latin typeface="Source Code Pro"/>
                        <a:ea typeface="Source Code Pro"/>
                        <a:cs typeface="Source Code Pro"/>
                        <a:sym typeface="Source Code Pro"/>
                      </a:endParaRPr>
                    </a:p>
                  </a:txBody>
                  <a:tcPr marT="19050" marB="19050" marR="28575" marL="28575" anchor="b">
                    <a:lnL cap="flat" cmpd="sng" w="7625">
                      <a:solidFill>
                        <a:schemeClr val="lt1"/>
                      </a:solidFill>
                      <a:prstDash val="solid"/>
                      <a:round/>
                      <a:headEnd len="sm" w="sm" type="none"/>
                      <a:tailEnd len="sm" w="sm" type="none"/>
                    </a:lnL>
                    <a:lnR cap="flat" cmpd="sng" w="7625">
                      <a:solidFill>
                        <a:schemeClr val="lt1"/>
                      </a:solidFill>
                      <a:prstDash val="solid"/>
                      <a:round/>
                      <a:headEnd len="sm" w="sm" type="none"/>
                      <a:tailEnd len="sm" w="sm" type="none"/>
                    </a:lnR>
                    <a:lnT cap="flat" cmpd="sng" w="7625">
                      <a:solidFill>
                        <a:schemeClr val="lt1"/>
                      </a:solidFill>
                      <a:prstDash val="solid"/>
                      <a:round/>
                      <a:headEnd len="sm" w="sm" type="none"/>
                      <a:tailEnd len="sm" w="sm" type="none"/>
                    </a:lnT>
                    <a:lnB cap="flat" cmpd="sng" w="7625">
                      <a:solidFill>
                        <a:schemeClr val="lt1"/>
                      </a:solidFill>
                      <a:prstDash val="solid"/>
                      <a:round/>
                      <a:headEnd len="sm" w="sm" type="none"/>
                      <a:tailEnd len="sm" w="sm" type="none"/>
                    </a:lnB>
                  </a:tcPr>
                </a:tc>
              </a:tr>
              <a:tr h="200025">
                <a:tc>
                  <a:txBody>
                    <a:bodyPr/>
                    <a:lstStyle/>
                    <a:p>
                      <a:pPr indent="0" lvl="0" marL="0" rtl="0" algn="ctr">
                        <a:lnSpc>
                          <a:spcPct val="115000"/>
                        </a:lnSpc>
                        <a:spcBef>
                          <a:spcPts val="0"/>
                        </a:spcBef>
                        <a:spcAft>
                          <a:spcPts val="0"/>
                        </a:spcAft>
                        <a:buNone/>
                      </a:pPr>
                      <a:r>
                        <a:rPr b="1" lang="en" sz="1300">
                          <a:solidFill>
                            <a:schemeClr val="lt1"/>
                          </a:solidFill>
                          <a:latin typeface="Source Code Pro"/>
                          <a:ea typeface="Source Code Pro"/>
                          <a:cs typeface="Source Code Pro"/>
                          <a:sym typeface="Source Code Pro"/>
                        </a:rPr>
                        <a:t>PWR-106</a:t>
                      </a:r>
                      <a:endParaRPr b="1" sz="1300">
                        <a:solidFill>
                          <a:schemeClr val="lt1"/>
                        </a:solidFill>
                        <a:latin typeface="Source Code Pro"/>
                        <a:ea typeface="Source Code Pro"/>
                        <a:cs typeface="Source Code Pro"/>
                        <a:sym typeface="Source Code Pro"/>
                      </a:endParaRPr>
                    </a:p>
                  </a:txBody>
                  <a:tcPr marT="19050" marB="19050" marR="28575" marL="28575" anchor="b">
                    <a:lnL cap="flat" cmpd="sng" w="7625">
                      <a:solidFill>
                        <a:schemeClr val="lt1"/>
                      </a:solidFill>
                      <a:prstDash val="solid"/>
                      <a:round/>
                      <a:headEnd len="sm" w="sm" type="none"/>
                      <a:tailEnd len="sm" w="sm" type="none"/>
                    </a:lnL>
                    <a:lnR cap="flat" cmpd="sng" w="7625">
                      <a:solidFill>
                        <a:schemeClr val="lt1"/>
                      </a:solidFill>
                      <a:prstDash val="solid"/>
                      <a:round/>
                      <a:headEnd len="sm" w="sm" type="none"/>
                      <a:tailEnd len="sm" w="sm" type="none"/>
                    </a:lnR>
                    <a:lnT cap="flat" cmpd="sng" w="7625">
                      <a:solidFill>
                        <a:schemeClr val="lt1"/>
                      </a:solidFill>
                      <a:prstDash val="solid"/>
                      <a:round/>
                      <a:headEnd len="sm" w="sm" type="none"/>
                      <a:tailEnd len="sm" w="sm" type="none"/>
                    </a:lnT>
                    <a:lnB cap="flat" cmpd="sng" w="7625">
                      <a:solidFill>
                        <a:schemeClr val="lt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300">
                          <a:solidFill>
                            <a:schemeClr val="lt1"/>
                          </a:solidFill>
                          <a:latin typeface="Source Code Pro"/>
                          <a:ea typeface="Source Code Pro"/>
                          <a:cs typeface="Source Code Pro"/>
                          <a:sym typeface="Source Code Pro"/>
                        </a:rPr>
                        <a:t>415</a:t>
                      </a:r>
                      <a:r>
                        <a:rPr lang="en" sz="1300">
                          <a:solidFill>
                            <a:schemeClr val="lt1"/>
                          </a:solidFill>
                          <a:latin typeface="Source Code Pro"/>
                          <a:ea typeface="Source Code Pro"/>
                          <a:cs typeface="Source Code Pro"/>
                          <a:sym typeface="Source Code Pro"/>
                        </a:rPr>
                        <a:t> </a:t>
                      </a:r>
                      <a:r>
                        <a:rPr lang="en" sz="1300">
                          <a:solidFill>
                            <a:schemeClr val="lt1"/>
                          </a:solidFill>
                          <a:latin typeface="Source Code Pro"/>
                          <a:ea typeface="Source Code Pro"/>
                          <a:cs typeface="Source Code Pro"/>
                          <a:sym typeface="Source Code Pro"/>
                        </a:rPr>
                        <a:t>W of power during data transmission</a:t>
                      </a:r>
                      <a:endParaRPr sz="1300">
                        <a:solidFill>
                          <a:schemeClr val="lt1"/>
                        </a:solidFill>
                        <a:latin typeface="Source Code Pro"/>
                        <a:ea typeface="Source Code Pro"/>
                        <a:cs typeface="Source Code Pro"/>
                        <a:sym typeface="Source Code Pro"/>
                      </a:endParaRPr>
                    </a:p>
                  </a:txBody>
                  <a:tcPr marT="19050" marB="19050" marR="28575" marL="28575" anchor="b">
                    <a:lnL cap="flat" cmpd="sng" w="7625">
                      <a:solidFill>
                        <a:schemeClr val="lt1"/>
                      </a:solidFill>
                      <a:prstDash val="solid"/>
                      <a:round/>
                      <a:headEnd len="sm" w="sm" type="none"/>
                      <a:tailEnd len="sm" w="sm" type="none"/>
                    </a:lnL>
                    <a:lnR cap="flat" cmpd="sng" w="7625">
                      <a:solidFill>
                        <a:schemeClr val="lt1"/>
                      </a:solidFill>
                      <a:prstDash val="solid"/>
                      <a:round/>
                      <a:headEnd len="sm" w="sm" type="none"/>
                      <a:tailEnd len="sm" w="sm" type="none"/>
                    </a:lnR>
                    <a:lnT cap="flat" cmpd="sng" w="7625">
                      <a:solidFill>
                        <a:schemeClr val="lt1"/>
                      </a:solidFill>
                      <a:prstDash val="solid"/>
                      <a:round/>
                      <a:headEnd len="sm" w="sm" type="none"/>
                      <a:tailEnd len="sm" w="sm" type="none"/>
                    </a:lnT>
                    <a:lnB cap="flat" cmpd="sng" w="7625">
                      <a:solidFill>
                        <a:schemeClr val="lt1"/>
                      </a:solidFill>
                      <a:prstDash val="solid"/>
                      <a:round/>
                      <a:headEnd len="sm" w="sm" type="none"/>
                      <a:tailEnd len="sm" w="sm" type="none"/>
                    </a:lnB>
                  </a:tcPr>
                </a:tc>
              </a:tr>
              <a:tr h="200025">
                <a:tc>
                  <a:txBody>
                    <a:bodyPr/>
                    <a:lstStyle/>
                    <a:p>
                      <a:pPr indent="0" lvl="0" marL="0" rtl="0" algn="ctr">
                        <a:lnSpc>
                          <a:spcPct val="115000"/>
                        </a:lnSpc>
                        <a:spcBef>
                          <a:spcPts val="0"/>
                        </a:spcBef>
                        <a:spcAft>
                          <a:spcPts val="0"/>
                        </a:spcAft>
                        <a:buNone/>
                      </a:pPr>
                      <a:r>
                        <a:rPr b="1" lang="en" sz="1300">
                          <a:solidFill>
                            <a:schemeClr val="lt1"/>
                          </a:solidFill>
                          <a:latin typeface="Source Code Pro"/>
                          <a:ea typeface="Source Code Pro"/>
                          <a:cs typeface="Source Code Pro"/>
                          <a:sym typeface="Source Code Pro"/>
                        </a:rPr>
                        <a:t>PWR-107</a:t>
                      </a:r>
                      <a:endParaRPr b="1" sz="1300">
                        <a:solidFill>
                          <a:schemeClr val="lt1"/>
                        </a:solidFill>
                        <a:latin typeface="Source Code Pro"/>
                        <a:ea typeface="Source Code Pro"/>
                        <a:cs typeface="Source Code Pro"/>
                        <a:sym typeface="Source Code Pro"/>
                      </a:endParaRPr>
                    </a:p>
                  </a:txBody>
                  <a:tcPr marT="19050" marB="19050" marR="28575" marL="28575" anchor="b">
                    <a:lnL cap="flat" cmpd="sng" w="7625">
                      <a:solidFill>
                        <a:schemeClr val="lt1"/>
                      </a:solidFill>
                      <a:prstDash val="solid"/>
                      <a:round/>
                      <a:headEnd len="sm" w="sm" type="none"/>
                      <a:tailEnd len="sm" w="sm" type="none"/>
                    </a:lnL>
                    <a:lnR cap="flat" cmpd="sng" w="7625">
                      <a:solidFill>
                        <a:schemeClr val="lt1"/>
                      </a:solidFill>
                      <a:prstDash val="solid"/>
                      <a:round/>
                      <a:headEnd len="sm" w="sm" type="none"/>
                      <a:tailEnd len="sm" w="sm" type="none"/>
                    </a:lnR>
                    <a:lnT cap="flat" cmpd="sng" w="7625">
                      <a:solidFill>
                        <a:schemeClr val="lt1"/>
                      </a:solidFill>
                      <a:prstDash val="solid"/>
                      <a:round/>
                      <a:headEnd len="sm" w="sm" type="none"/>
                      <a:tailEnd len="sm" w="sm" type="none"/>
                    </a:lnT>
                    <a:lnB cap="flat" cmpd="sng" w="7625">
                      <a:solidFill>
                        <a:schemeClr val="lt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300">
                          <a:solidFill>
                            <a:schemeClr val="lt1"/>
                          </a:solidFill>
                          <a:latin typeface="Source Code Pro"/>
                          <a:ea typeface="Source Code Pro"/>
                          <a:cs typeface="Source Code Pro"/>
                          <a:sym typeface="Source Code Pro"/>
                        </a:rPr>
                        <a:t>637 </a:t>
                      </a:r>
                      <a:r>
                        <a:rPr lang="en" sz="1300">
                          <a:solidFill>
                            <a:schemeClr val="lt1"/>
                          </a:solidFill>
                          <a:latin typeface="Source Code Pro"/>
                          <a:ea typeface="Source Code Pro"/>
                          <a:cs typeface="Source Code Pro"/>
                          <a:sym typeface="Source Code Pro"/>
                        </a:rPr>
                        <a:t>W of power during momentum dump</a:t>
                      </a:r>
                      <a:endParaRPr sz="1300">
                        <a:solidFill>
                          <a:schemeClr val="lt1"/>
                        </a:solidFill>
                        <a:latin typeface="Source Code Pro"/>
                        <a:ea typeface="Source Code Pro"/>
                        <a:cs typeface="Source Code Pro"/>
                        <a:sym typeface="Source Code Pro"/>
                      </a:endParaRPr>
                    </a:p>
                  </a:txBody>
                  <a:tcPr marT="19050" marB="19050" marR="28575" marL="28575" anchor="b">
                    <a:lnL cap="flat" cmpd="sng" w="7625">
                      <a:solidFill>
                        <a:schemeClr val="lt1"/>
                      </a:solidFill>
                      <a:prstDash val="solid"/>
                      <a:round/>
                      <a:headEnd len="sm" w="sm" type="none"/>
                      <a:tailEnd len="sm" w="sm" type="none"/>
                    </a:lnL>
                    <a:lnR cap="flat" cmpd="sng" w="7625">
                      <a:solidFill>
                        <a:schemeClr val="lt1"/>
                      </a:solidFill>
                      <a:prstDash val="solid"/>
                      <a:round/>
                      <a:headEnd len="sm" w="sm" type="none"/>
                      <a:tailEnd len="sm" w="sm" type="none"/>
                    </a:lnR>
                    <a:lnT cap="flat" cmpd="sng" w="7625">
                      <a:solidFill>
                        <a:schemeClr val="lt1"/>
                      </a:solidFill>
                      <a:prstDash val="solid"/>
                      <a:round/>
                      <a:headEnd len="sm" w="sm" type="none"/>
                      <a:tailEnd len="sm" w="sm" type="none"/>
                    </a:lnT>
                    <a:lnB cap="flat" cmpd="sng" w="7625">
                      <a:solidFill>
                        <a:schemeClr val="lt1"/>
                      </a:solidFill>
                      <a:prstDash val="solid"/>
                      <a:round/>
                      <a:headEnd len="sm" w="sm" type="none"/>
                      <a:tailEnd len="sm" w="sm" type="none"/>
                    </a:lnB>
                  </a:tcPr>
                </a:tc>
              </a:tr>
              <a:tr h="200025">
                <a:tc>
                  <a:txBody>
                    <a:bodyPr/>
                    <a:lstStyle/>
                    <a:p>
                      <a:pPr indent="0" lvl="0" marL="0" rtl="0" algn="ctr">
                        <a:lnSpc>
                          <a:spcPct val="115000"/>
                        </a:lnSpc>
                        <a:spcBef>
                          <a:spcPts val="0"/>
                        </a:spcBef>
                        <a:spcAft>
                          <a:spcPts val="0"/>
                        </a:spcAft>
                        <a:buNone/>
                      </a:pPr>
                      <a:r>
                        <a:rPr b="1" lang="en" sz="1300">
                          <a:solidFill>
                            <a:schemeClr val="lt1"/>
                          </a:solidFill>
                          <a:latin typeface="Source Code Pro"/>
                          <a:ea typeface="Source Code Pro"/>
                          <a:cs typeface="Source Code Pro"/>
                          <a:sym typeface="Source Code Pro"/>
                        </a:rPr>
                        <a:t>PWR-108</a:t>
                      </a:r>
                      <a:endParaRPr b="1" sz="1300">
                        <a:solidFill>
                          <a:schemeClr val="lt1"/>
                        </a:solidFill>
                        <a:latin typeface="Source Code Pro"/>
                        <a:ea typeface="Source Code Pro"/>
                        <a:cs typeface="Source Code Pro"/>
                        <a:sym typeface="Source Code Pro"/>
                      </a:endParaRPr>
                    </a:p>
                  </a:txBody>
                  <a:tcPr marT="19050" marB="19050" marR="28575" marL="28575" anchor="b">
                    <a:lnL cap="flat" cmpd="sng" w="7625">
                      <a:solidFill>
                        <a:schemeClr val="lt1"/>
                      </a:solidFill>
                      <a:prstDash val="solid"/>
                      <a:round/>
                      <a:headEnd len="sm" w="sm" type="none"/>
                      <a:tailEnd len="sm" w="sm" type="none"/>
                    </a:lnL>
                    <a:lnR cap="flat" cmpd="sng" w="7625">
                      <a:solidFill>
                        <a:schemeClr val="lt1"/>
                      </a:solidFill>
                      <a:prstDash val="solid"/>
                      <a:round/>
                      <a:headEnd len="sm" w="sm" type="none"/>
                      <a:tailEnd len="sm" w="sm" type="none"/>
                    </a:lnR>
                    <a:lnT cap="flat" cmpd="sng" w="7625">
                      <a:solidFill>
                        <a:schemeClr val="lt1"/>
                      </a:solidFill>
                      <a:prstDash val="solid"/>
                      <a:round/>
                      <a:headEnd len="sm" w="sm" type="none"/>
                      <a:tailEnd len="sm" w="sm" type="none"/>
                    </a:lnT>
                    <a:lnB cap="flat" cmpd="sng" w="7625">
                      <a:solidFill>
                        <a:schemeClr val="lt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300">
                          <a:solidFill>
                            <a:schemeClr val="lt1"/>
                          </a:solidFill>
                          <a:latin typeface="Source Code Pro"/>
                          <a:ea typeface="Source Code Pro"/>
                          <a:cs typeface="Source Code Pro"/>
                          <a:sym typeface="Source Code Pro"/>
                        </a:rPr>
                        <a:t>421 </a:t>
                      </a:r>
                      <a:r>
                        <a:rPr lang="en" sz="1300">
                          <a:solidFill>
                            <a:schemeClr val="lt1"/>
                          </a:solidFill>
                          <a:latin typeface="Source Code Pro"/>
                          <a:ea typeface="Source Code Pro"/>
                          <a:cs typeface="Source Code Pro"/>
                          <a:sym typeface="Source Code Pro"/>
                        </a:rPr>
                        <a:t>W of power during safe mode</a:t>
                      </a:r>
                      <a:endParaRPr sz="1300">
                        <a:solidFill>
                          <a:schemeClr val="lt1"/>
                        </a:solidFill>
                        <a:latin typeface="Source Code Pro"/>
                        <a:ea typeface="Source Code Pro"/>
                        <a:cs typeface="Source Code Pro"/>
                        <a:sym typeface="Source Code Pro"/>
                      </a:endParaRPr>
                    </a:p>
                  </a:txBody>
                  <a:tcPr marT="19050" marB="19050" marR="28575" marL="28575" anchor="b">
                    <a:lnL cap="flat" cmpd="sng" w="7625">
                      <a:solidFill>
                        <a:schemeClr val="lt1"/>
                      </a:solidFill>
                      <a:prstDash val="solid"/>
                      <a:round/>
                      <a:headEnd len="sm" w="sm" type="none"/>
                      <a:tailEnd len="sm" w="sm" type="none"/>
                    </a:lnL>
                    <a:lnR cap="flat" cmpd="sng" w="7625">
                      <a:solidFill>
                        <a:schemeClr val="lt1"/>
                      </a:solidFill>
                      <a:prstDash val="solid"/>
                      <a:round/>
                      <a:headEnd len="sm" w="sm" type="none"/>
                      <a:tailEnd len="sm" w="sm" type="none"/>
                    </a:lnR>
                    <a:lnT cap="flat" cmpd="sng" w="7625">
                      <a:solidFill>
                        <a:schemeClr val="lt1"/>
                      </a:solidFill>
                      <a:prstDash val="solid"/>
                      <a:round/>
                      <a:headEnd len="sm" w="sm" type="none"/>
                      <a:tailEnd len="sm" w="sm" type="none"/>
                    </a:lnT>
                    <a:lnB cap="flat" cmpd="sng" w="7625">
                      <a:solidFill>
                        <a:schemeClr val="lt1"/>
                      </a:solidFill>
                      <a:prstDash val="solid"/>
                      <a:round/>
                      <a:headEnd len="sm" w="sm" type="none"/>
                      <a:tailEnd len="sm" w="sm" type="none"/>
                    </a:lnB>
                  </a:tcPr>
                </a:tc>
              </a:tr>
              <a:tr h="200025">
                <a:tc>
                  <a:txBody>
                    <a:bodyPr/>
                    <a:lstStyle/>
                    <a:p>
                      <a:pPr indent="0" lvl="0" marL="0" rtl="0" algn="ctr">
                        <a:lnSpc>
                          <a:spcPct val="115000"/>
                        </a:lnSpc>
                        <a:spcBef>
                          <a:spcPts val="0"/>
                        </a:spcBef>
                        <a:spcAft>
                          <a:spcPts val="0"/>
                        </a:spcAft>
                        <a:buNone/>
                      </a:pPr>
                      <a:r>
                        <a:rPr b="1" lang="en" sz="1300">
                          <a:solidFill>
                            <a:schemeClr val="lt1"/>
                          </a:solidFill>
                          <a:latin typeface="Source Code Pro"/>
                          <a:ea typeface="Source Code Pro"/>
                          <a:cs typeface="Source Code Pro"/>
                          <a:sym typeface="Source Code Pro"/>
                        </a:rPr>
                        <a:t>PWR-109</a:t>
                      </a:r>
                      <a:endParaRPr b="1" sz="1300">
                        <a:solidFill>
                          <a:schemeClr val="lt1"/>
                        </a:solidFill>
                        <a:latin typeface="Source Code Pro"/>
                        <a:ea typeface="Source Code Pro"/>
                        <a:cs typeface="Source Code Pro"/>
                        <a:sym typeface="Source Code Pro"/>
                      </a:endParaRPr>
                    </a:p>
                  </a:txBody>
                  <a:tcPr marT="19050" marB="19050" marR="28575" marL="28575" anchor="b">
                    <a:lnL cap="flat" cmpd="sng" w="7625">
                      <a:solidFill>
                        <a:schemeClr val="lt1"/>
                      </a:solidFill>
                      <a:prstDash val="solid"/>
                      <a:round/>
                      <a:headEnd len="sm" w="sm" type="none"/>
                      <a:tailEnd len="sm" w="sm" type="none"/>
                    </a:lnL>
                    <a:lnR cap="flat" cmpd="sng" w="7625">
                      <a:solidFill>
                        <a:schemeClr val="lt1"/>
                      </a:solidFill>
                      <a:prstDash val="solid"/>
                      <a:round/>
                      <a:headEnd len="sm" w="sm" type="none"/>
                      <a:tailEnd len="sm" w="sm" type="none"/>
                    </a:lnR>
                    <a:lnT cap="flat" cmpd="sng" w="7625">
                      <a:solidFill>
                        <a:schemeClr val="lt1"/>
                      </a:solidFill>
                      <a:prstDash val="solid"/>
                      <a:round/>
                      <a:headEnd len="sm" w="sm" type="none"/>
                      <a:tailEnd len="sm" w="sm" type="none"/>
                    </a:lnT>
                    <a:lnB cap="flat" cmpd="sng" w="7625">
                      <a:solidFill>
                        <a:schemeClr val="lt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300">
                          <a:solidFill>
                            <a:schemeClr val="lt1"/>
                          </a:solidFill>
                          <a:latin typeface="Source Code Pro"/>
                          <a:ea typeface="Source Code Pro"/>
                          <a:cs typeface="Source Code Pro"/>
                          <a:sym typeface="Source Code Pro"/>
                        </a:rPr>
                        <a:t>464 W of power during delta-V preheat</a:t>
                      </a:r>
                      <a:endParaRPr sz="1300">
                        <a:solidFill>
                          <a:schemeClr val="lt1"/>
                        </a:solidFill>
                        <a:latin typeface="Source Code Pro"/>
                        <a:ea typeface="Source Code Pro"/>
                        <a:cs typeface="Source Code Pro"/>
                        <a:sym typeface="Source Code Pro"/>
                      </a:endParaRPr>
                    </a:p>
                  </a:txBody>
                  <a:tcPr marT="19050" marB="19050" marR="28575" marL="28575" anchor="b">
                    <a:lnL cap="flat" cmpd="sng" w="7625">
                      <a:solidFill>
                        <a:schemeClr val="lt1"/>
                      </a:solidFill>
                      <a:prstDash val="solid"/>
                      <a:round/>
                      <a:headEnd len="sm" w="sm" type="none"/>
                      <a:tailEnd len="sm" w="sm" type="none"/>
                    </a:lnL>
                    <a:lnR cap="flat" cmpd="sng" w="7625">
                      <a:solidFill>
                        <a:schemeClr val="lt1"/>
                      </a:solidFill>
                      <a:prstDash val="solid"/>
                      <a:round/>
                      <a:headEnd len="sm" w="sm" type="none"/>
                      <a:tailEnd len="sm" w="sm" type="none"/>
                    </a:lnR>
                    <a:lnT cap="flat" cmpd="sng" w="7625">
                      <a:solidFill>
                        <a:schemeClr val="lt1"/>
                      </a:solidFill>
                      <a:prstDash val="solid"/>
                      <a:round/>
                      <a:headEnd len="sm" w="sm" type="none"/>
                      <a:tailEnd len="sm" w="sm" type="none"/>
                    </a:lnT>
                    <a:lnB cap="flat" cmpd="sng" w="7625">
                      <a:solidFill>
                        <a:schemeClr val="lt1"/>
                      </a:solidFill>
                      <a:prstDash val="solid"/>
                      <a:round/>
                      <a:headEnd len="sm" w="sm" type="none"/>
                      <a:tailEnd len="sm" w="sm" type="none"/>
                    </a:lnB>
                  </a:tcPr>
                </a:tc>
              </a:tr>
              <a:tr h="200025">
                <a:tc>
                  <a:txBody>
                    <a:bodyPr/>
                    <a:lstStyle/>
                    <a:p>
                      <a:pPr indent="0" lvl="0" marL="0" rtl="0" algn="l">
                        <a:lnSpc>
                          <a:spcPct val="115000"/>
                        </a:lnSpc>
                        <a:spcBef>
                          <a:spcPts val="0"/>
                        </a:spcBef>
                        <a:spcAft>
                          <a:spcPts val="0"/>
                        </a:spcAft>
                        <a:buNone/>
                      </a:pPr>
                      <a:r>
                        <a:rPr b="1" lang="en" sz="1300">
                          <a:solidFill>
                            <a:schemeClr val="lt1"/>
                          </a:solidFill>
                          <a:latin typeface="Source Code Pro"/>
                          <a:ea typeface="Source Code Pro"/>
                          <a:cs typeface="Source Code Pro"/>
                          <a:sym typeface="Source Code Pro"/>
                        </a:rPr>
                        <a:t>PWR-200</a:t>
                      </a:r>
                      <a:endParaRPr b="1" sz="1300">
                        <a:solidFill>
                          <a:schemeClr val="lt1"/>
                        </a:solidFill>
                        <a:latin typeface="Source Code Pro"/>
                        <a:ea typeface="Source Code Pro"/>
                        <a:cs typeface="Source Code Pro"/>
                        <a:sym typeface="Source Code Pro"/>
                      </a:endParaRPr>
                    </a:p>
                  </a:txBody>
                  <a:tcPr marT="19050" marB="19050" marR="28575" marL="28575" anchor="b">
                    <a:lnL cap="flat" cmpd="sng" w="7625">
                      <a:solidFill>
                        <a:schemeClr val="lt1"/>
                      </a:solidFill>
                      <a:prstDash val="solid"/>
                      <a:round/>
                      <a:headEnd len="sm" w="sm" type="none"/>
                      <a:tailEnd len="sm" w="sm" type="none"/>
                    </a:lnL>
                    <a:lnR cap="flat" cmpd="sng" w="7625">
                      <a:solidFill>
                        <a:schemeClr val="lt1"/>
                      </a:solidFill>
                      <a:prstDash val="solid"/>
                      <a:round/>
                      <a:headEnd len="sm" w="sm" type="none"/>
                      <a:tailEnd len="sm" w="sm" type="none"/>
                    </a:lnR>
                    <a:lnT cap="flat" cmpd="sng" w="7625">
                      <a:solidFill>
                        <a:schemeClr val="lt1"/>
                      </a:solidFill>
                      <a:prstDash val="solid"/>
                      <a:round/>
                      <a:headEnd len="sm" w="sm" type="none"/>
                      <a:tailEnd len="sm" w="sm" type="none"/>
                    </a:lnT>
                    <a:lnB cap="flat" cmpd="sng" w="7625">
                      <a:solidFill>
                        <a:schemeClr val="lt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300">
                          <a:solidFill>
                            <a:schemeClr val="lt1"/>
                          </a:solidFill>
                          <a:latin typeface="Source Code Pro"/>
                          <a:ea typeface="Source Code Pro"/>
                          <a:cs typeface="Source Code Pro"/>
                          <a:sym typeface="Source Code Pro"/>
                        </a:rPr>
                        <a:t>The batteries shall have a max depth of discharge of 40%</a:t>
                      </a:r>
                      <a:endParaRPr sz="1300">
                        <a:solidFill>
                          <a:schemeClr val="lt1"/>
                        </a:solidFill>
                        <a:latin typeface="Source Code Pro"/>
                        <a:ea typeface="Source Code Pro"/>
                        <a:cs typeface="Source Code Pro"/>
                        <a:sym typeface="Source Code Pro"/>
                      </a:endParaRPr>
                    </a:p>
                  </a:txBody>
                  <a:tcPr marT="19050" marB="19050" marR="28575" marL="28575" anchor="b">
                    <a:lnL cap="flat" cmpd="sng" w="7625">
                      <a:solidFill>
                        <a:schemeClr val="lt1"/>
                      </a:solidFill>
                      <a:prstDash val="solid"/>
                      <a:round/>
                      <a:headEnd len="sm" w="sm" type="none"/>
                      <a:tailEnd len="sm" w="sm" type="none"/>
                    </a:lnL>
                    <a:lnR cap="flat" cmpd="sng" w="7625">
                      <a:solidFill>
                        <a:schemeClr val="lt1"/>
                      </a:solidFill>
                      <a:prstDash val="solid"/>
                      <a:round/>
                      <a:headEnd len="sm" w="sm" type="none"/>
                      <a:tailEnd len="sm" w="sm" type="none"/>
                    </a:lnR>
                    <a:lnT cap="flat" cmpd="sng" w="7625">
                      <a:solidFill>
                        <a:schemeClr val="lt1"/>
                      </a:solidFill>
                      <a:prstDash val="solid"/>
                      <a:round/>
                      <a:headEnd len="sm" w="sm" type="none"/>
                      <a:tailEnd len="sm" w="sm" type="none"/>
                    </a:lnT>
                    <a:lnB cap="flat" cmpd="sng" w="7625">
                      <a:solidFill>
                        <a:schemeClr val="lt1"/>
                      </a:solidFill>
                      <a:prstDash val="solid"/>
                      <a:round/>
                      <a:headEnd len="sm" w="sm" type="none"/>
                      <a:tailEnd len="sm" w="sm" type="none"/>
                    </a:lnB>
                  </a:tcPr>
                </a:tc>
              </a:tr>
            </a:tbl>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2" name="Shape 1302"/>
        <p:cNvGrpSpPr/>
        <p:nvPr/>
      </p:nvGrpSpPr>
      <p:grpSpPr>
        <a:xfrm>
          <a:off x="0" y="0"/>
          <a:ext cx="0" cy="0"/>
          <a:chOff x="0" y="0"/>
          <a:chExt cx="0" cy="0"/>
        </a:xfrm>
      </p:grpSpPr>
      <p:sp>
        <p:nvSpPr>
          <p:cNvPr id="1303" name="Google Shape;1303;p97"/>
          <p:cNvSpPr txBox="1"/>
          <p:nvPr>
            <p:ph type="title"/>
          </p:nvPr>
        </p:nvSpPr>
        <p:spPr>
          <a:xfrm>
            <a:off x="720000" y="5400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Electric</a:t>
            </a:r>
            <a:r>
              <a:rPr lang="en"/>
              <a:t> Power System</a:t>
            </a:r>
            <a:endParaRPr/>
          </a:p>
        </p:txBody>
      </p:sp>
      <p:sp>
        <p:nvSpPr>
          <p:cNvPr id="1304" name="Google Shape;1304;p97"/>
          <p:cNvSpPr txBox="1"/>
          <p:nvPr>
            <p:ph idx="1" type="body"/>
          </p:nvPr>
        </p:nvSpPr>
        <p:spPr>
          <a:xfrm>
            <a:off x="720000" y="1112700"/>
            <a:ext cx="7704000" cy="33780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b="1" lang="en" sz="1600">
                <a:latin typeface="Source Code Pro"/>
                <a:ea typeface="Source Code Pro"/>
                <a:cs typeface="Source Code Pro"/>
                <a:sym typeface="Source Code Pro"/>
              </a:rPr>
              <a:t>3 Next-Gen Mod 1 RTGs</a:t>
            </a:r>
            <a:endParaRPr b="1" sz="1600">
              <a:latin typeface="Source Code Pro"/>
              <a:ea typeface="Source Code Pro"/>
              <a:cs typeface="Source Code Pro"/>
              <a:sym typeface="Source Code Pro"/>
            </a:endParaRPr>
          </a:p>
          <a:p>
            <a:pPr indent="0" lvl="0" marL="0" rtl="0" algn="l">
              <a:lnSpc>
                <a:spcPct val="115000"/>
              </a:lnSpc>
              <a:spcBef>
                <a:spcPts val="1200"/>
              </a:spcBef>
              <a:spcAft>
                <a:spcPts val="0"/>
              </a:spcAft>
              <a:buNone/>
            </a:pPr>
            <a:r>
              <a:t/>
            </a:r>
            <a:endParaRPr sz="1600">
              <a:latin typeface="Source Code Pro"/>
              <a:ea typeface="Source Code Pro"/>
              <a:cs typeface="Source Code Pro"/>
              <a:sym typeface="Source Code Pro"/>
            </a:endParaRPr>
          </a:p>
          <a:p>
            <a:pPr indent="0" lvl="0" marL="0" rtl="0" algn="l">
              <a:lnSpc>
                <a:spcPct val="115000"/>
              </a:lnSpc>
              <a:spcBef>
                <a:spcPts val="1200"/>
              </a:spcBef>
              <a:spcAft>
                <a:spcPts val="0"/>
              </a:spcAft>
              <a:buNone/>
            </a:pPr>
            <a:r>
              <a:t/>
            </a:r>
            <a:endParaRPr sz="1600">
              <a:latin typeface="Source Code Pro"/>
              <a:ea typeface="Source Code Pro"/>
              <a:cs typeface="Source Code Pro"/>
              <a:sym typeface="Source Code Pro"/>
            </a:endParaRPr>
          </a:p>
          <a:p>
            <a:pPr indent="0" lvl="0" marL="0" rtl="0" algn="l">
              <a:lnSpc>
                <a:spcPct val="115000"/>
              </a:lnSpc>
              <a:spcBef>
                <a:spcPts val="1200"/>
              </a:spcBef>
              <a:spcAft>
                <a:spcPts val="0"/>
              </a:spcAft>
              <a:buNone/>
            </a:pPr>
            <a:r>
              <a:t/>
            </a:r>
            <a:endParaRPr sz="1600">
              <a:latin typeface="Source Code Pro"/>
              <a:ea typeface="Source Code Pro"/>
              <a:cs typeface="Source Code Pro"/>
              <a:sym typeface="Source Code Pro"/>
            </a:endParaRPr>
          </a:p>
          <a:p>
            <a:pPr indent="0" lvl="0" marL="0" rtl="0" algn="l">
              <a:lnSpc>
                <a:spcPct val="115000"/>
              </a:lnSpc>
              <a:spcBef>
                <a:spcPts val="1200"/>
              </a:spcBef>
              <a:spcAft>
                <a:spcPts val="0"/>
              </a:spcAft>
              <a:buNone/>
            </a:pPr>
            <a:r>
              <a:t/>
            </a:r>
            <a:endParaRPr sz="1600">
              <a:latin typeface="Source Code Pro"/>
              <a:ea typeface="Source Code Pro"/>
              <a:cs typeface="Source Code Pro"/>
              <a:sym typeface="Source Code Pro"/>
            </a:endParaRPr>
          </a:p>
          <a:p>
            <a:pPr indent="0" lvl="0" marL="0" rtl="0" algn="l">
              <a:lnSpc>
                <a:spcPct val="115000"/>
              </a:lnSpc>
              <a:spcBef>
                <a:spcPts val="1200"/>
              </a:spcBef>
              <a:spcAft>
                <a:spcPts val="0"/>
              </a:spcAft>
              <a:buNone/>
            </a:pPr>
            <a:r>
              <a:t/>
            </a:r>
            <a:endParaRPr sz="1600">
              <a:latin typeface="Source Code Pro"/>
              <a:ea typeface="Source Code Pro"/>
              <a:cs typeface="Source Code Pro"/>
              <a:sym typeface="Source Code Pro"/>
            </a:endParaRPr>
          </a:p>
          <a:p>
            <a:pPr indent="0" lvl="0" marL="0" rtl="0" algn="l">
              <a:spcBef>
                <a:spcPts val="1200"/>
              </a:spcBef>
              <a:spcAft>
                <a:spcPts val="0"/>
              </a:spcAft>
              <a:buNone/>
            </a:pPr>
            <a:r>
              <a:t/>
            </a:r>
            <a:endParaRPr sz="1800"/>
          </a:p>
          <a:p>
            <a:pPr indent="0" lvl="0" marL="0" rtl="0" algn="l">
              <a:spcBef>
                <a:spcPts val="1200"/>
              </a:spcBef>
              <a:spcAft>
                <a:spcPts val="1200"/>
              </a:spcAft>
              <a:buNone/>
            </a:pPr>
            <a:r>
              <a:t/>
            </a:r>
            <a:endParaRPr sz="1800"/>
          </a:p>
        </p:txBody>
      </p:sp>
      <p:sp>
        <p:nvSpPr>
          <p:cNvPr id="1305" name="Google Shape;1305;p97"/>
          <p:cNvSpPr txBox="1"/>
          <p:nvPr>
            <p:ph idx="12" type="sldNum"/>
          </p:nvPr>
        </p:nvSpPr>
        <p:spPr>
          <a:xfrm>
            <a:off x="8423996" y="458670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306" name="Google Shape;1306;p97"/>
          <p:cNvPicPr preferRelativeResize="0"/>
          <p:nvPr/>
        </p:nvPicPr>
        <p:blipFill rotWithShape="1">
          <a:blip r:embed="rId3">
            <a:alphaModFix/>
          </a:blip>
          <a:srcRect b="0" l="0" r="0" t="0"/>
          <a:stretch/>
        </p:blipFill>
        <p:spPr>
          <a:xfrm>
            <a:off x="4405200" y="1581775"/>
            <a:ext cx="4164675" cy="2908926"/>
          </a:xfrm>
          <a:prstGeom prst="rect">
            <a:avLst/>
          </a:prstGeom>
          <a:noFill/>
          <a:ln>
            <a:noFill/>
          </a:ln>
        </p:spPr>
      </p:pic>
      <p:graphicFrame>
        <p:nvGraphicFramePr>
          <p:cNvPr id="1307" name="Google Shape;1307;p97"/>
          <p:cNvGraphicFramePr/>
          <p:nvPr/>
        </p:nvGraphicFramePr>
        <p:xfrm>
          <a:off x="720000" y="1581781"/>
          <a:ext cx="3000000" cy="3000000"/>
        </p:xfrm>
        <a:graphic>
          <a:graphicData uri="http://schemas.openxmlformats.org/drawingml/2006/table">
            <a:tbl>
              <a:tblPr>
                <a:noFill/>
                <a:tableStyleId>{A4F9142B-5A3B-41C4-B733-20C184AEE8D0}</a:tableStyleId>
              </a:tblPr>
              <a:tblGrid>
                <a:gridCol w="1792675"/>
                <a:gridCol w="1735200"/>
              </a:tblGrid>
              <a:tr h="426700">
                <a:tc>
                  <a:txBody>
                    <a:bodyPr/>
                    <a:lstStyle/>
                    <a:p>
                      <a:pPr indent="0" lvl="0" marL="0" rtl="0" algn="l">
                        <a:lnSpc>
                          <a:spcPct val="115000"/>
                        </a:lnSpc>
                        <a:spcBef>
                          <a:spcPts val="0"/>
                        </a:spcBef>
                        <a:spcAft>
                          <a:spcPts val="1200"/>
                        </a:spcAft>
                        <a:buNone/>
                      </a:pPr>
                      <a:r>
                        <a:rPr lang="en">
                          <a:solidFill>
                            <a:schemeClr val="lt1"/>
                          </a:solidFill>
                          <a:latin typeface="Source Code Pro"/>
                          <a:ea typeface="Source Code Pro"/>
                          <a:cs typeface="Source Code Pro"/>
                          <a:sym typeface="Source Code Pro"/>
                        </a:rPr>
                        <a:t>Mass</a:t>
                      </a:r>
                      <a:endParaRPr>
                        <a:latin typeface="Source Code Pro"/>
                        <a:ea typeface="Source Code Pro"/>
                        <a:cs typeface="Source Code Pro"/>
                        <a:sym typeface="Source Code Pro"/>
                      </a:endParaRPr>
                    </a:p>
                  </a:txBody>
                  <a:tcPr marT="91425" marB="91425" marR="91425" marL="91425"/>
                </a:tc>
                <a:tc>
                  <a:txBody>
                    <a:bodyPr/>
                    <a:lstStyle/>
                    <a:p>
                      <a:pPr indent="0" lvl="0" marL="0" rtl="0" algn="l">
                        <a:lnSpc>
                          <a:spcPct val="115000"/>
                        </a:lnSpc>
                        <a:spcBef>
                          <a:spcPts val="0"/>
                        </a:spcBef>
                        <a:spcAft>
                          <a:spcPts val="1200"/>
                        </a:spcAft>
                        <a:buNone/>
                      </a:pPr>
                      <a:r>
                        <a:rPr lang="en">
                          <a:solidFill>
                            <a:schemeClr val="lt1"/>
                          </a:solidFill>
                          <a:latin typeface="Source Code Pro"/>
                          <a:ea typeface="Source Code Pro"/>
                          <a:cs typeface="Source Code Pro"/>
                          <a:sym typeface="Source Code Pro"/>
                        </a:rPr>
                        <a:t>56 kg</a:t>
                      </a:r>
                      <a:endParaRPr>
                        <a:latin typeface="Source Code Pro"/>
                        <a:ea typeface="Source Code Pro"/>
                        <a:cs typeface="Source Code Pro"/>
                        <a:sym typeface="Source Code Pro"/>
                      </a:endParaRPr>
                    </a:p>
                  </a:txBody>
                  <a:tcPr marT="91425" marB="91425" marR="91425" marL="91425"/>
                </a:tc>
              </a:tr>
              <a:tr h="426700">
                <a:tc>
                  <a:txBody>
                    <a:bodyPr/>
                    <a:lstStyle/>
                    <a:p>
                      <a:pPr indent="0" lvl="0" marL="0" rtl="0" algn="l">
                        <a:lnSpc>
                          <a:spcPct val="115000"/>
                        </a:lnSpc>
                        <a:spcBef>
                          <a:spcPts val="0"/>
                        </a:spcBef>
                        <a:spcAft>
                          <a:spcPts val="1200"/>
                        </a:spcAft>
                        <a:buNone/>
                      </a:pPr>
                      <a:r>
                        <a:rPr lang="en">
                          <a:solidFill>
                            <a:schemeClr val="lt1"/>
                          </a:solidFill>
                          <a:latin typeface="Source Code Pro"/>
                          <a:ea typeface="Source Code Pro"/>
                          <a:cs typeface="Source Code Pro"/>
                          <a:sym typeface="Source Code Pro"/>
                        </a:rPr>
                        <a:t>BOL Power</a:t>
                      </a:r>
                      <a:endParaRPr>
                        <a:latin typeface="Source Code Pro"/>
                        <a:ea typeface="Source Code Pro"/>
                        <a:cs typeface="Source Code Pro"/>
                        <a:sym typeface="Source Code Pro"/>
                      </a:endParaRPr>
                    </a:p>
                  </a:txBody>
                  <a:tcPr marT="91425" marB="91425" marR="91425" marL="91425"/>
                </a:tc>
                <a:tc>
                  <a:txBody>
                    <a:bodyPr/>
                    <a:lstStyle/>
                    <a:p>
                      <a:pPr indent="0" lvl="0" marL="0" rtl="0" algn="l">
                        <a:lnSpc>
                          <a:spcPct val="115000"/>
                        </a:lnSpc>
                        <a:spcBef>
                          <a:spcPts val="0"/>
                        </a:spcBef>
                        <a:spcAft>
                          <a:spcPts val="1200"/>
                        </a:spcAft>
                        <a:buNone/>
                      </a:pPr>
                      <a:r>
                        <a:rPr lang="en">
                          <a:solidFill>
                            <a:schemeClr val="lt1"/>
                          </a:solidFill>
                          <a:latin typeface="Source Code Pro"/>
                          <a:ea typeface="Source Code Pro"/>
                          <a:cs typeface="Source Code Pro"/>
                          <a:sym typeface="Source Code Pro"/>
                        </a:rPr>
                        <a:t>245 W</a:t>
                      </a:r>
                      <a:endParaRPr>
                        <a:latin typeface="Source Code Pro"/>
                        <a:ea typeface="Source Code Pro"/>
                        <a:cs typeface="Source Code Pro"/>
                        <a:sym typeface="Source Code Pro"/>
                      </a:endParaRPr>
                    </a:p>
                  </a:txBody>
                  <a:tcPr marT="91425" marB="91425" marR="91425" marL="91425"/>
                </a:tc>
              </a:tr>
              <a:tr h="426700">
                <a:tc>
                  <a:txBody>
                    <a:bodyPr/>
                    <a:lstStyle/>
                    <a:p>
                      <a:pPr indent="0" lvl="0" marL="0" rtl="0" algn="l">
                        <a:lnSpc>
                          <a:spcPct val="115000"/>
                        </a:lnSpc>
                        <a:spcBef>
                          <a:spcPts val="0"/>
                        </a:spcBef>
                        <a:spcAft>
                          <a:spcPts val="1200"/>
                        </a:spcAft>
                        <a:buNone/>
                      </a:pPr>
                      <a:r>
                        <a:rPr lang="en">
                          <a:solidFill>
                            <a:schemeClr val="lt1"/>
                          </a:solidFill>
                          <a:latin typeface="Source Code Pro"/>
                          <a:ea typeface="Source Code Pro"/>
                          <a:cs typeface="Source Code Pro"/>
                          <a:sym typeface="Source Code Pro"/>
                        </a:rPr>
                        <a:t>EOL Power </a:t>
                      </a:r>
                      <a:endParaRPr>
                        <a:latin typeface="Source Code Pro"/>
                        <a:ea typeface="Source Code Pro"/>
                        <a:cs typeface="Source Code Pro"/>
                        <a:sym typeface="Source Code Pro"/>
                      </a:endParaRPr>
                    </a:p>
                  </a:txBody>
                  <a:tcPr marT="91425" marB="91425" marR="91425" marL="91425"/>
                </a:tc>
                <a:tc>
                  <a:txBody>
                    <a:bodyPr/>
                    <a:lstStyle/>
                    <a:p>
                      <a:pPr indent="0" lvl="0" marL="0" rtl="0" algn="l">
                        <a:lnSpc>
                          <a:spcPct val="115000"/>
                        </a:lnSpc>
                        <a:spcBef>
                          <a:spcPts val="0"/>
                        </a:spcBef>
                        <a:spcAft>
                          <a:spcPts val="1200"/>
                        </a:spcAft>
                        <a:buNone/>
                      </a:pPr>
                      <a:r>
                        <a:rPr lang="en">
                          <a:solidFill>
                            <a:schemeClr val="lt1"/>
                          </a:solidFill>
                          <a:latin typeface="Source Code Pro"/>
                          <a:ea typeface="Source Code Pro"/>
                          <a:cs typeface="Source Code Pro"/>
                          <a:sym typeface="Source Code Pro"/>
                        </a:rPr>
                        <a:t>177 W</a:t>
                      </a:r>
                      <a:endParaRPr>
                        <a:latin typeface="Source Code Pro"/>
                        <a:ea typeface="Source Code Pro"/>
                        <a:cs typeface="Source Code Pro"/>
                        <a:sym typeface="Source Code Pro"/>
                      </a:endParaRPr>
                    </a:p>
                  </a:txBody>
                  <a:tcPr marT="91425" marB="91425" marR="91425" marL="91425"/>
                </a:tc>
              </a:tr>
              <a:tr h="426700">
                <a:tc>
                  <a:txBody>
                    <a:bodyPr/>
                    <a:lstStyle/>
                    <a:p>
                      <a:pPr indent="0" lvl="0" marL="0" rtl="0" algn="l">
                        <a:lnSpc>
                          <a:spcPct val="115000"/>
                        </a:lnSpc>
                        <a:spcBef>
                          <a:spcPts val="0"/>
                        </a:spcBef>
                        <a:spcAft>
                          <a:spcPts val="1200"/>
                        </a:spcAft>
                        <a:buNone/>
                      </a:pPr>
                      <a:r>
                        <a:rPr lang="en">
                          <a:solidFill>
                            <a:schemeClr val="lt1"/>
                          </a:solidFill>
                          <a:latin typeface="Source Code Pro"/>
                          <a:ea typeface="Source Code Pro"/>
                          <a:cs typeface="Source Code Pro"/>
                          <a:sym typeface="Source Code Pro"/>
                        </a:rPr>
                        <a:t>Degradation </a:t>
                      </a:r>
                      <a:endParaRPr>
                        <a:latin typeface="Source Code Pro"/>
                        <a:ea typeface="Source Code Pro"/>
                        <a:cs typeface="Source Code Pro"/>
                        <a:sym typeface="Source Code Pro"/>
                      </a:endParaRPr>
                    </a:p>
                  </a:txBody>
                  <a:tcPr marT="91425" marB="91425" marR="91425" marL="91425"/>
                </a:tc>
                <a:tc>
                  <a:txBody>
                    <a:bodyPr/>
                    <a:lstStyle/>
                    <a:p>
                      <a:pPr indent="0" lvl="0" marL="0" rtl="0" algn="l">
                        <a:lnSpc>
                          <a:spcPct val="115000"/>
                        </a:lnSpc>
                        <a:spcBef>
                          <a:spcPts val="0"/>
                        </a:spcBef>
                        <a:spcAft>
                          <a:spcPts val="1200"/>
                        </a:spcAft>
                        <a:buNone/>
                      </a:pPr>
                      <a:r>
                        <a:rPr lang="en">
                          <a:solidFill>
                            <a:schemeClr val="lt1"/>
                          </a:solidFill>
                          <a:latin typeface="Source Code Pro"/>
                          <a:ea typeface="Source Code Pro"/>
                          <a:cs typeface="Source Code Pro"/>
                          <a:sym typeface="Source Code Pro"/>
                        </a:rPr>
                        <a:t>1.9 %/yr</a:t>
                      </a:r>
                      <a:endParaRPr>
                        <a:latin typeface="Source Code Pro"/>
                        <a:ea typeface="Source Code Pro"/>
                        <a:cs typeface="Source Code Pro"/>
                        <a:sym typeface="Source Code Pro"/>
                      </a:endParaRPr>
                    </a:p>
                  </a:txBody>
                  <a:tcPr marT="91425" marB="91425" marR="91425" marL="91425"/>
                </a:tc>
              </a:tr>
              <a:tr h="426700">
                <a:tc>
                  <a:txBody>
                    <a:bodyPr/>
                    <a:lstStyle/>
                    <a:p>
                      <a:pPr indent="0" lvl="0" marL="0" rtl="0" algn="l">
                        <a:lnSpc>
                          <a:spcPct val="115000"/>
                        </a:lnSpc>
                        <a:spcBef>
                          <a:spcPts val="0"/>
                        </a:spcBef>
                        <a:spcAft>
                          <a:spcPts val="1200"/>
                        </a:spcAft>
                        <a:buNone/>
                      </a:pPr>
                      <a:r>
                        <a:rPr lang="en">
                          <a:solidFill>
                            <a:schemeClr val="lt1"/>
                          </a:solidFill>
                          <a:latin typeface="Source Code Pro"/>
                          <a:ea typeface="Source Code Pro"/>
                          <a:cs typeface="Source Code Pro"/>
                          <a:sym typeface="Source Code Pro"/>
                        </a:rPr>
                        <a:t>Design Life</a:t>
                      </a:r>
                      <a:endParaRPr>
                        <a:latin typeface="Source Code Pro"/>
                        <a:ea typeface="Source Code Pro"/>
                        <a:cs typeface="Source Code Pro"/>
                        <a:sym typeface="Source Code Pro"/>
                      </a:endParaRPr>
                    </a:p>
                  </a:txBody>
                  <a:tcPr marT="91425" marB="91425" marR="91425" marL="91425"/>
                </a:tc>
                <a:tc>
                  <a:txBody>
                    <a:bodyPr/>
                    <a:lstStyle/>
                    <a:p>
                      <a:pPr indent="0" lvl="0" marL="0" rtl="0" algn="l">
                        <a:lnSpc>
                          <a:spcPct val="115000"/>
                        </a:lnSpc>
                        <a:spcBef>
                          <a:spcPts val="0"/>
                        </a:spcBef>
                        <a:spcAft>
                          <a:spcPts val="1200"/>
                        </a:spcAft>
                        <a:buNone/>
                      </a:pPr>
                      <a:r>
                        <a:rPr lang="en">
                          <a:solidFill>
                            <a:schemeClr val="lt1"/>
                          </a:solidFill>
                          <a:latin typeface="Source Code Pro"/>
                          <a:ea typeface="Source Code Pro"/>
                          <a:cs typeface="Source Code Pro"/>
                          <a:sym typeface="Source Code Pro"/>
                        </a:rPr>
                        <a:t>17 yrs</a:t>
                      </a:r>
                      <a:endParaRPr>
                        <a:latin typeface="Source Code Pro"/>
                        <a:ea typeface="Source Code Pro"/>
                        <a:cs typeface="Source Code Pro"/>
                        <a:sym typeface="Source Code Pro"/>
                      </a:endParaRPr>
                    </a:p>
                  </a:txBody>
                  <a:tcPr marT="91425" marB="91425" marR="91425" marL="91425"/>
                </a:tc>
              </a:tr>
              <a:tr h="387350">
                <a:tc>
                  <a:txBody>
                    <a:bodyPr/>
                    <a:lstStyle/>
                    <a:p>
                      <a:pPr indent="0" lvl="0" marL="0" rtl="0" algn="l">
                        <a:lnSpc>
                          <a:spcPct val="115000"/>
                        </a:lnSpc>
                        <a:spcBef>
                          <a:spcPts val="0"/>
                        </a:spcBef>
                        <a:spcAft>
                          <a:spcPts val="1200"/>
                        </a:spcAft>
                        <a:buNone/>
                      </a:pPr>
                      <a:r>
                        <a:rPr lang="en">
                          <a:solidFill>
                            <a:schemeClr val="lt1"/>
                          </a:solidFill>
                          <a:latin typeface="Source Code Pro"/>
                          <a:ea typeface="Source Code Pro"/>
                          <a:cs typeface="Source Code Pro"/>
                          <a:sym typeface="Source Code Pro"/>
                        </a:rPr>
                        <a:t>Availability </a:t>
                      </a:r>
                      <a:endParaRPr>
                        <a:latin typeface="Source Code Pro"/>
                        <a:ea typeface="Source Code Pro"/>
                        <a:cs typeface="Source Code Pro"/>
                        <a:sym typeface="Source Code Pro"/>
                      </a:endParaRPr>
                    </a:p>
                  </a:txBody>
                  <a:tcPr marT="91425" marB="91425" marR="91425" marL="91425"/>
                </a:tc>
                <a:tc>
                  <a:txBody>
                    <a:bodyPr/>
                    <a:lstStyle/>
                    <a:p>
                      <a:pPr indent="0" lvl="0" marL="0" rtl="0" algn="l">
                        <a:lnSpc>
                          <a:spcPct val="115000"/>
                        </a:lnSpc>
                        <a:spcBef>
                          <a:spcPts val="0"/>
                        </a:spcBef>
                        <a:spcAft>
                          <a:spcPts val="1200"/>
                        </a:spcAft>
                        <a:buNone/>
                      </a:pPr>
                      <a:r>
                        <a:rPr lang="en">
                          <a:solidFill>
                            <a:schemeClr val="lt1"/>
                          </a:solidFill>
                          <a:latin typeface="Source Code Pro"/>
                          <a:ea typeface="Source Code Pro"/>
                          <a:cs typeface="Source Code Pro"/>
                          <a:sym typeface="Source Code Pro"/>
                        </a:rPr>
                        <a:t>2029</a:t>
                      </a:r>
                      <a:endParaRPr>
                        <a:latin typeface="Source Code Pro"/>
                        <a:ea typeface="Source Code Pro"/>
                        <a:cs typeface="Source Code Pro"/>
                        <a:sym typeface="Source Code Pro"/>
                      </a:endParaRPr>
                    </a:p>
                  </a:txBody>
                  <a:tcPr marT="91425" marB="91425" marR="91425" marL="91425"/>
                </a:tc>
              </a:tr>
              <a:tr h="333025">
                <a:tc>
                  <a:txBody>
                    <a:bodyPr/>
                    <a:lstStyle/>
                    <a:p>
                      <a:pPr indent="0" lvl="0" marL="0" rtl="0" algn="l">
                        <a:lnSpc>
                          <a:spcPct val="115000"/>
                        </a:lnSpc>
                        <a:spcBef>
                          <a:spcPts val="0"/>
                        </a:spcBef>
                        <a:spcAft>
                          <a:spcPts val="1200"/>
                        </a:spcAft>
                        <a:buNone/>
                      </a:pPr>
                      <a:r>
                        <a:rPr lang="en">
                          <a:solidFill>
                            <a:schemeClr val="lt1"/>
                          </a:solidFill>
                          <a:latin typeface="Source Code Pro"/>
                          <a:ea typeface="Source Code Pro"/>
                          <a:cs typeface="Source Code Pro"/>
                          <a:sym typeface="Source Code Pro"/>
                        </a:rPr>
                        <a:t>Cost</a:t>
                      </a:r>
                      <a:endParaRPr>
                        <a:latin typeface="Source Code Pro"/>
                        <a:ea typeface="Source Code Pro"/>
                        <a:cs typeface="Source Code Pro"/>
                        <a:sym typeface="Source Code Pro"/>
                      </a:endParaRPr>
                    </a:p>
                  </a:txBody>
                  <a:tcPr marT="91425" marB="91425" marR="91425" marL="91425"/>
                </a:tc>
                <a:tc>
                  <a:txBody>
                    <a:bodyPr/>
                    <a:lstStyle/>
                    <a:p>
                      <a:pPr indent="0" lvl="0" marL="0" rtl="0" algn="l">
                        <a:lnSpc>
                          <a:spcPct val="115000"/>
                        </a:lnSpc>
                        <a:spcBef>
                          <a:spcPts val="0"/>
                        </a:spcBef>
                        <a:spcAft>
                          <a:spcPts val="1200"/>
                        </a:spcAft>
                        <a:buNone/>
                      </a:pPr>
                      <a:r>
                        <a:rPr lang="en">
                          <a:solidFill>
                            <a:schemeClr val="lt1"/>
                          </a:solidFill>
                          <a:latin typeface="Source Code Pro"/>
                          <a:ea typeface="Source Code Pro"/>
                          <a:cs typeface="Source Code Pro"/>
                          <a:sym typeface="Source Code Pro"/>
                        </a:rPr>
                        <a:t>$70 million</a:t>
                      </a:r>
                      <a:endParaRPr>
                        <a:latin typeface="Source Code Pro"/>
                        <a:ea typeface="Source Code Pro"/>
                        <a:cs typeface="Source Code Pro"/>
                        <a:sym typeface="Source Code Pro"/>
                      </a:endParaRPr>
                    </a:p>
                  </a:txBody>
                  <a:tcPr marT="91425" marB="91425" marR="91425" marL="91425"/>
                </a:tc>
              </a:tr>
            </a:tbl>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1" name="Shape 1311"/>
        <p:cNvGrpSpPr/>
        <p:nvPr/>
      </p:nvGrpSpPr>
      <p:grpSpPr>
        <a:xfrm>
          <a:off x="0" y="0"/>
          <a:ext cx="0" cy="0"/>
          <a:chOff x="0" y="0"/>
          <a:chExt cx="0" cy="0"/>
        </a:xfrm>
      </p:grpSpPr>
      <p:sp>
        <p:nvSpPr>
          <p:cNvPr id="1312" name="Google Shape;1312;p98"/>
          <p:cNvSpPr txBox="1"/>
          <p:nvPr>
            <p:ph type="title"/>
          </p:nvPr>
        </p:nvSpPr>
        <p:spPr>
          <a:xfrm>
            <a:off x="720000" y="5400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Batteries </a:t>
            </a:r>
            <a:endParaRPr/>
          </a:p>
        </p:txBody>
      </p:sp>
      <p:sp>
        <p:nvSpPr>
          <p:cNvPr id="1313" name="Google Shape;1313;p98"/>
          <p:cNvSpPr txBox="1"/>
          <p:nvPr>
            <p:ph idx="1" type="subTitle"/>
          </p:nvPr>
        </p:nvSpPr>
        <p:spPr>
          <a:xfrm>
            <a:off x="720000" y="1243500"/>
            <a:ext cx="4338000" cy="680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sz="1400">
                <a:latin typeface="Source Code Pro"/>
                <a:ea typeface="Source Code Pro"/>
                <a:cs typeface="Source Code Pro"/>
                <a:sym typeface="Source Code Pro"/>
              </a:rPr>
              <a:t>Orbiter: </a:t>
            </a:r>
            <a:endParaRPr b="1" sz="1400">
              <a:latin typeface="Source Code Pro"/>
              <a:ea typeface="Source Code Pro"/>
              <a:cs typeface="Source Code Pro"/>
              <a:sym typeface="Source Code Pro"/>
            </a:endParaRPr>
          </a:p>
          <a:p>
            <a:pPr indent="0" lvl="0" marL="0" rtl="0" algn="l">
              <a:spcBef>
                <a:spcPts val="1200"/>
              </a:spcBef>
              <a:spcAft>
                <a:spcPts val="1200"/>
              </a:spcAft>
              <a:buNone/>
            </a:pPr>
            <a:r>
              <a:rPr b="1" lang="en" sz="1400">
                <a:latin typeface="Source Code Pro"/>
                <a:ea typeface="Source Code Pro"/>
                <a:cs typeface="Source Code Pro"/>
                <a:sym typeface="Source Code Pro"/>
              </a:rPr>
              <a:t>2 Lithium-Ion Rechargeable Batteries</a:t>
            </a:r>
            <a:endParaRPr sz="2400"/>
          </a:p>
        </p:txBody>
      </p:sp>
      <p:sp>
        <p:nvSpPr>
          <p:cNvPr id="1314" name="Google Shape;1314;p98"/>
          <p:cNvSpPr txBox="1"/>
          <p:nvPr>
            <p:ph idx="12" type="sldNum"/>
          </p:nvPr>
        </p:nvSpPr>
        <p:spPr>
          <a:xfrm>
            <a:off x="8424009" y="458670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graphicFrame>
        <p:nvGraphicFramePr>
          <p:cNvPr id="1315" name="Google Shape;1315;p98"/>
          <p:cNvGraphicFramePr/>
          <p:nvPr/>
        </p:nvGraphicFramePr>
        <p:xfrm>
          <a:off x="720000" y="2223906"/>
          <a:ext cx="3000000" cy="3000000"/>
        </p:xfrm>
        <a:graphic>
          <a:graphicData uri="http://schemas.openxmlformats.org/drawingml/2006/table">
            <a:tbl>
              <a:tblPr>
                <a:noFill/>
                <a:tableStyleId>{A4F9142B-5A3B-41C4-B733-20C184AEE8D0}</a:tableStyleId>
              </a:tblPr>
              <a:tblGrid>
                <a:gridCol w="1630550"/>
                <a:gridCol w="2287475"/>
              </a:tblGrid>
              <a:tr h="546350">
                <a:tc>
                  <a:txBody>
                    <a:bodyPr/>
                    <a:lstStyle/>
                    <a:p>
                      <a:pPr indent="0" lvl="0" marL="0" rtl="0" algn="l">
                        <a:lnSpc>
                          <a:spcPct val="115000"/>
                        </a:lnSpc>
                        <a:spcBef>
                          <a:spcPts val="0"/>
                        </a:spcBef>
                        <a:spcAft>
                          <a:spcPts val="1200"/>
                        </a:spcAft>
                        <a:buNone/>
                      </a:pPr>
                      <a:r>
                        <a:rPr lang="en" sz="1300">
                          <a:solidFill>
                            <a:schemeClr val="lt1"/>
                          </a:solidFill>
                          <a:latin typeface="Source Code Pro"/>
                          <a:ea typeface="Source Code Pro"/>
                          <a:cs typeface="Source Code Pro"/>
                          <a:sym typeface="Source Code Pro"/>
                        </a:rPr>
                        <a:t>Configuration</a:t>
                      </a:r>
                      <a:endParaRPr sz="1300">
                        <a:latin typeface="Source Code Pro"/>
                        <a:ea typeface="Source Code Pro"/>
                        <a:cs typeface="Source Code Pro"/>
                        <a:sym typeface="Source Code Pro"/>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chemeClr val="lt1"/>
                          </a:solidFill>
                          <a:latin typeface="Source Code Pro"/>
                          <a:ea typeface="Source Code Pro"/>
                          <a:cs typeface="Source Code Pro"/>
                          <a:sym typeface="Source Code Pro"/>
                        </a:rPr>
                        <a:t>ABSL 56 Ah 8s16p</a:t>
                      </a:r>
                      <a:endParaRPr sz="1300">
                        <a:latin typeface="Source Code Pro"/>
                        <a:ea typeface="Source Code Pro"/>
                        <a:cs typeface="Source Code Pro"/>
                        <a:sym typeface="Source Code Pro"/>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r>
              <a:tr h="546350">
                <a:tc>
                  <a:txBody>
                    <a:bodyPr/>
                    <a:lstStyle/>
                    <a:p>
                      <a:pPr indent="0" lvl="0" marL="0" rtl="0" algn="l">
                        <a:lnSpc>
                          <a:spcPct val="115000"/>
                        </a:lnSpc>
                        <a:spcBef>
                          <a:spcPts val="0"/>
                        </a:spcBef>
                        <a:spcAft>
                          <a:spcPts val="1200"/>
                        </a:spcAft>
                        <a:buNone/>
                      </a:pPr>
                      <a:r>
                        <a:rPr lang="en" sz="1300">
                          <a:solidFill>
                            <a:schemeClr val="lt1"/>
                          </a:solidFill>
                          <a:latin typeface="Source Code Pro"/>
                          <a:ea typeface="Source Code Pro"/>
                          <a:cs typeface="Source Code Pro"/>
                          <a:sym typeface="Source Code Pro"/>
                        </a:rPr>
                        <a:t>Energy</a:t>
                      </a:r>
                      <a:endParaRPr sz="1300">
                        <a:latin typeface="Source Code Pro"/>
                        <a:ea typeface="Source Code Pro"/>
                        <a:cs typeface="Source Code Pro"/>
                        <a:sym typeface="Source Code Pro"/>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chemeClr val="lt1"/>
                          </a:solidFill>
                          <a:latin typeface="Source Code Pro"/>
                          <a:ea typeface="Source Code Pro"/>
                          <a:cs typeface="Source Code Pro"/>
                          <a:sym typeface="Source Code Pro"/>
                        </a:rPr>
                        <a:t>1628 Wh</a:t>
                      </a:r>
                      <a:endParaRPr sz="1300">
                        <a:latin typeface="Source Code Pro"/>
                        <a:ea typeface="Source Code Pro"/>
                        <a:cs typeface="Source Code Pro"/>
                        <a:sym typeface="Source Code Pro"/>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r>
              <a:tr h="546350">
                <a:tc>
                  <a:txBody>
                    <a:bodyPr/>
                    <a:lstStyle/>
                    <a:p>
                      <a:pPr indent="0" lvl="0" marL="0" rtl="0" algn="l">
                        <a:lnSpc>
                          <a:spcPct val="115000"/>
                        </a:lnSpc>
                        <a:spcBef>
                          <a:spcPts val="0"/>
                        </a:spcBef>
                        <a:spcAft>
                          <a:spcPts val="1200"/>
                        </a:spcAft>
                        <a:buNone/>
                      </a:pPr>
                      <a:r>
                        <a:rPr lang="en" sz="1300">
                          <a:solidFill>
                            <a:schemeClr val="lt1"/>
                          </a:solidFill>
                          <a:latin typeface="Source Code Pro"/>
                          <a:ea typeface="Source Code Pro"/>
                          <a:cs typeface="Source Code Pro"/>
                          <a:sym typeface="Source Code Pro"/>
                        </a:rPr>
                        <a:t>Mass</a:t>
                      </a:r>
                      <a:endParaRPr sz="1300">
                        <a:latin typeface="Source Code Pro"/>
                        <a:ea typeface="Source Code Pro"/>
                        <a:cs typeface="Source Code Pro"/>
                        <a:sym typeface="Source Code Pro"/>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chemeClr val="lt1"/>
                          </a:solidFill>
                          <a:latin typeface="Source Code Pro"/>
                          <a:ea typeface="Source Code Pro"/>
                          <a:cs typeface="Source Code Pro"/>
                          <a:sym typeface="Source Code Pro"/>
                        </a:rPr>
                        <a:t>8.5 kg</a:t>
                      </a:r>
                      <a:endParaRPr sz="1300">
                        <a:latin typeface="Source Code Pro"/>
                        <a:ea typeface="Source Code Pro"/>
                        <a:cs typeface="Source Code Pro"/>
                        <a:sym typeface="Source Code Pro"/>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r>
              <a:tr h="546350">
                <a:tc>
                  <a:txBody>
                    <a:bodyPr/>
                    <a:lstStyle/>
                    <a:p>
                      <a:pPr indent="0" lvl="0" marL="0" rtl="0" algn="l">
                        <a:lnSpc>
                          <a:spcPct val="115000"/>
                        </a:lnSpc>
                        <a:spcBef>
                          <a:spcPts val="0"/>
                        </a:spcBef>
                        <a:spcAft>
                          <a:spcPts val="1200"/>
                        </a:spcAft>
                        <a:buNone/>
                      </a:pPr>
                      <a:r>
                        <a:rPr lang="en" sz="1300">
                          <a:solidFill>
                            <a:schemeClr val="lt1"/>
                          </a:solidFill>
                          <a:latin typeface="Source Code Pro"/>
                          <a:ea typeface="Source Code Pro"/>
                          <a:cs typeface="Source Code Pro"/>
                          <a:sym typeface="Source Code Pro"/>
                        </a:rPr>
                        <a:t>Voltage</a:t>
                      </a:r>
                      <a:r>
                        <a:rPr lang="en" sz="1300">
                          <a:solidFill>
                            <a:schemeClr val="lt1"/>
                          </a:solidFill>
                          <a:latin typeface="Source Code Pro"/>
                          <a:ea typeface="Source Code Pro"/>
                          <a:cs typeface="Source Code Pro"/>
                          <a:sym typeface="Source Code Pro"/>
                        </a:rPr>
                        <a:t> Range</a:t>
                      </a:r>
                      <a:endParaRPr sz="1300">
                        <a:latin typeface="Source Code Pro"/>
                        <a:ea typeface="Source Code Pro"/>
                        <a:cs typeface="Source Code Pro"/>
                        <a:sym typeface="Source Code Pro"/>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chemeClr val="lt1"/>
                          </a:solidFill>
                          <a:latin typeface="Source Code Pro"/>
                          <a:ea typeface="Source Code Pro"/>
                          <a:cs typeface="Source Code Pro"/>
                          <a:sym typeface="Source Code Pro"/>
                        </a:rPr>
                        <a:t>24-33.6V</a:t>
                      </a:r>
                      <a:endParaRPr sz="1300">
                        <a:latin typeface="Source Code Pro"/>
                        <a:ea typeface="Source Code Pro"/>
                        <a:cs typeface="Source Code Pro"/>
                        <a:sym typeface="Source Code Pro"/>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r>
            </a:tbl>
          </a:graphicData>
        </a:graphic>
      </p:graphicFrame>
      <p:sp>
        <p:nvSpPr>
          <p:cNvPr id="1316" name="Google Shape;1316;p98"/>
          <p:cNvSpPr txBox="1"/>
          <p:nvPr>
            <p:ph idx="2" type="subTitle"/>
          </p:nvPr>
        </p:nvSpPr>
        <p:spPr>
          <a:xfrm>
            <a:off x="4929600" y="1112700"/>
            <a:ext cx="4043100" cy="1111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sz="1400">
                <a:latin typeface="Source Code Pro"/>
                <a:ea typeface="Source Code Pro"/>
                <a:cs typeface="Source Code Pro"/>
                <a:sym typeface="Source Code Pro"/>
              </a:rPr>
              <a:t>Probe</a:t>
            </a:r>
            <a:r>
              <a:rPr b="1" lang="en" sz="1400">
                <a:latin typeface="Source Code Pro"/>
                <a:ea typeface="Source Code Pro"/>
                <a:cs typeface="Source Code Pro"/>
                <a:sym typeface="Source Code Pro"/>
              </a:rPr>
              <a:t>: </a:t>
            </a:r>
            <a:endParaRPr b="1" sz="1400">
              <a:latin typeface="Source Code Pro"/>
              <a:ea typeface="Source Code Pro"/>
              <a:cs typeface="Source Code Pro"/>
              <a:sym typeface="Source Code Pro"/>
            </a:endParaRPr>
          </a:p>
          <a:p>
            <a:pPr indent="0" lvl="0" marL="0" rtl="0" algn="l">
              <a:spcBef>
                <a:spcPts val="1200"/>
              </a:spcBef>
              <a:spcAft>
                <a:spcPts val="1200"/>
              </a:spcAft>
              <a:buNone/>
            </a:pPr>
            <a:r>
              <a:rPr b="1" lang="en" sz="1400">
                <a:latin typeface="Source Code Pro"/>
                <a:ea typeface="Source Code Pro"/>
                <a:cs typeface="Source Code Pro"/>
                <a:sym typeface="Source Code Pro"/>
              </a:rPr>
              <a:t>2 Lithium Thionyl Chloride (LiSOCl2) Primary Batteries</a:t>
            </a:r>
            <a:endParaRPr/>
          </a:p>
        </p:txBody>
      </p:sp>
      <p:graphicFrame>
        <p:nvGraphicFramePr>
          <p:cNvPr id="1317" name="Google Shape;1317;p98"/>
          <p:cNvGraphicFramePr/>
          <p:nvPr/>
        </p:nvGraphicFramePr>
        <p:xfrm>
          <a:off x="5410313" y="2318131"/>
          <a:ext cx="3000000" cy="3000000"/>
        </p:xfrm>
        <a:graphic>
          <a:graphicData uri="http://schemas.openxmlformats.org/drawingml/2006/table">
            <a:tbl>
              <a:tblPr>
                <a:noFill/>
                <a:tableStyleId>{A4F9142B-5A3B-41C4-B733-20C184AEE8D0}</a:tableStyleId>
              </a:tblPr>
              <a:tblGrid>
                <a:gridCol w="1955775"/>
                <a:gridCol w="1277100"/>
              </a:tblGrid>
              <a:tr h="490225">
                <a:tc>
                  <a:txBody>
                    <a:bodyPr/>
                    <a:lstStyle/>
                    <a:p>
                      <a:pPr indent="0" lvl="0" marL="0" rtl="0" algn="l">
                        <a:lnSpc>
                          <a:spcPct val="115000"/>
                        </a:lnSpc>
                        <a:spcBef>
                          <a:spcPts val="0"/>
                        </a:spcBef>
                        <a:spcAft>
                          <a:spcPts val="1200"/>
                        </a:spcAft>
                        <a:buNone/>
                      </a:pPr>
                      <a:r>
                        <a:rPr lang="en" sz="1300">
                          <a:solidFill>
                            <a:schemeClr val="lt1"/>
                          </a:solidFill>
                          <a:latin typeface="Source Code Pro"/>
                          <a:ea typeface="Source Code Pro"/>
                          <a:cs typeface="Source Code Pro"/>
                          <a:sym typeface="Source Code Pro"/>
                        </a:rPr>
                        <a:t>180-day approach</a:t>
                      </a:r>
                      <a:endParaRPr sz="1300">
                        <a:latin typeface="Source Code Pro"/>
                        <a:ea typeface="Source Code Pro"/>
                        <a:cs typeface="Source Code Pro"/>
                        <a:sym typeface="Source Code Pro"/>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chemeClr val="lt1"/>
                          </a:solidFill>
                          <a:latin typeface="Source Code Pro"/>
                          <a:ea typeface="Source Code Pro"/>
                          <a:cs typeface="Source Code Pro"/>
                          <a:sym typeface="Source Code Pro"/>
                        </a:rPr>
                        <a:t>468 Ah</a:t>
                      </a:r>
                      <a:endParaRPr sz="1300">
                        <a:latin typeface="Source Code Pro"/>
                        <a:ea typeface="Source Code Pro"/>
                        <a:cs typeface="Source Code Pro"/>
                        <a:sym typeface="Source Code Pro"/>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r>
              <a:tr h="313750">
                <a:tc>
                  <a:txBody>
                    <a:bodyPr/>
                    <a:lstStyle/>
                    <a:p>
                      <a:pPr indent="0" lvl="0" marL="0" rtl="0" algn="l">
                        <a:lnSpc>
                          <a:spcPct val="115000"/>
                        </a:lnSpc>
                        <a:spcBef>
                          <a:spcPts val="0"/>
                        </a:spcBef>
                        <a:spcAft>
                          <a:spcPts val="1200"/>
                        </a:spcAft>
                        <a:buNone/>
                      </a:pPr>
                      <a:r>
                        <a:rPr lang="en" sz="1300">
                          <a:solidFill>
                            <a:schemeClr val="lt1"/>
                          </a:solidFill>
                          <a:latin typeface="Source Code Pro"/>
                          <a:ea typeface="Source Code Pro"/>
                          <a:cs typeface="Source Code Pro"/>
                          <a:sym typeface="Source Code Pro"/>
                        </a:rPr>
                        <a:t>1-hr descent</a:t>
                      </a:r>
                      <a:endParaRPr sz="1300">
                        <a:solidFill>
                          <a:schemeClr val="lt1"/>
                        </a:solidFill>
                        <a:latin typeface="Source Code Pro"/>
                        <a:ea typeface="Source Code Pro"/>
                        <a:cs typeface="Source Code Pro"/>
                        <a:sym typeface="Source Code Pro"/>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chemeClr val="lt1"/>
                          </a:solidFill>
                          <a:latin typeface="Source Code Pro"/>
                          <a:ea typeface="Source Code Pro"/>
                          <a:cs typeface="Source Code Pro"/>
                          <a:sym typeface="Source Code Pro"/>
                        </a:rPr>
                        <a:t>32 Ah</a:t>
                      </a:r>
                      <a:endParaRPr sz="1300">
                        <a:solidFill>
                          <a:schemeClr val="lt1"/>
                        </a:solidFill>
                        <a:latin typeface="Source Code Pro"/>
                        <a:ea typeface="Source Code Pro"/>
                        <a:cs typeface="Source Code Pro"/>
                        <a:sym typeface="Source Code Pro"/>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r>
            </a:tbl>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1" name="Shape 1321"/>
        <p:cNvGrpSpPr/>
        <p:nvPr/>
      </p:nvGrpSpPr>
      <p:grpSpPr>
        <a:xfrm>
          <a:off x="0" y="0"/>
          <a:ext cx="0" cy="0"/>
          <a:chOff x="0" y="0"/>
          <a:chExt cx="0" cy="0"/>
        </a:xfrm>
      </p:grpSpPr>
      <p:sp>
        <p:nvSpPr>
          <p:cNvPr id="1322" name="Google Shape;1322;p99"/>
          <p:cNvSpPr txBox="1"/>
          <p:nvPr>
            <p:ph idx="1" type="subTitle"/>
          </p:nvPr>
        </p:nvSpPr>
        <p:spPr>
          <a:xfrm>
            <a:off x="4610750" y="2794400"/>
            <a:ext cx="2839500" cy="14295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Char char="●"/>
            </a:pPr>
            <a:r>
              <a:rPr lang="en" sz="1600"/>
              <a:t>Power Budget</a:t>
            </a:r>
            <a:endParaRPr sz="1600"/>
          </a:p>
          <a:p>
            <a:pPr indent="-330200" lvl="0" marL="457200" rtl="0" algn="l">
              <a:spcBef>
                <a:spcPts val="0"/>
              </a:spcBef>
              <a:spcAft>
                <a:spcPts val="0"/>
              </a:spcAft>
              <a:buSzPts val="1600"/>
              <a:buChar char="●"/>
            </a:pPr>
            <a:r>
              <a:rPr lang="en" sz="1600"/>
              <a:t>Mass Budget</a:t>
            </a:r>
            <a:endParaRPr sz="1600"/>
          </a:p>
          <a:p>
            <a:pPr indent="-330200" lvl="0" marL="457200" rtl="0" algn="l">
              <a:spcBef>
                <a:spcPts val="0"/>
              </a:spcBef>
              <a:spcAft>
                <a:spcPts val="0"/>
              </a:spcAft>
              <a:buSzPts val="1600"/>
              <a:buChar char="●"/>
            </a:pPr>
            <a:r>
              <a:rPr lang="en" sz="1600"/>
              <a:t>Cost &amp; Scheduling</a:t>
            </a:r>
            <a:endParaRPr sz="1600"/>
          </a:p>
          <a:p>
            <a:pPr indent="-330200" lvl="0" marL="457200" rtl="0" algn="l">
              <a:spcBef>
                <a:spcPts val="0"/>
              </a:spcBef>
              <a:spcAft>
                <a:spcPts val="0"/>
              </a:spcAft>
              <a:buSzPts val="1600"/>
              <a:buChar char="●"/>
            </a:pPr>
            <a:r>
              <a:rPr lang="en" sz="1600"/>
              <a:t>Major Risks</a:t>
            </a:r>
            <a:endParaRPr sz="1600"/>
          </a:p>
        </p:txBody>
      </p:sp>
      <p:sp>
        <p:nvSpPr>
          <p:cNvPr id="1323" name="Google Shape;1323;p99"/>
          <p:cNvSpPr txBox="1"/>
          <p:nvPr>
            <p:ph type="title"/>
          </p:nvPr>
        </p:nvSpPr>
        <p:spPr>
          <a:xfrm>
            <a:off x="4591675" y="1461450"/>
            <a:ext cx="3305400" cy="1110300"/>
          </a:xfrm>
          <a:prstGeom prst="rect">
            <a:avLst/>
          </a:prstGeom>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lang="en" sz="4800"/>
              <a:t>Program Management</a:t>
            </a:r>
            <a:endParaRPr sz="4800"/>
          </a:p>
        </p:txBody>
      </p:sp>
      <p:pic>
        <p:nvPicPr>
          <p:cNvPr id="1324" name="Google Shape;1324;p99"/>
          <p:cNvPicPr preferRelativeResize="0"/>
          <p:nvPr/>
        </p:nvPicPr>
        <p:blipFill>
          <a:blip r:embed="rId3">
            <a:alphaModFix/>
          </a:blip>
          <a:stretch>
            <a:fillRect/>
          </a:stretch>
        </p:blipFill>
        <p:spPr>
          <a:xfrm>
            <a:off x="-532750" y="-12"/>
            <a:ext cx="5143500" cy="5143500"/>
          </a:xfrm>
          <a:prstGeom prst="rect">
            <a:avLst/>
          </a:prstGeom>
          <a:noFill/>
          <a:ln>
            <a:noFill/>
          </a:ln>
        </p:spPr>
      </p:pic>
      <p:sp>
        <p:nvSpPr>
          <p:cNvPr id="1325" name="Google Shape;1325;p99"/>
          <p:cNvSpPr txBox="1"/>
          <p:nvPr>
            <p:ph idx="12" type="sldNum"/>
          </p:nvPr>
        </p:nvSpPr>
        <p:spPr>
          <a:xfrm>
            <a:off x="8424021" y="458670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9" name="Shape 1329"/>
        <p:cNvGrpSpPr/>
        <p:nvPr/>
      </p:nvGrpSpPr>
      <p:grpSpPr>
        <a:xfrm>
          <a:off x="0" y="0"/>
          <a:ext cx="0" cy="0"/>
          <a:chOff x="0" y="0"/>
          <a:chExt cx="0" cy="0"/>
        </a:xfrm>
      </p:grpSpPr>
      <p:sp>
        <p:nvSpPr>
          <p:cNvPr id="1330" name="Google Shape;1330;p100"/>
          <p:cNvSpPr txBox="1"/>
          <p:nvPr>
            <p:ph type="title"/>
          </p:nvPr>
        </p:nvSpPr>
        <p:spPr>
          <a:xfrm>
            <a:off x="720000" y="5400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Power Budget</a:t>
            </a:r>
            <a:endParaRPr/>
          </a:p>
        </p:txBody>
      </p:sp>
      <p:sp>
        <p:nvSpPr>
          <p:cNvPr id="1331" name="Google Shape;1331;p100"/>
          <p:cNvSpPr txBox="1"/>
          <p:nvPr>
            <p:ph idx="1" type="body"/>
          </p:nvPr>
        </p:nvSpPr>
        <p:spPr>
          <a:xfrm>
            <a:off x="366750" y="1225625"/>
            <a:ext cx="4205400" cy="3378000"/>
          </a:xfrm>
          <a:prstGeom prst="rect">
            <a:avLst/>
          </a:prstGeom>
        </p:spPr>
        <p:txBody>
          <a:bodyPr anchorCtr="0" anchor="t" bIns="91425" lIns="91425" spcFirstLastPara="1" rIns="91425" wrap="square" tIns="91425">
            <a:noAutofit/>
          </a:bodyPr>
          <a:lstStyle/>
          <a:p>
            <a:pPr indent="-317500" lvl="0" marL="457200" rtl="0" algn="l">
              <a:lnSpc>
                <a:spcPct val="115000"/>
              </a:lnSpc>
              <a:spcBef>
                <a:spcPts val="0"/>
              </a:spcBef>
              <a:spcAft>
                <a:spcPts val="0"/>
              </a:spcAft>
              <a:buSzPts val="1400"/>
              <a:buChar char="●"/>
            </a:pPr>
            <a:r>
              <a:rPr lang="en" sz="1400"/>
              <a:t>Power draw for each phase less than RTG output </a:t>
            </a:r>
            <a:r>
              <a:rPr b="1" lang="en" sz="1400">
                <a:latin typeface="Source Code Pro"/>
                <a:ea typeface="Source Code Pro"/>
                <a:cs typeface="Source Code Pro"/>
                <a:sym typeface="Source Code Pro"/>
              </a:rPr>
              <a:t>except</a:t>
            </a:r>
            <a:r>
              <a:rPr lang="en" sz="1400"/>
              <a:t> Main Engine Burn and Momentum Dump</a:t>
            </a:r>
            <a:endParaRPr sz="1400"/>
          </a:p>
          <a:p>
            <a:pPr indent="-317500" lvl="0" marL="457200" rtl="0" algn="l">
              <a:lnSpc>
                <a:spcPct val="115000"/>
              </a:lnSpc>
              <a:spcBef>
                <a:spcPts val="1000"/>
              </a:spcBef>
              <a:spcAft>
                <a:spcPts val="0"/>
              </a:spcAft>
              <a:buSzPts val="1400"/>
              <a:buChar char="●"/>
            </a:pPr>
            <a:r>
              <a:rPr lang="en" sz="1400"/>
              <a:t>Batteries will need to be used during these phases</a:t>
            </a:r>
            <a:endParaRPr sz="1400"/>
          </a:p>
          <a:p>
            <a:pPr indent="0" lvl="0" marL="457200" rtl="0" algn="l">
              <a:spcBef>
                <a:spcPts val="1200"/>
              </a:spcBef>
              <a:spcAft>
                <a:spcPts val="1200"/>
              </a:spcAft>
              <a:buNone/>
            </a:pPr>
            <a:r>
              <a:t/>
            </a:r>
            <a:endParaRPr sz="1300"/>
          </a:p>
        </p:txBody>
      </p:sp>
      <p:sp>
        <p:nvSpPr>
          <p:cNvPr id="1332" name="Google Shape;1332;p100"/>
          <p:cNvSpPr txBox="1"/>
          <p:nvPr>
            <p:ph idx="12" type="sldNum"/>
          </p:nvPr>
        </p:nvSpPr>
        <p:spPr>
          <a:xfrm>
            <a:off x="8423996" y="458670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graphicFrame>
        <p:nvGraphicFramePr>
          <p:cNvPr id="1333" name="Google Shape;1333;p100"/>
          <p:cNvGraphicFramePr/>
          <p:nvPr/>
        </p:nvGraphicFramePr>
        <p:xfrm>
          <a:off x="4285800" y="540000"/>
          <a:ext cx="3000000" cy="3000000"/>
        </p:xfrm>
        <a:graphic>
          <a:graphicData uri="http://schemas.openxmlformats.org/drawingml/2006/table">
            <a:tbl>
              <a:tblPr>
                <a:noFill/>
                <a:tableStyleId>{5D969E6B-EDC6-4476-8B36-B8EEAB4C9212}</a:tableStyleId>
              </a:tblPr>
              <a:tblGrid>
                <a:gridCol w="2496075"/>
                <a:gridCol w="2055450"/>
              </a:tblGrid>
              <a:tr h="518475">
                <a:tc>
                  <a:txBody>
                    <a:bodyPr/>
                    <a:lstStyle/>
                    <a:p>
                      <a:pPr indent="0" lvl="0" marL="0" rtl="0" algn="ctr">
                        <a:lnSpc>
                          <a:spcPct val="115000"/>
                        </a:lnSpc>
                        <a:spcBef>
                          <a:spcPts val="0"/>
                        </a:spcBef>
                        <a:spcAft>
                          <a:spcPts val="0"/>
                        </a:spcAft>
                        <a:buNone/>
                      </a:pPr>
                      <a:r>
                        <a:rPr lang="en">
                          <a:solidFill>
                            <a:srgbClr val="FFFF00"/>
                          </a:solidFill>
                        </a:rPr>
                        <a:t>Phase/Operational Mode</a:t>
                      </a:r>
                      <a:endParaRPr>
                        <a:solidFill>
                          <a:srgbClr val="FFFF00"/>
                        </a:solidFill>
                      </a:endParaRPr>
                    </a:p>
                  </a:txBody>
                  <a:tcPr marT="19050" marB="19050" marR="28575" marL="28575" anchor="ctr">
                    <a:lnB cap="flat" cmpd="sng" w="9525">
                      <a:solidFill>
                        <a:srgbClr val="000000"/>
                      </a:solidFill>
                      <a:prstDash val="solid"/>
                      <a:round/>
                      <a:headEnd len="sm" w="sm" type="none"/>
                      <a:tailEnd len="sm" w="sm" type="none"/>
                    </a:lnB>
                    <a:solidFill>
                      <a:srgbClr val="000000"/>
                    </a:solidFill>
                  </a:tcPr>
                </a:tc>
                <a:tc>
                  <a:txBody>
                    <a:bodyPr/>
                    <a:lstStyle/>
                    <a:p>
                      <a:pPr indent="0" lvl="0" marL="0" rtl="0" algn="ctr">
                        <a:lnSpc>
                          <a:spcPct val="115000"/>
                        </a:lnSpc>
                        <a:spcBef>
                          <a:spcPts val="0"/>
                        </a:spcBef>
                        <a:spcAft>
                          <a:spcPts val="0"/>
                        </a:spcAft>
                        <a:buNone/>
                      </a:pPr>
                      <a:r>
                        <a:rPr lang="en">
                          <a:solidFill>
                            <a:srgbClr val="FFFF00"/>
                          </a:solidFill>
                        </a:rPr>
                        <a:t>MEV Power Usage [W] (30% Margin)</a:t>
                      </a:r>
                      <a:endParaRPr>
                        <a:solidFill>
                          <a:srgbClr val="FFFF00"/>
                        </a:solidFill>
                      </a:endParaRPr>
                    </a:p>
                  </a:txBody>
                  <a:tcPr marT="19050" marB="19050" marR="28575" marL="28575" anchor="ctr">
                    <a:lnB cap="flat" cmpd="sng" w="9525">
                      <a:solidFill>
                        <a:srgbClr val="000000"/>
                      </a:solidFill>
                      <a:prstDash val="solid"/>
                      <a:round/>
                      <a:headEnd len="sm" w="sm" type="none"/>
                      <a:tailEnd len="sm" w="sm" type="none"/>
                    </a:lnB>
                    <a:solidFill>
                      <a:srgbClr val="000000"/>
                    </a:solidFill>
                  </a:tcPr>
                </a:tc>
              </a:tr>
              <a:tr h="505525">
                <a:tc>
                  <a:txBody>
                    <a:bodyPr/>
                    <a:lstStyle/>
                    <a:p>
                      <a:pPr indent="0" lvl="0" marL="0" rtl="0" algn="r">
                        <a:lnSpc>
                          <a:spcPct val="115000"/>
                        </a:lnSpc>
                        <a:spcBef>
                          <a:spcPts val="0"/>
                        </a:spcBef>
                        <a:spcAft>
                          <a:spcPts val="0"/>
                        </a:spcAft>
                        <a:buNone/>
                      </a:pPr>
                      <a:r>
                        <a:rPr b="1" lang="en"/>
                        <a:t>Launch</a:t>
                      </a:r>
                      <a:endParaRPr b="1"/>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2"/>
                    </a:solidFill>
                  </a:tcPr>
                </a:tc>
                <a:tc>
                  <a:txBody>
                    <a:bodyPr/>
                    <a:lstStyle/>
                    <a:p>
                      <a:pPr indent="0" lvl="0" marL="0" rtl="0" algn="ctr">
                        <a:lnSpc>
                          <a:spcPct val="115000"/>
                        </a:lnSpc>
                        <a:spcBef>
                          <a:spcPts val="0"/>
                        </a:spcBef>
                        <a:spcAft>
                          <a:spcPts val="0"/>
                        </a:spcAft>
                        <a:buNone/>
                      </a:pPr>
                      <a:r>
                        <a:rPr lang="en"/>
                        <a:t>250.11</a:t>
                      </a:r>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2"/>
                    </a:solidFill>
                  </a:tcPr>
                </a:tc>
              </a:tr>
              <a:tr h="285175">
                <a:tc>
                  <a:txBody>
                    <a:bodyPr/>
                    <a:lstStyle/>
                    <a:p>
                      <a:pPr indent="0" lvl="0" marL="0" rtl="0" algn="r">
                        <a:lnSpc>
                          <a:spcPct val="115000"/>
                        </a:lnSpc>
                        <a:spcBef>
                          <a:spcPts val="0"/>
                        </a:spcBef>
                        <a:spcAft>
                          <a:spcPts val="0"/>
                        </a:spcAft>
                        <a:buNone/>
                      </a:pPr>
                      <a:r>
                        <a:rPr b="1" lang="en"/>
                        <a:t>Cruise</a:t>
                      </a:r>
                      <a:endParaRPr b="1"/>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2"/>
                    </a:solidFill>
                  </a:tcPr>
                </a:tc>
                <a:tc>
                  <a:txBody>
                    <a:bodyPr/>
                    <a:lstStyle/>
                    <a:p>
                      <a:pPr indent="0" lvl="0" marL="0" rtl="0" algn="ctr">
                        <a:lnSpc>
                          <a:spcPct val="115000"/>
                        </a:lnSpc>
                        <a:spcBef>
                          <a:spcPts val="0"/>
                        </a:spcBef>
                        <a:spcAft>
                          <a:spcPts val="0"/>
                        </a:spcAft>
                        <a:buNone/>
                      </a:pPr>
                      <a:r>
                        <a:rPr lang="en"/>
                        <a:t>394.74</a:t>
                      </a:r>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2"/>
                    </a:solidFill>
                  </a:tcPr>
                </a:tc>
              </a:tr>
              <a:tr h="285175">
                <a:tc>
                  <a:txBody>
                    <a:bodyPr/>
                    <a:lstStyle/>
                    <a:p>
                      <a:pPr indent="0" lvl="0" marL="0" rtl="0" algn="r">
                        <a:lnSpc>
                          <a:spcPct val="115000"/>
                        </a:lnSpc>
                        <a:spcBef>
                          <a:spcPts val="0"/>
                        </a:spcBef>
                        <a:spcAft>
                          <a:spcPts val="0"/>
                        </a:spcAft>
                        <a:buNone/>
                      </a:pPr>
                      <a:r>
                        <a:rPr b="1" lang="en"/>
                        <a:t>Main Engine Burn</a:t>
                      </a:r>
                      <a:endParaRPr b="1"/>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2"/>
                    </a:solidFill>
                  </a:tcPr>
                </a:tc>
                <a:tc>
                  <a:txBody>
                    <a:bodyPr/>
                    <a:lstStyle/>
                    <a:p>
                      <a:pPr indent="0" lvl="0" marL="0" rtl="0" algn="ctr">
                        <a:lnSpc>
                          <a:spcPct val="115000"/>
                        </a:lnSpc>
                        <a:spcBef>
                          <a:spcPts val="0"/>
                        </a:spcBef>
                        <a:spcAft>
                          <a:spcPts val="0"/>
                        </a:spcAft>
                        <a:buNone/>
                      </a:pPr>
                      <a:r>
                        <a:rPr lang="en">
                          <a:solidFill>
                            <a:srgbClr val="FF0000"/>
                          </a:solidFill>
                        </a:rPr>
                        <a:t>1126.04</a:t>
                      </a:r>
                      <a:endParaRPr>
                        <a:solidFill>
                          <a:srgbClr val="FF0000"/>
                        </a:solidFill>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2"/>
                    </a:solidFill>
                  </a:tcPr>
                </a:tc>
              </a:tr>
              <a:tr h="285175">
                <a:tc>
                  <a:txBody>
                    <a:bodyPr/>
                    <a:lstStyle/>
                    <a:p>
                      <a:pPr indent="0" lvl="0" marL="0" rtl="0" algn="r">
                        <a:lnSpc>
                          <a:spcPct val="115000"/>
                        </a:lnSpc>
                        <a:spcBef>
                          <a:spcPts val="0"/>
                        </a:spcBef>
                        <a:spcAft>
                          <a:spcPts val="0"/>
                        </a:spcAft>
                        <a:buNone/>
                      </a:pPr>
                      <a:r>
                        <a:rPr b="1" lang="en"/>
                        <a:t>Attitude Adjustment</a:t>
                      </a:r>
                      <a:endParaRPr b="1"/>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2"/>
                    </a:solidFill>
                  </a:tcPr>
                </a:tc>
                <a:tc>
                  <a:txBody>
                    <a:bodyPr/>
                    <a:lstStyle/>
                    <a:p>
                      <a:pPr indent="0" lvl="0" marL="0" rtl="0" algn="ctr">
                        <a:lnSpc>
                          <a:spcPct val="115000"/>
                        </a:lnSpc>
                        <a:spcBef>
                          <a:spcPts val="0"/>
                        </a:spcBef>
                        <a:spcAft>
                          <a:spcPts val="0"/>
                        </a:spcAft>
                        <a:buNone/>
                      </a:pPr>
                      <a:r>
                        <a:rPr lang="en"/>
                        <a:t>412.06</a:t>
                      </a:r>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2"/>
                    </a:solidFill>
                  </a:tcPr>
                </a:tc>
              </a:tr>
              <a:tr h="285175">
                <a:tc>
                  <a:txBody>
                    <a:bodyPr/>
                    <a:lstStyle/>
                    <a:p>
                      <a:pPr indent="0" lvl="0" marL="0" rtl="0" algn="r">
                        <a:lnSpc>
                          <a:spcPct val="115000"/>
                        </a:lnSpc>
                        <a:spcBef>
                          <a:spcPts val="0"/>
                        </a:spcBef>
                        <a:spcAft>
                          <a:spcPts val="0"/>
                        </a:spcAft>
                        <a:buNone/>
                      </a:pPr>
                      <a:r>
                        <a:rPr b="1" lang="en"/>
                        <a:t>Science Data Collection</a:t>
                      </a:r>
                      <a:endParaRPr b="1"/>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2"/>
                    </a:solidFill>
                  </a:tcPr>
                </a:tc>
                <a:tc>
                  <a:txBody>
                    <a:bodyPr/>
                    <a:lstStyle/>
                    <a:p>
                      <a:pPr indent="0" lvl="0" marL="0" rtl="0" algn="ctr">
                        <a:lnSpc>
                          <a:spcPct val="115000"/>
                        </a:lnSpc>
                        <a:spcBef>
                          <a:spcPts val="0"/>
                        </a:spcBef>
                        <a:spcAft>
                          <a:spcPts val="0"/>
                        </a:spcAft>
                        <a:buNone/>
                      </a:pPr>
                      <a:r>
                        <a:rPr lang="en"/>
                        <a:t>414.26</a:t>
                      </a:r>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2"/>
                    </a:solidFill>
                  </a:tcPr>
                </a:tc>
              </a:tr>
              <a:tr h="285175">
                <a:tc>
                  <a:txBody>
                    <a:bodyPr/>
                    <a:lstStyle/>
                    <a:p>
                      <a:pPr indent="0" lvl="0" marL="0" rtl="0" algn="r">
                        <a:lnSpc>
                          <a:spcPct val="115000"/>
                        </a:lnSpc>
                        <a:spcBef>
                          <a:spcPts val="0"/>
                        </a:spcBef>
                        <a:spcAft>
                          <a:spcPts val="0"/>
                        </a:spcAft>
                        <a:buNone/>
                      </a:pPr>
                      <a:r>
                        <a:rPr b="1" lang="en"/>
                        <a:t>Data Transmission</a:t>
                      </a:r>
                      <a:endParaRPr b="1"/>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2"/>
                    </a:solidFill>
                  </a:tcPr>
                </a:tc>
                <a:tc>
                  <a:txBody>
                    <a:bodyPr/>
                    <a:lstStyle/>
                    <a:p>
                      <a:pPr indent="0" lvl="0" marL="0" rtl="0" algn="ctr">
                        <a:lnSpc>
                          <a:spcPct val="115000"/>
                        </a:lnSpc>
                        <a:spcBef>
                          <a:spcPts val="0"/>
                        </a:spcBef>
                        <a:spcAft>
                          <a:spcPts val="0"/>
                        </a:spcAft>
                        <a:buNone/>
                      </a:pPr>
                      <a:r>
                        <a:rPr lang="en"/>
                        <a:t>412.91</a:t>
                      </a:r>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2"/>
                    </a:solidFill>
                  </a:tcPr>
                </a:tc>
              </a:tr>
              <a:tr h="285175">
                <a:tc>
                  <a:txBody>
                    <a:bodyPr/>
                    <a:lstStyle/>
                    <a:p>
                      <a:pPr indent="0" lvl="0" marL="0" rtl="0" algn="r">
                        <a:lnSpc>
                          <a:spcPct val="115000"/>
                        </a:lnSpc>
                        <a:spcBef>
                          <a:spcPts val="0"/>
                        </a:spcBef>
                        <a:spcAft>
                          <a:spcPts val="0"/>
                        </a:spcAft>
                        <a:buNone/>
                      </a:pPr>
                      <a:r>
                        <a:rPr b="1" lang="en"/>
                        <a:t>Momentum Dump</a:t>
                      </a:r>
                      <a:endParaRPr b="1"/>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2"/>
                    </a:solidFill>
                  </a:tcPr>
                </a:tc>
                <a:tc>
                  <a:txBody>
                    <a:bodyPr/>
                    <a:lstStyle/>
                    <a:p>
                      <a:pPr indent="0" lvl="0" marL="0" rtl="0" algn="ctr">
                        <a:lnSpc>
                          <a:spcPct val="115000"/>
                        </a:lnSpc>
                        <a:spcBef>
                          <a:spcPts val="0"/>
                        </a:spcBef>
                        <a:spcAft>
                          <a:spcPts val="0"/>
                        </a:spcAft>
                        <a:buNone/>
                      </a:pPr>
                      <a:r>
                        <a:rPr lang="en">
                          <a:solidFill>
                            <a:srgbClr val="FF0000"/>
                          </a:solidFill>
                        </a:rPr>
                        <a:t>636.70</a:t>
                      </a:r>
                      <a:endParaRPr>
                        <a:solidFill>
                          <a:srgbClr val="FF0000"/>
                        </a:solidFill>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2"/>
                    </a:solidFill>
                  </a:tcPr>
                </a:tc>
              </a:tr>
              <a:tr h="285175">
                <a:tc>
                  <a:txBody>
                    <a:bodyPr/>
                    <a:lstStyle/>
                    <a:p>
                      <a:pPr indent="0" lvl="0" marL="0" rtl="0" algn="r">
                        <a:lnSpc>
                          <a:spcPct val="115000"/>
                        </a:lnSpc>
                        <a:spcBef>
                          <a:spcPts val="0"/>
                        </a:spcBef>
                        <a:spcAft>
                          <a:spcPts val="0"/>
                        </a:spcAft>
                        <a:buNone/>
                      </a:pPr>
                      <a:r>
                        <a:rPr b="1" lang="en"/>
                        <a:t>Safe Mode</a:t>
                      </a:r>
                      <a:endParaRPr b="1"/>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2"/>
                    </a:solidFill>
                  </a:tcPr>
                </a:tc>
                <a:tc>
                  <a:txBody>
                    <a:bodyPr/>
                    <a:lstStyle/>
                    <a:p>
                      <a:pPr indent="0" lvl="0" marL="0" rtl="0" algn="ctr">
                        <a:lnSpc>
                          <a:spcPct val="115000"/>
                        </a:lnSpc>
                        <a:spcBef>
                          <a:spcPts val="0"/>
                        </a:spcBef>
                        <a:spcAft>
                          <a:spcPts val="0"/>
                        </a:spcAft>
                        <a:buNone/>
                      </a:pPr>
                      <a:r>
                        <a:rPr lang="en"/>
                        <a:t>421.06</a:t>
                      </a:r>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2"/>
                    </a:solidFill>
                  </a:tcPr>
                </a:tc>
              </a:tr>
              <a:tr h="285175">
                <a:tc>
                  <a:txBody>
                    <a:bodyPr/>
                    <a:lstStyle/>
                    <a:p>
                      <a:pPr indent="0" lvl="0" marL="0" rtl="0" algn="r">
                        <a:lnSpc>
                          <a:spcPct val="115000"/>
                        </a:lnSpc>
                        <a:spcBef>
                          <a:spcPts val="0"/>
                        </a:spcBef>
                        <a:spcAft>
                          <a:spcPts val="0"/>
                        </a:spcAft>
                        <a:buNone/>
                      </a:pPr>
                      <a:r>
                        <a:rPr b="1" lang="en"/>
                        <a:t>Delta-V Preheat</a:t>
                      </a:r>
                      <a:endParaRPr b="1"/>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2"/>
                    </a:solidFill>
                  </a:tcPr>
                </a:tc>
                <a:tc>
                  <a:txBody>
                    <a:bodyPr/>
                    <a:lstStyle/>
                    <a:p>
                      <a:pPr indent="0" lvl="0" marL="0" rtl="0" algn="ctr">
                        <a:lnSpc>
                          <a:spcPct val="115000"/>
                        </a:lnSpc>
                        <a:spcBef>
                          <a:spcPts val="0"/>
                        </a:spcBef>
                        <a:spcAft>
                          <a:spcPts val="0"/>
                        </a:spcAft>
                        <a:buNone/>
                      </a:pPr>
                      <a:r>
                        <a:rPr lang="en"/>
                        <a:t>463.96</a:t>
                      </a:r>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2"/>
                    </a:solidFill>
                  </a:tcPr>
                </a:tc>
              </a:tr>
              <a:tr h="342200">
                <a:tc>
                  <a:txBody>
                    <a:bodyPr/>
                    <a:lstStyle/>
                    <a:p>
                      <a:pPr indent="0" lvl="0" marL="0" rtl="0" algn="l">
                        <a:spcBef>
                          <a:spcPts val="0"/>
                        </a:spcBef>
                        <a:spcAft>
                          <a:spcPts val="0"/>
                        </a:spcAft>
                        <a:buNone/>
                      </a:pPr>
                      <a:r>
                        <a:t/>
                      </a:r>
                      <a:endParaRPr/>
                    </a:p>
                  </a:txBody>
                  <a:tcPr marT="19050" marB="19050" marR="28575" marL="28575" anchor="b">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p>
                  </a:txBody>
                  <a:tcPr marT="19050" marB="19050" marR="28575" marL="28575" anchor="b">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285175">
                <a:tc>
                  <a:txBody>
                    <a:bodyPr/>
                    <a:lstStyle/>
                    <a:p>
                      <a:pPr indent="0" lvl="0" marL="0" rtl="0" algn="r">
                        <a:lnSpc>
                          <a:spcPct val="115000"/>
                        </a:lnSpc>
                        <a:spcBef>
                          <a:spcPts val="0"/>
                        </a:spcBef>
                        <a:spcAft>
                          <a:spcPts val="0"/>
                        </a:spcAft>
                        <a:buNone/>
                      </a:pPr>
                      <a:r>
                        <a:rPr b="1" lang="en"/>
                        <a:t>Total RTG Output (EOL)</a:t>
                      </a:r>
                      <a:endParaRPr b="1"/>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2"/>
                    </a:solidFill>
                  </a:tcPr>
                </a:tc>
                <a:tc>
                  <a:txBody>
                    <a:bodyPr/>
                    <a:lstStyle/>
                    <a:p>
                      <a:pPr indent="0" lvl="0" marL="0" rtl="0" algn="ctr">
                        <a:lnSpc>
                          <a:spcPct val="115000"/>
                        </a:lnSpc>
                        <a:spcBef>
                          <a:spcPts val="0"/>
                        </a:spcBef>
                        <a:spcAft>
                          <a:spcPts val="0"/>
                        </a:spcAft>
                        <a:buNone/>
                      </a:pPr>
                      <a:r>
                        <a:rPr lang="en"/>
                        <a:t>531</a:t>
                      </a:r>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2"/>
                    </a:solidFill>
                  </a:tcPr>
                </a:tc>
              </a:tr>
            </a:tbl>
          </a:graphicData>
        </a:graphic>
      </p:graphicFrame>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7" name="Shape 1337"/>
        <p:cNvGrpSpPr/>
        <p:nvPr/>
      </p:nvGrpSpPr>
      <p:grpSpPr>
        <a:xfrm>
          <a:off x="0" y="0"/>
          <a:ext cx="0" cy="0"/>
          <a:chOff x="0" y="0"/>
          <a:chExt cx="0" cy="0"/>
        </a:xfrm>
      </p:grpSpPr>
      <p:sp>
        <p:nvSpPr>
          <p:cNvPr id="1338" name="Google Shape;1338;p101"/>
          <p:cNvSpPr txBox="1"/>
          <p:nvPr>
            <p:ph type="title"/>
          </p:nvPr>
        </p:nvSpPr>
        <p:spPr>
          <a:xfrm>
            <a:off x="720000" y="5400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Battery Analysis</a:t>
            </a:r>
            <a:endParaRPr/>
          </a:p>
        </p:txBody>
      </p:sp>
      <p:sp>
        <p:nvSpPr>
          <p:cNvPr id="1339" name="Google Shape;1339;p101"/>
          <p:cNvSpPr txBox="1"/>
          <p:nvPr>
            <p:ph idx="12" type="sldNum"/>
          </p:nvPr>
        </p:nvSpPr>
        <p:spPr>
          <a:xfrm>
            <a:off x="8423996" y="458670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graphicFrame>
        <p:nvGraphicFramePr>
          <p:cNvPr id="1340" name="Google Shape;1340;p101"/>
          <p:cNvGraphicFramePr/>
          <p:nvPr/>
        </p:nvGraphicFramePr>
        <p:xfrm>
          <a:off x="604825" y="1788275"/>
          <a:ext cx="3000000" cy="3000000"/>
        </p:xfrm>
        <a:graphic>
          <a:graphicData uri="http://schemas.openxmlformats.org/drawingml/2006/table">
            <a:tbl>
              <a:tblPr>
                <a:noFill/>
                <a:tableStyleId>{5D969E6B-EDC6-4476-8B36-B8EEAB4C9212}</a:tableStyleId>
              </a:tblPr>
              <a:tblGrid>
                <a:gridCol w="2365200"/>
                <a:gridCol w="1410250"/>
                <a:gridCol w="361550"/>
              </a:tblGrid>
              <a:tr h="389200">
                <a:tc>
                  <a:txBody>
                    <a:bodyPr/>
                    <a:lstStyle/>
                    <a:p>
                      <a:pPr indent="0" lvl="0" marL="0" rtl="0" algn="r">
                        <a:lnSpc>
                          <a:spcPct val="115000"/>
                        </a:lnSpc>
                        <a:spcBef>
                          <a:spcPts val="0"/>
                        </a:spcBef>
                        <a:spcAft>
                          <a:spcPts val="0"/>
                        </a:spcAft>
                        <a:buNone/>
                      </a:pPr>
                      <a:r>
                        <a:rPr b="1" lang="en" sz="1500"/>
                        <a:t>Battery Capacity [Wh]</a:t>
                      </a:r>
                      <a:endParaRPr b="1" sz="15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2"/>
                    </a:solidFill>
                  </a:tcPr>
                </a:tc>
                <a:tc>
                  <a:txBody>
                    <a:bodyPr/>
                    <a:lstStyle/>
                    <a:p>
                      <a:pPr indent="0" lvl="0" marL="0" rtl="0" algn="ctr">
                        <a:lnSpc>
                          <a:spcPct val="115000"/>
                        </a:lnSpc>
                        <a:spcBef>
                          <a:spcPts val="0"/>
                        </a:spcBef>
                        <a:spcAft>
                          <a:spcPts val="0"/>
                        </a:spcAft>
                        <a:buNone/>
                      </a:pPr>
                      <a:r>
                        <a:rPr lang="en" sz="1500"/>
                        <a:t>1628</a:t>
                      </a:r>
                      <a:endParaRPr sz="15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2"/>
                    </a:solidFill>
                  </a:tcPr>
                </a:tc>
                <a:tc>
                  <a:txBody>
                    <a:bodyPr/>
                    <a:lstStyle/>
                    <a:p>
                      <a:pPr indent="0" lvl="0" marL="0" rtl="0" algn="l">
                        <a:spcBef>
                          <a:spcPts val="0"/>
                        </a:spcBef>
                        <a:spcAft>
                          <a:spcPts val="0"/>
                        </a:spcAft>
                        <a:buNone/>
                      </a:pPr>
                      <a:r>
                        <a:t/>
                      </a:r>
                      <a:endParaRPr sz="1700"/>
                    </a:p>
                  </a:txBody>
                  <a:tcPr marT="19050" marB="19050" marR="28575" marL="28575" anchor="b">
                    <a:lnL cap="flat" cmpd="sng" w="9525">
                      <a:solidFill>
                        <a:srgbClr val="000000"/>
                      </a:solidFill>
                      <a:prstDash val="solid"/>
                      <a:round/>
                      <a:headEnd len="sm" w="sm" type="none"/>
                      <a:tailEnd len="sm" w="sm" type="none"/>
                    </a:lnL>
                  </a:tcPr>
                </a:tc>
              </a:tr>
              <a:tr h="369975">
                <a:tc>
                  <a:txBody>
                    <a:bodyPr/>
                    <a:lstStyle/>
                    <a:p>
                      <a:pPr indent="0" lvl="0" marL="0" rtl="0" algn="r">
                        <a:lnSpc>
                          <a:spcPct val="115000"/>
                        </a:lnSpc>
                        <a:spcBef>
                          <a:spcPts val="0"/>
                        </a:spcBef>
                        <a:spcAft>
                          <a:spcPts val="0"/>
                        </a:spcAft>
                        <a:buNone/>
                      </a:pPr>
                      <a:r>
                        <a:rPr b="1" lang="en" sz="1500"/>
                        <a:t># Batteries</a:t>
                      </a:r>
                      <a:endParaRPr b="1" sz="15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2"/>
                    </a:solidFill>
                  </a:tcPr>
                </a:tc>
                <a:tc>
                  <a:txBody>
                    <a:bodyPr/>
                    <a:lstStyle/>
                    <a:p>
                      <a:pPr indent="0" lvl="0" marL="0" rtl="0" algn="ctr">
                        <a:lnSpc>
                          <a:spcPct val="115000"/>
                        </a:lnSpc>
                        <a:spcBef>
                          <a:spcPts val="0"/>
                        </a:spcBef>
                        <a:spcAft>
                          <a:spcPts val="0"/>
                        </a:spcAft>
                        <a:buNone/>
                      </a:pPr>
                      <a:r>
                        <a:rPr lang="en" sz="1500"/>
                        <a:t>2</a:t>
                      </a:r>
                      <a:endParaRPr sz="15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2"/>
                    </a:solidFill>
                  </a:tcPr>
                </a:tc>
                <a:tc>
                  <a:txBody>
                    <a:bodyPr/>
                    <a:lstStyle/>
                    <a:p>
                      <a:pPr indent="0" lvl="0" marL="0" rtl="0" algn="l">
                        <a:spcBef>
                          <a:spcPts val="0"/>
                        </a:spcBef>
                        <a:spcAft>
                          <a:spcPts val="0"/>
                        </a:spcAft>
                        <a:buNone/>
                      </a:pPr>
                      <a:r>
                        <a:t/>
                      </a:r>
                      <a:endParaRPr sz="1700"/>
                    </a:p>
                  </a:txBody>
                  <a:tcPr marT="19050" marB="19050" marR="28575" marL="28575" anchor="b">
                    <a:lnL cap="flat" cmpd="sng" w="9525">
                      <a:solidFill>
                        <a:srgbClr val="000000"/>
                      </a:solidFill>
                      <a:prstDash val="solid"/>
                      <a:round/>
                      <a:headEnd len="sm" w="sm" type="none"/>
                      <a:tailEnd len="sm" w="sm" type="none"/>
                    </a:lnL>
                  </a:tcPr>
                </a:tc>
              </a:tr>
              <a:tr h="369975">
                <a:tc>
                  <a:txBody>
                    <a:bodyPr/>
                    <a:lstStyle/>
                    <a:p>
                      <a:pPr indent="0" lvl="0" marL="0" rtl="0" algn="r">
                        <a:lnSpc>
                          <a:spcPct val="115000"/>
                        </a:lnSpc>
                        <a:spcBef>
                          <a:spcPts val="0"/>
                        </a:spcBef>
                        <a:spcAft>
                          <a:spcPts val="0"/>
                        </a:spcAft>
                        <a:buNone/>
                      </a:pPr>
                      <a:r>
                        <a:rPr b="1" lang="en" sz="1500"/>
                        <a:t>Total Capacity [Wh]</a:t>
                      </a:r>
                      <a:endParaRPr b="1" sz="15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2"/>
                    </a:solidFill>
                  </a:tcPr>
                </a:tc>
                <a:tc>
                  <a:txBody>
                    <a:bodyPr/>
                    <a:lstStyle/>
                    <a:p>
                      <a:pPr indent="0" lvl="0" marL="0" rtl="0" algn="ctr">
                        <a:lnSpc>
                          <a:spcPct val="115000"/>
                        </a:lnSpc>
                        <a:spcBef>
                          <a:spcPts val="0"/>
                        </a:spcBef>
                        <a:spcAft>
                          <a:spcPts val="0"/>
                        </a:spcAft>
                        <a:buNone/>
                      </a:pPr>
                      <a:r>
                        <a:rPr lang="en" sz="1500"/>
                        <a:t>3256</a:t>
                      </a:r>
                      <a:endParaRPr sz="15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2"/>
                    </a:solidFill>
                  </a:tcPr>
                </a:tc>
                <a:tc>
                  <a:txBody>
                    <a:bodyPr/>
                    <a:lstStyle/>
                    <a:p>
                      <a:pPr indent="0" lvl="0" marL="0" rtl="0" algn="l">
                        <a:spcBef>
                          <a:spcPts val="0"/>
                        </a:spcBef>
                        <a:spcAft>
                          <a:spcPts val="0"/>
                        </a:spcAft>
                        <a:buNone/>
                      </a:pPr>
                      <a:r>
                        <a:t/>
                      </a:r>
                      <a:endParaRPr sz="1700"/>
                    </a:p>
                  </a:txBody>
                  <a:tcPr marT="19050" marB="19050" marR="28575" marL="28575" anchor="b">
                    <a:lnL cap="flat" cmpd="sng" w="9525">
                      <a:solidFill>
                        <a:srgbClr val="000000"/>
                      </a:solidFill>
                      <a:prstDash val="solid"/>
                      <a:round/>
                      <a:headEnd len="sm" w="sm" type="none"/>
                      <a:tailEnd len="sm" w="sm" type="none"/>
                    </a:lnL>
                  </a:tcPr>
                </a:tc>
              </a:tr>
              <a:tr h="398350">
                <a:tc>
                  <a:txBody>
                    <a:bodyPr/>
                    <a:lstStyle/>
                    <a:p>
                      <a:pPr indent="0" lvl="0" marL="0" rtl="0" algn="r">
                        <a:lnSpc>
                          <a:spcPct val="115000"/>
                        </a:lnSpc>
                        <a:spcBef>
                          <a:spcPts val="0"/>
                        </a:spcBef>
                        <a:spcAft>
                          <a:spcPts val="0"/>
                        </a:spcAft>
                        <a:buNone/>
                      </a:pPr>
                      <a:r>
                        <a:rPr b="1" lang="en" sz="1500"/>
                        <a:t>3</a:t>
                      </a:r>
                      <a:r>
                        <a:rPr b="1" lang="en" sz="1500"/>
                        <a:t>0% DOD [Wh]</a:t>
                      </a:r>
                      <a:endParaRPr b="1" sz="15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2"/>
                    </a:solidFill>
                  </a:tcPr>
                </a:tc>
                <a:tc>
                  <a:txBody>
                    <a:bodyPr/>
                    <a:lstStyle/>
                    <a:p>
                      <a:pPr indent="0" lvl="0" marL="0" rtl="0" algn="ctr">
                        <a:lnSpc>
                          <a:spcPct val="115000"/>
                        </a:lnSpc>
                        <a:spcBef>
                          <a:spcPts val="0"/>
                        </a:spcBef>
                        <a:spcAft>
                          <a:spcPts val="0"/>
                        </a:spcAft>
                        <a:buNone/>
                      </a:pPr>
                      <a:r>
                        <a:rPr lang="en" sz="1500"/>
                        <a:t>976.8</a:t>
                      </a:r>
                      <a:endParaRPr sz="15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2"/>
                    </a:solidFill>
                  </a:tcPr>
                </a:tc>
                <a:tc>
                  <a:txBody>
                    <a:bodyPr/>
                    <a:lstStyle/>
                    <a:p>
                      <a:pPr indent="0" lvl="0" marL="0" rtl="0" algn="l">
                        <a:spcBef>
                          <a:spcPts val="0"/>
                        </a:spcBef>
                        <a:spcAft>
                          <a:spcPts val="0"/>
                        </a:spcAft>
                        <a:buNone/>
                      </a:pPr>
                      <a:r>
                        <a:t/>
                      </a:r>
                      <a:endParaRPr sz="1700"/>
                    </a:p>
                  </a:txBody>
                  <a:tcPr marT="19050" marB="19050" marR="28575" marL="28575" anchor="b">
                    <a:lnL cap="flat" cmpd="sng" w="9525">
                      <a:solidFill>
                        <a:srgbClr val="000000"/>
                      </a:solidFill>
                      <a:prstDash val="solid"/>
                      <a:round/>
                      <a:headEnd len="sm" w="sm" type="none"/>
                      <a:tailEnd len="sm" w="sm" type="none"/>
                    </a:lnL>
                  </a:tcPr>
                </a:tc>
              </a:tr>
              <a:tr h="369975">
                <a:tc>
                  <a:txBody>
                    <a:bodyPr/>
                    <a:lstStyle/>
                    <a:p>
                      <a:pPr indent="0" lvl="0" marL="0" rtl="0" algn="l">
                        <a:spcBef>
                          <a:spcPts val="0"/>
                        </a:spcBef>
                        <a:spcAft>
                          <a:spcPts val="0"/>
                        </a:spcAft>
                        <a:buNone/>
                      </a:pPr>
                      <a:r>
                        <a:t/>
                      </a:r>
                      <a:endParaRPr sz="1700"/>
                    </a:p>
                  </a:txBody>
                  <a:tcPr marT="19050" marB="19050" marR="28575" marL="28575" anchor="b">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sz="1700"/>
                    </a:p>
                  </a:txBody>
                  <a:tcPr marT="19050" marB="19050" marR="28575" marL="28575" anchor="b">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sz="1700"/>
                    </a:p>
                  </a:txBody>
                  <a:tcPr marT="19050" marB="19050" marR="28575" marL="28575" anchor="b">
                    <a:lnB cap="flat" cmpd="sng" w="9525">
                      <a:solidFill>
                        <a:srgbClr val="000000"/>
                      </a:solidFill>
                      <a:prstDash val="solid"/>
                      <a:round/>
                      <a:headEnd len="sm" w="sm" type="none"/>
                      <a:tailEnd len="sm" w="sm" type="none"/>
                    </a:lnB>
                  </a:tcPr>
                </a:tc>
              </a:tr>
            </a:tbl>
          </a:graphicData>
        </a:graphic>
      </p:graphicFrame>
      <p:graphicFrame>
        <p:nvGraphicFramePr>
          <p:cNvPr id="1341" name="Google Shape;1341;p101"/>
          <p:cNvGraphicFramePr/>
          <p:nvPr/>
        </p:nvGraphicFramePr>
        <p:xfrm>
          <a:off x="604825" y="3685750"/>
          <a:ext cx="3000000" cy="3000000"/>
        </p:xfrm>
        <a:graphic>
          <a:graphicData uri="http://schemas.openxmlformats.org/drawingml/2006/table">
            <a:tbl>
              <a:tblPr>
                <a:noFill/>
                <a:tableStyleId>{5D969E6B-EDC6-4476-8B36-B8EEAB4C9212}</a:tableStyleId>
              </a:tblPr>
              <a:tblGrid>
                <a:gridCol w="2882000"/>
                <a:gridCol w="2611825"/>
                <a:gridCol w="2446700"/>
              </a:tblGrid>
              <a:tr h="369875">
                <a:tc>
                  <a:txBody>
                    <a:bodyPr/>
                    <a:lstStyle/>
                    <a:p>
                      <a:pPr indent="0" lvl="0" marL="0" rtl="0" algn="l">
                        <a:spcBef>
                          <a:spcPts val="0"/>
                        </a:spcBef>
                        <a:spcAft>
                          <a:spcPts val="0"/>
                        </a:spcAft>
                        <a:buNone/>
                      </a:pPr>
                      <a:r>
                        <a:t/>
                      </a:r>
                      <a:endParaRPr b="1" sz="17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1C232"/>
                    </a:solidFill>
                  </a:tcPr>
                </a:tc>
                <a:tc>
                  <a:txBody>
                    <a:bodyPr/>
                    <a:lstStyle/>
                    <a:p>
                      <a:pPr indent="0" lvl="0" marL="0" rtl="0" algn="ctr">
                        <a:lnSpc>
                          <a:spcPct val="115000"/>
                        </a:lnSpc>
                        <a:spcBef>
                          <a:spcPts val="0"/>
                        </a:spcBef>
                        <a:spcAft>
                          <a:spcPts val="0"/>
                        </a:spcAft>
                        <a:buNone/>
                      </a:pPr>
                      <a:r>
                        <a:rPr b="1" lang="en" sz="1300"/>
                        <a:t>Main Engine Burn</a:t>
                      </a:r>
                      <a:endParaRPr b="1" sz="13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1C232"/>
                    </a:solidFill>
                  </a:tcPr>
                </a:tc>
                <a:tc>
                  <a:txBody>
                    <a:bodyPr/>
                    <a:lstStyle/>
                    <a:p>
                      <a:pPr indent="0" lvl="0" marL="0" rtl="0" algn="ctr">
                        <a:lnSpc>
                          <a:spcPct val="115000"/>
                        </a:lnSpc>
                        <a:spcBef>
                          <a:spcPts val="0"/>
                        </a:spcBef>
                        <a:spcAft>
                          <a:spcPts val="0"/>
                        </a:spcAft>
                        <a:buNone/>
                      </a:pPr>
                      <a:r>
                        <a:rPr b="1" lang="en" sz="1300"/>
                        <a:t>Momentum Dump</a:t>
                      </a:r>
                      <a:endParaRPr b="1" sz="1300"/>
                    </a:p>
                  </a:txBody>
                  <a:tcPr marT="19050" marB="19050" marR="28575" marL="28575" anchor="b">
                    <a:lnL cap="flat" cmpd="sng" w="9525">
                      <a:solidFill>
                        <a:srgbClr val="000000"/>
                      </a:solidFill>
                      <a:prstDash val="solid"/>
                      <a:round/>
                      <a:headEnd len="sm" w="sm" type="none"/>
                      <a:tailEnd len="sm" w="sm" type="none"/>
                    </a:lnL>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1C232"/>
                    </a:solidFill>
                  </a:tcPr>
                </a:tc>
              </a:tr>
              <a:tr h="308225">
                <a:tc>
                  <a:txBody>
                    <a:bodyPr/>
                    <a:lstStyle/>
                    <a:p>
                      <a:pPr indent="0" lvl="0" marL="0" rtl="0" algn="r">
                        <a:lnSpc>
                          <a:spcPct val="115000"/>
                        </a:lnSpc>
                        <a:spcBef>
                          <a:spcPts val="0"/>
                        </a:spcBef>
                        <a:spcAft>
                          <a:spcPts val="0"/>
                        </a:spcAft>
                        <a:buNone/>
                      </a:pPr>
                      <a:r>
                        <a:rPr b="1" lang="en" sz="1300"/>
                        <a:t>Power Req [W]</a:t>
                      </a:r>
                      <a:endParaRPr b="1" sz="13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2"/>
                    </a:solidFill>
                  </a:tcPr>
                </a:tc>
                <a:tc>
                  <a:txBody>
                    <a:bodyPr/>
                    <a:lstStyle/>
                    <a:p>
                      <a:pPr indent="0" lvl="0" marL="0" rtl="0" algn="ctr">
                        <a:lnSpc>
                          <a:spcPct val="115000"/>
                        </a:lnSpc>
                        <a:spcBef>
                          <a:spcPts val="0"/>
                        </a:spcBef>
                        <a:spcAft>
                          <a:spcPts val="0"/>
                        </a:spcAft>
                        <a:buNone/>
                      </a:pPr>
                      <a:r>
                        <a:rPr lang="en" sz="1300"/>
                        <a:t>1126.04</a:t>
                      </a:r>
                      <a:endParaRPr sz="13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2"/>
                    </a:solidFill>
                  </a:tcPr>
                </a:tc>
                <a:tc>
                  <a:txBody>
                    <a:bodyPr/>
                    <a:lstStyle/>
                    <a:p>
                      <a:pPr indent="0" lvl="0" marL="0" rtl="0" algn="ctr">
                        <a:lnSpc>
                          <a:spcPct val="115000"/>
                        </a:lnSpc>
                        <a:spcBef>
                          <a:spcPts val="0"/>
                        </a:spcBef>
                        <a:spcAft>
                          <a:spcPts val="0"/>
                        </a:spcAft>
                        <a:buNone/>
                      </a:pPr>
                      <a:r>
                        <a:rPr lang="en" sz="1300"/>
                        <a:t>636.70</a:t>
                      </a:r>
                      <a:endParaRPr sz="13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2"/>
                    </a:solidFill>
                  </a:tcPr>
                </a:tc>
              </a:tr>
              <a:tr h="308225">
                <a:tc>
                  <a:txBody>
                    <a:bodyPr/>
                    <a:lstStyle/>
                    <a:p>
                      <a:pPr indent="0" lvl="0" marL="0" rtl="0" algn="r">
                        <a:lnSpc>
                          <a:spcPct val="115000"/>
                        </a:lnSpc>
                        <a:spcBef>
                          <a:spcPts val="0"/>
                        </a:spcBef>
                        <a:spcAft>
                          <a:spcPts val="0"/>
                        </a:spcAft>
                        <a:buNone/>
                      </a:pPr>
                      <a:r>
                        <a:rPr b="1" lang="en" sz="1300"/>
                        <a:t>Excess over RTG output [W]</a:t>
                      </a:r>
                      <a:endParaRPr b="1" sz="13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2"/>
                    </a:solidFill>
                  </a:tcPr>
                </a:tc>
                <a:tc>
                  <a:txBody>
                    <a:bodyPr/>
                    <a:lstStyle/>
                    <a:p>
                      <a:pPr indent="0" lvl="0" marL="0" rtl="0" algn="ctr">
                        <a:lnSpc>
                          <a:spcPct val="115000"/>
                        </a:lnSpc>
                        <a:spcBef>
                          <a:spcPts val="0"/>
                        </a:spcBef>
                        <a:spcAft>
                          <a:spcPts val="0"/>
                        </a:spcAft>
                        <a:buNone/>
                      </a:pPr>
                      <a:r>
                        <a:rPr lang="en" sz="1300"/>
                        <a:t>595.04</a:t>
                      </a:r>
                      <a:endParaRPr sz="13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2"/>
                    </a:solidFill>
                  </a:tcPr>
                </a:tc>
                <a:tc>
                  <a:txBody>
                    <a:bodyPr/>
                    <a:lstStyle/>
                    <a:p>
                      <a:pPr indent="0" lvl="0" marL="0" rtl="0" algn="ctr">
                        <a:lnSpc>
                          <a:spcPct val="115000"/>
                        </a:lnSpc>
                        <a:spcBef>
                          <a:spcPts val="0"/>
                        </a:spcBef>
                        <a:spcAft>
                          <a:spcPts val="0"/>
                        </a:spcAft>
                        <a:buNone/>
                      </a:pPr>
                      <a:r>
                        <a:rPr lang="en" sz="1300"/>
                        <a:t>105.70</a:t>
                      </a:r>
                      <a:endParaRPr sz="13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2"/>
                    </a:solidFill>
                  </a:tcPr>
                </a:tc>
              </a:tr>
              <a:tr h="308225">
                <a:tc>
                  <a:txBody>
                    <a:bodyPr/>
                    <a:lstStyle/>
                    <a:p>
                      <a:pPr indent="0" lvl="0" marL="0" rtl="0" algn="r">
                        <a:lnSpc>
                          <a:spcPct val="115000"/>
                        </a:lnSpc>
                        <a:spcBef>
                          <a:spcPts val="0"/>
                        </a:spcBef>
                        <a:spcAft>
                          <a:spcPts val="0"/>
                        </a:spcAft>
                        <a:buNone/>
                      </a:pPr>
                      <a:r>
                        <a:rPr b="1" lang="en" sz="1300"/>
                        <a:t>Time for 20% DOD [hr]</a:t>
                      </a:r>
                      <a:endParaRPr b="1" sz="13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2"/>
                    </a:solidFill>
                  </a:tcPr>
                </a:tc>
                <a:tc>
                  <a:txBody>
                    <a:bodyPr/>
                    <a:lstStyle/>
                    <a:p>
                      <a:pPr indent="0" lvl="0" marL="0" rtl="0" algn="ctr">
                        <a:lnSpc>
                          <a:spcPct val="115000"/>
                        </a:lnSpc>
                        <a:spcBef>
                          <a:spcPts val="0"/>
                        </a:spcBef>
                        <a:spcAft>
                          <a:spcPts val="0"/>
                        </a:spcAft>
                        <a:buNone/>
                      </a:pPr>
                      <a:r>
                        <a:rPr lang="en" sz="1300"/>
                        <a:t>1.64</a:t>
                      </a:r>
                      <a:endParaRPr sz="13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2"/>
                    </a:solidFill>
                  </a:tcPr>
                </a:tc>
                <a:tc>
                  <a:txBody>
                    <a:bodyPr/>
                    <a:lstStyle/>
                    <a:p>
                      <a:pPr indent="0" lvl="0" marL="0" rtl="0" algn="ctr">
                        <a:lnSpc>
                          <a:spcPct val="115000"/>
                        </a:lnSpc>
                        <a:spcBef>
                          <a:spcPts val="0"/>
                        </a:spcBef>
                        <a:spcAft>
                          <a:spcPts val="0"/>
                        </a:spcAft>
                        <a:buNone/>
                      </a:pPr>
                      <a:r>
                        <a:rPr lang="en" sz="1300"/>
                        <a:t>9.24</a:t>
                      </a:r>
                      <a:endParaRPr sz="13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2"/>
                    </a:solidFill>
                  </a:tcPr>
                </a:tc>
              </a:tr>
            </a:tbl>
          </a:graphicData>
        </a:graphic>
      </p:graphicFrame>
      <p:pic>
        <p:nvPicPr>
          <p:cNvPr id="1342" name="Google Shape;1342;p101"/>
          <p:cNvPicPr preferRelativeResize="0"/>
          <p:nvPr/>
        </p:nvPicPr>
        <p:blipFill>
          <a:blip r:embed="rId3">
            <a:alphaModFix/>
          </a:blip>
          <a:stretch>
            <a:fillRect/>
          </a:stretch>
        </p:blipFill>
        <p:spPr>
          <a:xfrm>
            <a:off x="4540150" y="708825"/>
            <a:ext cx="4432550" cy="2836675"/>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6" name="Shape 1346"/>
        <p:cNvGrpSpPr/>
        <p:nvPr/>
      </p:nvGrpSpPr>
      <p:grpSpPr>
        <a:xfrm>
          <a:off x="0" y="0"/>
          <a:ext cx="0" cy="0"/>
          <a:chOff x="0" y="0"/>
          <a:chExt cx="0" cy="0"/>
        </a:xfrm>
      </p:grpSpPr>
      <p:sp>
        <p:nvSpPr>
          <p:cNvPr id="1347" name="Google Shape;1347;p102"/>
          <p:cNvSpPr txBox="1"/>
          <p:nvPr>
            <p:ph type="title"/>
          </p:nvPr>
        </p:nvSpPr>
        <p:spPr>
          <a:xfrm>
            <a:off x="720000" y="5400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Mass Budget</a:t>
            </a:r>
            <a:endParaRPr/>
          </a:p>
        </p:txBody>
      </p:sp>
      <p:sp>
        <p:nvSpPr>
          <p:cNvPr id="1348" name="Google Shape;1348;p102"/>
          <p:cNvSpPr txBox="1"/>
          <p:nvPr>
            <p:ph idx="12" type="sldNum"/>
          </p:nvPr>
        </p:nvSpPr>
        <p:spPr>
          <a:xfrm>
            <a:off x="8423996" y="458670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349" name="Google Shape;1349;p102"/>
          <p:cNvSpPr txBox="1"/>
          <p:nvPr>
            <p:ph idx="1" type="body"/>
          </p:nvPr>
        </p:nvSpPr>
        <p:spPr>
          <a:xfrm>
            <a:off x="184800" y="1225625"/>
            <a:ext cx="4387200" cy="3378000"/>
          </a:xfrm>
          <a:prstGeom prst="rect">
            <a:avLst/>
          </a:prstGeom>
        </p:spPr>
        <p:txBody>
          <a:bodyPr anchorCtr="0" anchor="t" bIns="91425" lIns="91425" spcFirstLastPara="1" rIns="91425" wrap="square" tIns="91425">
            <a:noAutofit/>
          </a:bodyPr>
          <a:lstStyle/>
          <a:p>
            <a:pPr indent="-311150" lvl="0" marL="457200" rtl="0" algn="l">
              <a:lnSpc>
                <a:spcPct val="115000"/>
              </a:lnSpc>
              <a:spcBef>
                <a:spcPts val="0"/>
              </a:spcBef>
              <a:spcAft>
                <a:spcPts val="0"/>
              </a:spcAft>
              <a:buSzPts val="1300"/>
              <a:buChar char="●"/>
            </a:pPr>
            <a:r>
              <a:rPr lang="en" sz="1300"/>
              <a:t>Dry mass: 1529.0 kg</a:t>
            </a:r>
            <a:endParaRPr sz="1300"/>
          </a:p>
          <a:p>
            <a:pPr indent="-311150" lvl="0" marL="457200" rtl="0" algn="l">
              <a:lnSpc>
                <a:spcPct val="115000"/>
              </a:lnSpc>
              <a:spcBef>
                <a:spcPts val="0"/>
              </a:spcBef>
              <a:spcAft>
                <a:spcPts val="0"/>
              </a:spcAft>
              <a:buSzPts val="1300"/>
              <a:buChar char="●"/>
            </a:pPr>
            <a:r>
              <a:rPr lang="en" sz="1300"/>
              <a:t>Total mass w/ 30% margin: </a:t>
            </a:r>
            <a:r>
              <a:rPr lang="en" sz="1300"/>
              <a:t>4702.3</a:t>
            </a:r>
            <a:r>
              <a:rPr lang="en" sz="1300"/>
              <a:t> kg</a:t>
            </a:r>
            <a:endParaRPr sz="1300"/>
          </a:p>
          <a:p>
            <a:pPr indent="-311150" lvl="0" marL="457200" rtl="0" algn="l">
              <a:lnSpc>
                <a:spcPct val="115000"/>
              </a:lnSpc>
              <a:spcBef>
                <a:spcPts val="0"/>
              </a:spcBef>
              <a:spcAft>
                <a:spcPts val="0"/>
              </a:spcAft>
              <a:buSzPts val="1300"/>
              <a:buChar char="●"/>
            </a:pPr>
            <a:r>
              <a:rPr lang="en" sz="1300"/>
              <a:t>Well within lower bound of Starship launch capability </a:t>
            </a:r>
            <a:endParaRPr sz="1300"/>
          </a:p>
          <a:p>
            <a:pPr indent="-311150" lvl="1" marL="914400" rtl="0" algn="l">
              <a:lnSpc>
                <a:spcPct val="115000"/>
              </a:lnSpc>
              <a:spcBef>
                <a:spcPts val="0"/>
              </a:spcBef>
              <a:spcAft>
                <a:spcPts val="0"/>
              </a:spcAft>
              <a:buSzPts val="1300"/>
              <a:buChar char="○"/>
            </a:pPr>
            <a:r>
              <a:rPr lang="en" sz="1300"/>
              <a:t>100 tons</a:t>
            </a:r>
            <a:endParaRPr sz="1300"/>
          </a:p>
          <a:p>
            <a:pPr indent="-311150" lvl="0" marL="457200" rtl="0" algn="l">
              <a:lnSpc>
                <a:spcPct val="115000"/>
              </a:lnSpc>
              <a:spcBef>
                <a:spcPts val="0"/>
              </a:spcBef>
              <a:spcAft>
                <a:spcPts val="0"/>
              </a:spcAft>
              <a:buSzPts val="1300"/>
              <a:buChar char="●"/>
            </a:pPr>
            <a:r>
              <a:rPr lang="en" sz="1300"/>
              <a:t>Reference mission dry mass: 1932.8 kg</a:t>
            </a:r>
            <a:endParaRPr sz="1300"/>
          </a:p>
          <a:p>
            <a:pPr indent="-317500" lvl="0" marL="457200" rtl="0" algn="l">
              <a:lnSpc>
                <a:spcPct val="115000"/>
              </a:lnSpc>
              <a:spcBef>
                <a:spcPts val="0"/>
              </a:spcBef>
              <a:spcAft>
                <a:spcPts val="0"/>
              </a:spcAft>
              <a:buSzPts val="1400"/>
              <a:buChar char="●"/>
            </a:pPr>
            <a:r>
              <a:rPr lang="en" sz="1300"/>
              <a:t>Cassini dry mass: 2523 kg</a:t>
            </a:r>
            <a:r>
              <a:rPr lang="en" sz="1400"/>
              <a:t> </a:t>
            </a:r>
            <a:endParaRPr sz="1400"/>
          </a:p>
          <a:p>
            <a:pPr indent="0" lvl="0" marL="457200" rtl="0" algn="l">
              <a:lnSpc>
                <a:spcPct val="115000"/>
              </a:lnSpc>
              <a:spcBef>
                <a:spcPts val="0"/>
              </a:spcBef>
              <a:spcAft>
                <a:spcPts val="0"/>
              </a:spcAft>
              <a:buNone/>
            </a:pPr>
            <a:r>
              <a:t/>
            </a:r>
            <a:endParaRPr sz="1300"/>
          </a:p>
          <a:p>
            <a:pPr indent="0" lvl="0" marL="457200" rtl="0" algn="l">
              <a:lnSpc>
                <a:spcPct val="115000"/>
              </a:lnSpc>
              <a:spcBef>
                <a:spcPts val="1200"/>
              </a:spcBef>
              <a:spcAft>
                <a:spcPts val="1200"/>
              </a:spcAft>
              <a:buNone/>
            </a:pPr>
            <a:r>
              <a:t/>
            </a:r>
            <a:endParaRPr sz="1300"/>
          </a:p>
        </p:txBody>
      </p:sp>
      <p:graphicFrame>
        <p:nvGraphicFramePr>
          <p:cNvPr id="1350" name="Google Shape;1350;p102"/>
          <p:cNvGraphicFramePr/>
          <p:nvPr/>
        </p:nvGraphicFramePr>
        <p:xfrm>
          <a:off x="4484250" y="282100"/>
          <a:ext cx="3000000" cy="3000000"/>
        </p:xfrm>
        <a:graphic>
          <a:graphicData uri="http://schemas.openxmlformats.org/drawingml/2006/table">
            <a:tbl>
              <a:tblPr>
                <a:noFill/>
                <a:tableStyleId>{5D969E6B-EDC6-4476-8B36-B8EEAB4C9212}</a:tableStyleId>
              </a:tblPr>
              <a:tblGrid>
                <a:gridCol w="2910500"/>
                <a:gridCol w="1202675"/>
              </a:tblGrid>
              <a:tr h="241175">
                <a:tc>
                  <a:txBody>
                    <a:bodyPr/>
                    <a:lstStyle/>
                    <a:p>
                      <a:pPr indent="0" lvl="0" marL="0" rtl="0" algn="ctr">
                        <a:lnSpc>
                          <a:spcPct val="115000"/>
                        </a:lnSpc>
                        <a:spcBef>
                          <a:spcPts val="0"/>
                        </a:spcBef>
                        <a:spcAft>
                          <a:spcPts val="0"/>
                        </a:spcAft>
                        <a:buNone/>
                      </a:pPr>
                      <a:r>
                        <a:rPr lang="en" sz="1300">
                          <a:solidFill>
                            <a:srgbClr val="34A853"/>
                          </a:solidFill>
                        </a:rPr>
                        <a:t>Subsystem</a:t>
                      </a:r>
                      <a:endParaRPr sz="1300">
                        <a:solidFill>
                          <a:srgbClr val="34A853"/>
                        </a:solidFill>
                      </a:endParaRPr>
                    </a:p>
                  </a:txBody>
                  <a:tcPr marT="19050" marB="19050"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000000"/>
                    </a:solidFill>
                  </a:tcPr>
                </a:tc>
                <a:tc>
                  <a:txBody>
                    <a:bodyPr/>
                    <a:lstStyle/>
                    <a:p>
                      <a:pPr indent="0" lvl="0" marL="0" rtl="0" algn="ctr">
                        <a:lnSpc>
                          <a:spcPct val="115000"/>
                        </a:lnSpc>
                        <a:spcBef>
                          <a:spcPts val="0"/>
                        </a:spcBef>
                        <a:spcAft>
                          <a:spcPts val="0"/>
                        </a:spcAft>
                        <a:buNone/>
                      </a:pPr>
                      <a:r>
                        <a:rPr lang="en" sz="1300">
                          <a:solidFill>
                            <a:srgbClr val="34A853"/>
                          </a:solidFill>
                        </a:rPr>
                        <a:t>MEV Mass [kg]</a:t>
                      </a:r>
                      <a:endParaRPr sz="1300">
                        <a:solidFill>
                          <a:srgbClr val="34A853"/>
                        </a:solidFill>
                      </a:endParaRPr>
                    </a:p>
                  </a:txBody>
                  <a:tcPr marT="19050" marB="19050"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000000"/>
                    </a:solidFill>
                  </a:tcPr>
                </a:tc>
              </a:tr>
              <a:tr h="241175">
                <a:tc>
                  <a:txBody>
                    <a:bodyPr/>
                    <a:lstStyle/>
                    <a:p>
                      <a:pPr indent="0" lvl="0" marL="0" rtl="0" algn="r">
                        <a:lnSpc>
                          <a:spcPct val="115000"/>
                        </a:lnSpc>
                        <a:spcBef>
                          <a:spcPts val="0"/>
                        </a:spcBef>
                        <a:spcAft>
                          <a:spcPts val="0"/>
                        </a:spcAft>
                        <a:buNone/>
                      </a:pPr>
                      <a:r>
                        <a:rPr b="1" lang="en" sz="1300"/>
                        <a:t>Structures</a:t>
                      </a:r>
                      <a:endParaRPr b="1" sz="13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c>
                  <a:txBody>
                    <a:bodyPr/>
                    <a:lstStyle/>
                    <a:p>
                      <a:pPr indent="0" lvl="0" marL="0" rtl="0" algn="r">
                        <a:lnSpc>
                          <a:spcPct val="115000"/>
                        </a:lnSpc>
                        <a:spcBef>
                          <a:spcPts val="0"/>
                        </a:spcBef>
                        <a:spcAft>
                          <a:spcPts val="0"/>
                        </a:spcAft>
                        <a:buNone/>
                      </a:pPr>
                      <a:r>
                        <a:rPr lang="en" sz="1300"/>
                        <a:t>527.9</a:t>
                      </a:r>
                      <a:endParaRPr sz="13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r>
              <a:tr h="241175">
                <a:tc>
                  <a:txBody>
                    <a:bodyPr/>
                    <a:lstStyle/>
                    <a:p>
                      <a:pPr indent="0" lvl="0" marL="0" rtl="0" algn="r">
                        <a:lnSpc>
                          <a:spcPct val="115000"/>
                        </a:lnSpc>
                        <a:spcBef>
                          <a:spcPts val="0"/>
                        </a:spcBef>
                        <a:spcAft>
                          <a:spcPts val="0"/>
                        </a:spcAft>
                        <a:buNone/>
                      </a:pPr>
                      <a:r>
                        <a:rPr b="1" lang="en" sz="1300"/>
                        <a:t>Propulsion</a:t>
                      </a:r>
                      <a:endParaRPr b="1" sz="13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c>
                  <a:txBody>
                    <a:bodyPr/>
                    <a:lstStyle/>
                    <a:p>
                      <a:pPr indent="0" lvl="0" marL="0" rtl="0" algn="r">
                        <a:lnSpc>
                          <a:spcPct val="115000"/>
                        </a:lnSpc>
                        <a:spcBef>
                          <a:spcPts val="0"/>
                        </a:spcBef>
                        <a:spcAft>
                          <a:spcPts val="0"/>
                        </a:spcAft>
                        <a:buNone/>
                      </a:pPr>
                      <a:r>
                        <a:rPr lang="en" sz="1300"/>
                        <a:t>225.4</a:t>
                      </a:r>
                      <a:endParaRPr sz="13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r>
              <a:tr h="241175">
                <a:tc>
                  <a:txBody>
                    <a:bodyPr/>
                    <a:lstStyle/>
                    <a:p>
                      <a:pPr indent="0" lvl="0" marL="0" rtl="0" algn="r">
                        <a:lnSpc>
                          <a:spcPct val="115000"/>
                        </a:lnSpc>
                        <a:spcBef>
                          <a:spcPts val="0"/>
                        </a:spcBef>
                        <a:spcAft>
                          <a:spcPts val="0"/>
                        </a:spcAft>
                        <a:buNone/>
                      </a:pPr>
                      <a:r>
                        <a:rPr b="1" lang="en" sz="1300"/>
                        <a:t>Avionics/On-board Processing</a:t>
                      </a:r>
                      <a:endParaRPr b="1" sz="13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c>
                  <a:txBody>
                    <a:bodyPr/>
                    <a:lstStyle/>
                    <a:p>
                      <a:pPr indent="0" lvl="0" marL="0" rtl="0" algn="r">
                        <a:lnSpc>
                          <a:spcPct val="115000"/>
                        </a:lnSpc>
                        <a:spcBef>
                          <a:spcPts val="0"/>
                        </a:spcBef>
                        <a:spcAft>
                          <a:spcPts val="0"/>
                        </a:spcAft>
                        <a:buNone/>
                      </a:pPr>
                      <a:r>
                        <a:rPr lang="en" sz="1300"/>
                        <a:t>21.3</a:t>
                      </a:r>
                      <a:endParaRPr sz="13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r>
              <a:tr h="241175">
                <a:tc>
                  <a:txBody>
                    <a:bodyPr/>
                    <a:lstStyle/>
                    <a:p>
                      <a:pPr indent="0" lvl="0" marL="0" rtl="0" algn="r">
                        <a:lnSpc>
                          <a:spcPct val="115000"/>
                        </a:lnSpc>
                        <a:spcBef>
                          <a:spcPts val="0"/>
                        </a:spcBef>
                        <a:spcAft>
                          <a:spcPts val="0"/>
                        </a:spcAft>
                        <a:buNone/>
                      </a:pPr>
                      <a:r>
                        <a:rPr b="1" lang="en" sz="1300"/>
                        <a:t>Power</a:t>
                      </a:r>
                      <a:endParaRPr b="1" sz="13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c>
                  <a:txBody>
                    <a:bodyPr/>
                    <a:lstStyle/>
                    <a:p>
                      <a:pPr indent="0" lvl="0" marL="0" rtl="0" algn="r">
                        <a:lnSpc>
                          <a:spcPct val="115000"/>
                        </a:lnSpc>
                        <a:spcBef>
                          <a:spcPts val="0"/>
                        </a:spcBef>
                        <a:spcAft>
                          <a:spcPts val="0"/>
                        </a:spcAft>
                        <a:buNone/>
                      </a:pPr>
                      <a:r>
                        <a:rPr lang="en" sz="1300"/>
                        <a:t>245.1</a:t>
                      </a:r>
                      <a:endParaRPr sz="13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r>
              <a:tr h="241175">
                <a:tc>
                  <a:txBody>
                    <a:bodyPr/>
                    <a:lstStyle/>
                    <a:p>
                      <a:pPr indent="0" lvl="0" marL="0" rtl="0" algn="r">
                        <a:lnSpc>
                          <a:spcPct val="115000"/>
                        </a:lnSpc>
                        <a:spcBef>
                          <a:spcPts val="0"/>
                        </a:spcBef>
                        <a:spcAft>
                          <a:spcPts val="0"/>
                        </a:spcAft>
                        <a:buNone/>
                      </a:pPr>
                      <a:r>
                        <a:rPr b="1" lang="en" sz="1300"/>
                        <a:t>Attitude Determination and Control</a:t>
                      </a:r>
                      <a:endParaRPr b="1" sz="13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c>
                  <a:txBody>
                    <a:bodyPr/>
                    <a:lstStyle/>
                    <a:p>
                      <a:pPr indent="0" lvl="0" marL="0" rtl="0" algn="r">
                        <a:lnSpc>
                          <a:spcPct val="115000"/>
                        </a:lnSpc>
                        <a:spcBef>
                          <a:spcPts val="0"/>
                        </a:spcBef>
                        <a:spcAft>
                          <a:spcPts val="0"/>
                        </a:spcAft>
                        <a:buNone/>
                      </a:pPr>
                      <a:r>
                        <a:rPr lang="en" sz="1300"/>
                        <a:t>19.7</a:t>
                      </a:r>
                      <a:endParaRPr sz="13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r>
              <a:tr h="241175">
                <a:tc>
                  <a:txBody>
                    <a:bodyPr/>
                    <a:lstStyle/>
                    <a:p>
                      <a:pPr indent="0" lvl="0" marL="0" rtl="0" algn="r">
                        <a:lnSpc>
                          <a:spcPct val="115000"/>
                        </a:lnSpc>
                        <a:spcBef>
                          <a:spcPts val="0"/>
                        </a:spcBef>
                        <a:spcAft>
                          <a:spcPts val="0"/>
                        </a:spcAft>
                        <a:buNone/>
                      </a:pPr>
                      <a:r>
                        <a:rPr b="1" lang="en" sz="1300"/>
                        <a:t>Thermal Control</a:t>
                      </a:r>
                      <a:endParaRPr b="1" sz="13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c>
                  <a:txBody>
                    <a:bodyPr/>
                    <a:lstStyle/>
                    <a:p>
                      <a:pPr indent="0" lvl="0" marL="0" rtl="0" algn="r">
                        <a:lnSpc>
                          <a:spcPct val="115000"/>
                        </a:lnSpc>
                        <a:spcBef>
                          <a:spcPts val="0"/>
                        </a:spcBef>
                        <a:spcAft>
                          <a:spcPts val="0"/>
                        </a:spcAft>
                        <a:buNone/>
                      </a:pPr>
                      <a:r>
                        <a:rPr lang="en" sz="1300"/>
                        <a:t>68.6</a:t>
                      </a:r>
                      <a:endParaRPr sz="13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r>
              <a:tr h="241175">
                <a:tc>
                  <a:txBody>
                    <a:bodyPr/>
                    <a:lstStyle/>
                    <a:p>
                      <a:pPr indent="0" lvl="0" marL="0" rtl="0" algn="r">
                        <a:lnSpc>
                          <a:spcPct val="115000"/>
                        </a:lnSpc>
                        <a:spcBef>
                          <a:spcPts val="0"/>
                        </a:spcBef>
                        <a:spcAft>
                          <a:spcPts val="0"/>
                        </a:spcAft>
                        <a:buNone/>
                      </a:pPr>
                      <a:r>
                        <a:rPr b="1" lang="en" sz="1300"/>
                        <a:t>TT&amp;C</a:t>
                      </a:r>
                      <a:endParaRPr b="1" sz="13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c>
                  <a:txBody>
                    <a:bodyPr/>
                    <a:lstStyle/>
                    <a:p>
                      <a:pPr indent="0" lvl="0" marL="0" rtl="0" algn="r">
                        <a:lnSpc>
                          <a:spcPct val="115000"/>
                        </a:lnSpc>
                        <a:spcBef>
                          <a:spcPts val="0"/>
                        </a:spcBef>
                        <a:spcAft>
                          <a:spcPts val="0"/>
                        </a:spcAft>
                        <a:buNone/>
                      </a:pPr>
                      <a:r>
                        <a:rPr lang="en" sz="1300"/>
                        <a:t>69.3</a:t>
                      </a:r>
                      <a:endParaRPr sz="13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r>
              <a:tr h="241175">
                <a:tc>
                  <a:txBody>
                    <a:bodyPr/>
                    <a:lstStyle/>
                    <a:p>
                      <a:pPr indent="0" lvl="0" marL="0" rtl="0" algn="r">
                        <a:lnSpc>
                          <a:spcPct val="115000"/>
                        </a:lnSpc>
                        <a:spcBef>
                          <a:spcPts val="0"/>
                        </a:spcBef>
                        <a:spcAft>
                          <a:spcPts val="0"/>
                        </a:spcAft>
                        <a:buNone/>
                      </a:pPr>
                      <a:r>
                        <a:rPr b="1" lang="en" sz="1300"/>
                        <a:t>Payload</a:t>
                      </a:r>
                      <a:endParaRPr b="1" sz="13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c>
                  <a:txBody>
                    <a:bodyPr/>
                    <a:lstStyle/>
                    <a:p>
                      <a:pPr indent="0" lvl="0" marL="0" rtl="0" algn="r">
                        <a:lnSpc>
                          <a:spcPct val="115000"/>
                        </a:lnSpc>
                        <a:spcBef>
                          <a:spcPts val="0"/>
                        </a:spcBef>
                        <a:spcAft>
                          <a:spcPts val="0"/>
                        </a:spcAft>
                        <a:buNone/>
                      </a:pPr>
                      <a:r>
                        <a:rPr lang="en" sz="1300"/>
                        <a:t>85.1</a:t>
                      </a:r>
                      <a:endParaRPr sz="13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r>
              <a:tr h="241175">
                <a:tc>
                  <a:txBody>
                    <a:bodyPr/>
                    <a:lstStyle/>
                    <a:p>
                      <a:pPr indent="0" lvl="0" marL="0" rtl="0" algn="r">
                        <a:lnSpc>
                          <a:spcPct val="115000"/>
                        </a:lnSpc>
                        <a:spcBef>
                          <a:spcPts val="0"/>
                        </a:spcBef>
                        <a:spcAft>
                          <a:spcPts val="0"/>
                        </a:spcAft>
                        <a:buNone/>
                      </a:pPr>
                      <a:r>
                        <a:rPr b="1" lang="en" sz="1300"/>
                        <a:t>Harness</a:t>
                      </a:r>
                      <a:endParaRPr b="1" sz="13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c>
                  <a:txBody>
                    <a:bodyPr/>
                    <a:lstStyle/>
                    <a:p>
                      <a:pPr indent="0" lvl="0" marL="0" rtl="0" algn="r">
                        <a:lnSpc>
                          <a:spcPct val="115000"/>
                        </a:lnSpc>
                        <a:spcBef>
                          <a:spcPts val="0"/>
                        </a:spcBef>
                        <a:spcAft>
                          <a:spcPts val="0"/>
                        </a:spcAft>
                        <a:buNone/>
                      </a:pPr>
                      <a:r>
                        <a:rPr lang="en" sz="1300"/>
                        <a:t>90.3</a:t>
                      </a:r>
                      <a:endParaRPr sz="13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r>
              <a:tr h="241175">
                <a:tc>
                  <a:txBody>
                    <a:bodyPr/>
                    <a:lstStyle/>
                    <a:p>
                      <a:pPr indent="0" lvl="0" marL="0" rtl="0" algn="r">
                        <a:lnSpc>
                          <a:spcPct val="115000"/>
                        </a:lnSpc>
                        <a:spcBef>
                          <a:spcPts val="0"/>
                        </a:spcBef>
                        <a:spcAft>
                          <a:spcPts val="0"/>
                        </a:spcAft>
                        <a:buNone/>
                      </a:pPr>
                      <a:r>
                        <a:rPr b="1" lang="en" sz="1300"/>
                        <a:t>Probe</a:t>
                      </a:r>
                      <a:endParaRPr b="1" sz="13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c>
                  <a:txBody>
                    <a:bodyPr/>
                    <a:lstStyle/>
                    <a:p>
                      <a:pPr indent="0" lvl="0" marL="0" rtl="0" algn="r">
                        <a:lnSpc>
                          <a:spcPct val="115000"/>
                        </a:lnSpc>
                        <a:spcBef>
                          <a:spcPts val="0"/>
                        </a:spcBef>
                        <a:spcAft>
                          <a:spcPts val="0"/>
                        </a:spcAft>
                        <a:buNone/>
                      </a:pPr>
                      <a:r>
                        <a:rPr lang="en" sz="1300"/>
                        <a:t>176.3</a:t>
                      </a:r>
                      <a:endParaRPr sz="13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r>
              <a:tr h="241175">
                <a:tc>
                  <a:txBody>
                    <a:bodyPr/>
                    <a:lstStyle/>
                    <a:p>
                      <a:pPr indent="0" lvl="0" marL="0" rtl="0" algn="r">
                        <a:lnSpc>
                          <a:spcPct val="115000"/>
                        </a:lnSpc>
                        <a:spcBef>
                          <a:spcPts val="0"/>
                        </a:spcBef>
                        <a:spcAft>
                          <a:spcPts val="0"/>
                        </a:spcAft>
                        <a:buNone/>
                      </a:pPr>
                      <a:r>
                        <a:rPr b="1" lang="en" sz="1300"/>
                        <a:t>Total Dry Mass</a:t>
                      </a:r>
                      <a:endParaRPr b="1" sz="13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c>
                  <a:txBody>
                    <a:bodyPr/>
                    <a:lstStyle/>
                    <a:p>
                      <a:pPr indent="0" lvl="0" marL="0" rtl="0" algn="r">
                        <a:lnSpc>
                          <a:spcPct val="115000"/>
                        </a:lnSpc>
                        <a:spcBef>
                          <a:spcPts val="0"/>
                        </a:spcBef>
                        <a:spcAft>
                          <a:spcPts val="0"/>
                        </a:spcAft>
                        <a:buNone/>
                      </a:pPr>
                      <a:r>
                        <a:rPr lang="en" sz="1300"/>
                        <a:t>1529.0</a:t>
                      </a:r>
                      <a:endParaRPr sz="13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r>
              <a:tr h="289400">
                <a:tc>
                  <a:txBody>
                    <a:bodyPr/>
                    <a:lstStyle/>
                    <a:p>
                      <a:pPr indent="0" lvl="0" marL="0" rtl="0" algn="l">
                        <a:spcBef>
                          <a:spcPts val="0"/>
                        </a:spcBef>
                        <a:spcAft>
                          <a:spcPts val="0"/>
                        </a:spcAft>
                        <a:buNone/>
                      </a:pPr>
                      <a:r>
                        <a:t/>
                      </a:r>
                      <a:endParaRPr/>
                    </a:p>
                  </a:txBody>
                  <a:tcPr marT="19050" marB="19050" marR="28575" marL="28575" anchor="b">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241175">
                <a:tc>
                  <a:txBody>
                    <a:bodyPr/>
                    <a:lstStyle/>
                    <a:p>
                      <a:pPr indent="0" lvl="0" marL="0" rtl="0" algn="r">
                        <a:lnSpc>
                          <a:spcPct val="115000"/>
                        </a:lnSpc>
                        <a:spcBef>
                          <a:spcPts val="0"/>
                        </a:spcBef>
                        <a:spcAft>
                          <a:spcPts val="0"/>
                        </a:spcAft>
                        <a:buNone/>
                      </a:pPr>
                      <a:r>
                        <a:rPr b="1" lang="en" sz="1300"/>
                        <a:t>Propellant</a:t>
                      </a:r>
                      <a:endParaRPr b="1" sz="13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4"/>
                    </a:solidFill>
                  </a:tcPr>
                </a:tc>
                <a:tc>
                  <a:txBody>
                    <a:bodyPr/>
                    <a:lstStyle/>
                    <a:p>
                      <a:pPr indent="0" lvl="0" marL="0" rtl="0" algn="r">
                        <a:lnSpc>
                          <a:spcPct val="115000"/>
                        </a:lnSpc>
                        <a:spcBef>
                          <a:spcPts val="0"/>
                        </a:spcBef>
                        <a:spcAft>
                          <a:spcPts val="0"/>
                        </a:spcAft>
                        <a:buNone/>
                      </a:pPr>
                      <a:r>
                        <a:rPr lang="en" sz="1300"/>
                        <a:t>2088.2</a:t>
                      </a:r>
                      <a:endParaRPr sz="13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4"/>
                    </a:solidFill>
                  </a:tcPr>
                </a:tc>
              </a:tr>
              <a:tr h="241175">
                <a:tc>
                  <a:txBody>
                    <a:bodyPr/>
                    <a:lstStyle/>
                    <a:p>
                      <a:pPr indent="0" lvl="0" marL="0" rtl="0" algn="r">
                        <a:lnSpc>
                          <a:spcPct val="115000"/>
                        </a:lnSpc>
                        <a:spcBef>
                          <a:spcPts val="0"/>
                        </a:spcBef>
                        <a:spcAft>
                          <a:spcPts val="0"/>
                        </a:spcAft>
                        <a:buNone/>
                      </a:pPr>
                      <a:r>
                        <a:rPr b="1" lang="en" sz="1300"/>
                        <a:t>Total Mass</a:t>
                      </a:r>
                      <a:endParaRPr b="1" sz="13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4"/>
                    </a:solidFill>
                  </a:tcPr>
                </a:tc>
                <a:tc>
                  <a:txBody>
                    <a:bodyPr/>
                    <a:lstStyle/>
                    <a:p>
                      <a:pPr indent="0" lvl="0" marL="0" rtl="0" algn="r">
                        <a:lnSpc>
                          <a:spcPct val="115000"/>
                        </a:lnSpc>
                        <a:spcBef>
                          <a:spcPts val="0"/>
                        </a:spcBef>
                        <a:spcAft>
                          <a:spcPts val="0"/>
                        </a:spcAft>
                        <a:buNone/>
                      </a:pPr>
                      <a:r>
                        <a:rPr lang="en" sz="1300"/>
                        <a:t>3617.2</a:t>
                      </a:r>
                      <a:endParaRPr sz="13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4"/>
                    </a:solidFill>
                  </a:tcPr>
                </a:tc>
              </a:tr>
              <a:tr h="289400">
                <a:tc>
                  <a:txBody>
                    <a:bodyPr/>
                    <a:lstStyle/>
                    <a:p>
                      <a:pPr indent="0" lvl="0" marL="0" rtl="0" algn="l">
                        <a:spcBef>
                          <a:spcPts val="0"/>
                        </a:spcBef>
                        <a:spcAft>
                          <a:spcPts val="0"/>
                        </a:spcAft>
                        <a:buNone/>
                      </a:pPr>
                      <a:r>
                        <a:t/>
                      </a:r>
                      <a:endParaRPr/>
                    </a:p>
                  </a:txBody>
                  <a:tcPr marT="19050" marB="19050" marR="28575" marL="28575" anchor="b">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241175">
                <a:tc>
                  <a:txBody>
                    <a:bodyPr/>
                    <a:lstStyle/>
                    <a:p>
                      <a:pPr indent="0" lvl="0" marL="0" rtl="0" algn="r">
                        <a:lnSpc>
                          <a:spcPct val="115000"/>
                        </a:lnSpc>
                        <a:spcBef>
                          <a:spcPts val="0"/>
                        </a:spcBef>
                        <a:spcAft>
                          <a:spcPts val="0"/>
                        </a:spcAft>
                        <a:buNone/>
                      </a:pPr>
                      <a:r>
                        <a:rPr b="1" lang="en" sz="1300"/>
                        <a:t>Total Mass w/ 30% System Margin</a:t>
                      </a:r>
                      <a:endParaRPr b="1" sz="13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c>
                  <a:txBody>
                    <a:bodyPr/>
                    <a:lstStyle/>
                    <a:p>
                      <a:pPr indent="0" lvl="0" marL="0" rtl="0" algn="r">
                        <a:lnSpc>
                          <a:spcPct val="115000"/>
                        </a:lnSpc>
                        <a:spcBef>
                          <a:spcPts val="0"/>
                        </a:spcBef>
                        <a:spcAft>
                          <a:spcPts val="0"/>
                        </a:spcAft>
                        <a:buNone/>
                      </a:pPr>
                      <a:r>
                        <a:rPr lang="en" sz="1300"/>
                        <a:t>4702.3</a:t>
                      </a:r>
                      <a:endParaRPr sz="13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r>
            </a:tbl>
          </a:graphicData>
        </a:graphic>
      </p:graphicFrame>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4" name="Shape 1354"/>
        <p:cNvGrpSpPr/>
        <p:nvPr/>
      </p:nvGrpSpPr>
      <p:grpSpPr>
        <a:xfrm>
          <a:off x="0" y="0"/>
          <a:ext cx="0" cy="0"/>
          <a:chOff x="0" y="0"/>
          <a:chExt cx="0" cy="0"/>
        </a:xfrm>
      </p:grpSpPr>
      <p:sp>
        <p:nvSpPr>
          <p:cNvPr id="1355" name="Google Shape;1355;p103"/>
          <p:cNvSpPr txBox="1"/>
          <p:nvPr>
            <p:ph type="title"/>
          </p:nvPr>
        </p:nvSpPr>
        <p:spPr>
          <a:xfrm>
            <a:off x="720000" y="4638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Cost &amp; Scheduling</a:t>
            </a:r>
            <a:endParaRPr/>
          </a:p>
        </p:txBody>
      </p:sp>
      <p:sp>
        <p:nvSpPr>
          <p:cNvPr id="1356" name="Google Shape;1356;p103"/>
          <p:cNvSpPr txBox="1"/>
          <p:nvPr>
            <p:ph idx="12" type="sldNum"/>
          </p:nvPr>
        </p:nvSpPr>
        <p:spPr>
          <a:xfrm>
            <a:off x="8423996" y="458670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357" name="Google Shape;1357;p103"/>
          <p:cNvPicPr preferRelativeResize="0"/>
          <p:nvPr/>
        </p:nvPicPr>
        <p:blipFill rotWithShape="1">
          <a:blip r:embed="rId3">
            <a:alphaModFix/>
          </a:blip>
          <a:srcRect b="386" l="0" r="0" t="386"/>
          <a:stretch/>
        </p:blipFill>
        <p:spPr>
          <a:xfrm>
            <a:off x="152400" y="1370075"/>
            <a:ext cx="4380975" cy="3367650"/>
          </a:xfrm>
          <a:prstGeom prst="rect">
            <a:avLst/>
          </a:prstGeom>
          <a:noFill/>
          <a:ln>
            <a:noFill/>
          </a:ln>
        </p:spPr>
      </p:pic>
      <p:pic>
        <p:nvPicPr>
          <p:cNvPr id="1358" name="Google Shape;1358;p103"/>
          <p:cNvPicPr preferRelativeResize="0"/>
          <p:nvPr/>
        </p:nvPicPr>
        <p:blipFill rotWithShape="1">
          <a:blip r:embed="rId4">
            <a:alphaModFix/>
          </a:blip>
          <a:srcRect b="327" l="0" r="0" t="327"/>
          <a:stretch/>
        </p:blipFill>
        <p:spPr>
          <a:xfrm>
            <a:off x="4626700" y="1368125"/>
            <a:ext cx="4380973" cy="3371547"/>
          </a:xfrm>
          <a:prstGeom prst="rect">
            <a:avLst/>
          </a:prstGeom>
          <a:noFill/>
          <a:ln>
            <a:noFill/>
          </a:ln>
        </p:spPr>
      </p:pic>
      <p:sp>
        <p:nvSpPr>
          <p:cNvPr id="1359" name="Google Shape;1359;p103"/>
          <p:cNvSpPr txBox="1"/>
          <p:nvPr/>
        </p:nvSpPr>
        <p:spPr>
          <a:xfrm>
            <a:off x="589987" y="969875"/>
            <a:ext cx="35058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lt1"/>
                </a:solidFill>
                <a:latin typeface="Source Code Pro"/>
                <a:ea typeface="Source Code Pro"/>
                <a:cs typeface="Source Code Pro"/>
                <a:sym typeface="Source Code Pro"/>
              </a:rPr>
              <a:t>Non-Recurring Development Cost</a:t>
            </a:r>
            <a:endParaRPr>
              <a:solidFill>
                <a:schemeClr val="lt1"/>
              </a:solidFill>
              <a:latin typeface="Source Code Pro"/>
              <a:ea typeface="Source Code Pro"/>
              <a:cs typeface="Source Code Pro"/>
              <a:sym typeface="Source Code Pro"/>
            </a:endParaRPr>
          </a:p>
        </p:txBody>
      </p:sp>
      <p:sp>
        <p:nvSpPr>
          <p:cNvPr id="1360" name="Google Shape;1360;p103"/>
          <p:cNvSpPr txBox="1"/>
          <p:nvPr/>
        </p:nvSpPr>
        <p:spPr>
          <a:xfrm>
            <a:off x="4763088" y="969875"/>
            <a:ext cx="41082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lt1"/>
                </a:solidFill>
                <a:latin typeface="Source Code Pro"/>
                <a:ea typeface="Source Code Pro"/>
                <a:cs typeface="Source Code Pro"/>
                <a:sym typeface="Source Code Pro"/>
              </a:rPr>
              <a:t>Manufacturing Cost of 1</a:t>
            </a:r>
            <a:r>
              <a:rPr baseline="30000" lang="en">
                <a:solidFill>
                  <a:schemeClr val="lt1"/>
                </a:solidFill>
                <a:latin typeface="Source Code Pro"/>
                <a:ea typeface="Source Code Pro"/>
                <a:cs typeface="Source Code Pro"/>
                <a:sym typeface="Source Code Pro"/>
              </a:rPr>
              <a:t>st</a:t>
            </a:r>
            <a:r>
              <a:rPr lang="en">
                <a:solidFill>
                  <a:schemeClr val="lt1"/>
                </a:solidFill>
                <a:latin typeface="Source Code Pro"/>
                <a:ea typeface="Source Code Pro"/>
                <a:cs typeface="Source Code Pro"/>
                <a:sym typeface="Source Code Pro"/>
              </a:rPr>
              <a:t> Flight Unit</a:t>
            </a:r>
            <a:endParaRPr>
              <a:solidFill>
                <a:schemeClr val="lt1"/>
              </a:solidFill>
              <a:latin typeface="Source Code Pro"/>
              <a:ea typeface="Source Code Pro"/>
              <a:cs typeface="Source Code Pro"/>
              <a:sym typeface="Source Code Pro"/>
            </a:endParaRPr>
          </a:p>
        </p:txBody>
      </p:sp>
      <p:sp>
        <p:nvSpPr>
          <p:cNvPr id="1361" name="Google Shape;1361;p103"/>
          <p:cNvSpPr txBox="1"/>
          <p:nvPr/>
        </p:nvSpPr>
        <p:spPr>
          <a:xfrm>
            <a:off x="431888" y="4732025"/>
            <a:ext cx="38220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200">
                <a:solidFill>
                  <a:schemeClr val="lt1"/>
                </a:solidFill>
                <a:latin typeface="Source Code Pro"/>
                <a:ea typeface="Source Code Pro"/>
                <a:cs typeface="Source Code Pro"/>
                <a:sym typeface="Source Code Pro"/>
              </a:rPr>
              <a:t>Low: 758 $M, Avg: 979 $M, </a:t>
            </a:r>
            <a:r>
              <a:rPr lang="en" sz="1200">
                <a:solidFill>
                  <a:schemeClr val="lt1"/>
                </a:solidFill>
                <a:latin typeface="Source Code Pro"/>
                <a:ea typeface="Source Code Pro"/>
                <a:cs typeface="Source Code Pro"/>
                <a:sym typeface="Source Code Pro"/>
              </a:rPr>
              <a:t>High: 1202 $M</a:t>
            </a:r>
            <a:endParaRPr sz="1200">
              <a:solidFill>
                <a:schemeClr val="lt1"/>
              </a:solidFill>
              <a:latin typeface="Source Code Pro"/>
              <a:ea typeface="Source Code Pro"/>
              <a:cs typeface="Source Code Pro"/>
              <a:sym typeface="Source Code Pro"/>
            </a:endParaRPr>
          </a:p>
        </p:txBody>
      </p:sp>
      <p:sp>
        <p:nvSpPr>
          <p:cNvPr id="1362" name="Google Shape;1362;p103"/>
          <p:cNvSpPr txBox="1"/>
          <p:nvPr/>
        </p:nvSpPr>
        <p:spPr>
          <a:xfrm>
            <a:off x="4954200" y="4732025"/>
            <a:ext cx="37260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200">
                <a:solidFill>
                  <a:schemeClr val="lt1"/>
                </a:solidFill>
                <a:latin typeface="Source Code Pro"/>
                <a:ea typeface="Source Code Pro"/>
                <a:cs typeface="Source Code Pro"/>
                <a:sym typeface="Source Code Pro"/>
              </a:rPr>
              <a:t>Low: 220 $M, Avg: 258 $M, </a:t>
            </a:r>
            <a:r>
              <a:rPr lang="en" sz="1200">
                <a:solidFill>
                  <a:schemeClr val="lt1"/>
                </a:solidFill>
                <a:latin typeface="Source Code Pro"/>
                <a:ea typeface="Source Code Pro"/>
                <a:cs typeface="Source Code Pro"/>
                <a:sym typeface="Source Code Pro"/>
              </a:rPr>
              <a:t>High: 296 $M</a:t>
            </a:r>
            <a:endParaRPr sz="1200">
              <a:solidFill>
                <a:schemeClr val="lt1"/>
              </a:solidFill>
              <a:latin typeface="Source Code Pro"/>
              <a:ea typeface="Source Code Pro"/>
              <a:cs typeface="Source Code Pro"/>
              <a:sym typeface="Source Code Pro"/>
            </a:endParaRPr>
          </a:p>
        </p:txBody>
      </p:sp>
      <p:sp>
        <p:nvSpPr>
          <p:cNvPr id="1363" name="Google Shape;1363;p103"/>
          <p:cNvSpPr txBox="1"/>
          <p:nvPr/>
        </p:nvSpPr>
        <p:spPr>
          <a:xfrm>
            <a:off x="1737775" y="4509250"/>
            <a:ext cx="1210200" cy="208800"/>
          </a:xfrm>
          <a:prstGeom prst="rect">
            <a:avLst/>
          </a:prstGeom>
          <a:solidFill>
            <a:schemeClr val="lt2"/>
          </a:solidFill>
          <a:ln>
            <a:noFill/>
          </a:ln>
        </p:spPr>
        <p:txBody>
          <a:bodyPr anchorCtr="0" anchor="t" bIns="91425" lIns="91425" spcFirstLastPara="1" rIns="91425" wrap="square" tIns="91425">
            <a:noAutofit/>
          </a:bodyPr>
          <a:lstStyle/>
          <a:p>
            <a:pPr indent="0" lvl="0" marL="0" rtl="0" algn="l">
              <a:lnSpc>
                <a:spcPct val="50000"/>
              </a:lnSpc>
              <a:spcBef>
                <a:spcPts val="0"/>
              </a:spcBef>
              <a:spcAft>
                <a:spcPts val="0"/>
              </a:spcAft>
              <a:buNone/>
            </a:pPr>
            <a:r>
              <a:rPr lang="en" sz="1200"/>
              <a:t>Total Cost [$M]</a:t>
            </a:r>
            <a:endParaRPr sz="1200"/>
          </a:p>
        </p:txBody>
      </p:sp>
      <p:sp>
        <p:nvSpPr>
          <p:cNvPr id="1364" name="Google Shape;1364;p103"/>
          <p:cNvSpPr txBox="1"/>
          <p:nvPr/>
        </p:nvSpPr>
        <p:spPr>
          <a:xfrm>
            <a:off x="6274975" y="4509250"/>
            <a:ext cx="1210200" cy="208800"/>
          </a:xfrm>
          <a:prstGeom prst="rect">
            <a:avLst/>
          </a:prstGeom>
          <a:solidFill>
            <a:schemeClr val="lt2"/>
          </a:solidFill>
          <a:ln>
            <a:noFill/>
          </a:ln>
        </p:spPr>
        <p:txBody>
          <a:bodyPr anchorCtr="0" anchor="t" bIns="91425" lIns="91425" spcFirstLastPara="1" rIns="91425" wrap="square" tIns="91425">
            <a:noAutofit/>
          </a:bodyPr>
          <a:lstStyle/>
          <a:p>
            <a:pPr indent="0" lvl="0" marL="0" rtl="0" algn="l">
              <a:lnSpc>
                <a:spcPct val="50000"/>
              </a:lnSpc>
              <a:spcBef>
                <a:spcPts val="0"/>
              </a:spcBef>
              <a:spcAft>
                <a:spcPts val="0"/>
              </a:spcAft>
              <a:buNone/>
            </a:pPr>
            <a:r>
              <a:rPr lang="en" sz="1200"/>
              <a:t>Total Cost [$M]</a:t>
            </a:r>
            <a:endParaRPr sz="1200"/>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8" name="Shape 1368"/>
        <p:cNvGrpSpPr/>
        <p:nvPr/>
      </p:nvGrpSpPr>
      <p:grpSpPr>
        <a:xfrm>
          <a:off x="0" y="0"/>
          <a:ext cx="0" cy="0"/>
          <a:chOff x="0" y="0"/>
          <a:chExt cx="0" cy="0"/>
        </a:xfrm>
      </p:grpSpPr>
      <p:sp>
        <p:nvSpPr>
          <p:cNvPr id="1369" name="Google Shape;1369;p104"/>
          <p:cNvSpPr txBox="1"/>
          <p:nvPr>
            <p:ph idx="12" type="sldNum"/>
          </p:nvPr>
        </p:nvSpPr>
        <p:spPr>
          <a:xfrm>
            <a:off x="8423996" y="458670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370" name="Google Shape;1370;p104"/>
          <p:cNvPicPr preferRelativeResize="0"/>
          <p:nvPr/>
        </p:nvPicPr>
        <p:blipFill rotWithShape="1">
          <a:blip r:embed="rId3">
            <a:alphaModFix/>
          </a:blip>
          <a:srcRect b="583" l="0" r="0" t="583"/>
          <a:stretch/>
        </p:blipFill>
        <p:spPr>
          <a:xfrm>
            <a:off x="158975" y="1363075"/>
            <a:ext cx="4350625" cy="3334300"/>
          </a:xfrm>
          <a:prstGeom prst="rect">
            <a:avLst/>
          </a:prstGeom>
          <a:noFill/>
          <a:ln>
            <a:noFill/>
          </a:ln>
        </p:spPr>
      </p:pic>
      <p:pic>
        <p:nvPicPr>
          <p:cNvPr id="1371" name="Google Shape;1371;p104"/>
          <p:cNvPicPr preferRelativeResize="0"/>
          <p:nvPr/>
        </p:nvPicPr>
        <p:blipFill rotWithShape="1">
          <a:blip r:embed="rId4">
            <a:alphaModFix/>
          </a:blip>
          <a:srcRect b="504" l="0" r="0" t="514"/>
          <a:stretch/>
        </p:blipFill>
        <p:spPr>
          <a:xfrm>
            <a:off x="4628593" y="1363075"/>
            <a:ext cx="4344113" cy="3334300"/>
          </a:xfrm>
          <a:prstGeom prst="rect">
            <a:avLst/>
          </a:prstGeom>
          <a:noFill/>
          <a:ln>
            <a:noFill/>
          </a:ln>
        </p:spPr>
      </p:pic>
      <p:sp>
        <p:nvSpPr>
          <p:cNvPr id="1372" name="Google Shape;1372;p104"/>
          <p:cNvSpPr txBox="1"/>
          <p:nvPr/>
        </p:nvSpPr>
        <p:spPr>
          <a:xfrm>
            <a:off x="736788" y="962875"/>
            <a:ext cx="31950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lt1"/>
                </a:solidFill>
                <a:latin typeface="Source Code Pro"/>
                <a:ea typeface="Source Code Pro"/>
                <a:cs typeface="Source Code Pro"/>
                <a:sym typeface="Source Code Pro"/>
              </a:rPr>
              <a:t>Science Payload Cost</a:t>
            </a:r>
            <a:endParaRPr>
              <a:solidFill>
                <a:schemeClr val="lt1"/>
              </a:solidFill>
              <a:latin typeface="Source Code Pro"/>
              <a:ea typeface="Source Code Pro"/>
              <a:cs typeface="Source Code Pro"/>
              <a:sym typeface="Source Code Pro"/>
            </a:endParaRPr>
          </a:p>
        </p:txBody>
      </p:sp>
      <p:sp>
        <p:nvSpPr>
          <p:cNvPr id="1373" name="Google Shape;1373;p104"/>
          <p:cNvSpPr txBox="1"/>
          <p:nvPr/>
        </p:nvSpPr>
        <p:spPr>
          <a:xfrm>
            <a:off x="5203138" y="962875"/>
            <a:ext cx="31950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lt1"/>
                </a:solidFill>
                <a:latin typeface="Source Code Pro"/>
                <a:ea typeface="Source Code Pro"/>
                <a:cs typeface="Source Code Pro"/>
                <a:sym typeface="Source Code Pro"/>
              </a:rPr>
              <a:t>Mission Operations Costs</a:t>
            </a:r>
            <a:endParaRPr>
              <a:solidFill>
                <a:schemeClr val="lt1"/>
              </a:solidFill>
              <a:latin typeface="Source Code Pro"/>
              <a:ea typeface="Source Code Pro"/>
              <a:cs typeface="Source Code Pro"/>
              <a:sym typeface="Source Code Pro"/>
            </a:endParaRPr>
          </a:p>
        </p:txBody>
      </p:sp>
      <p:sp>
        <p:nvSpPr>
          <p:cNvPr id="1374" name="Google Shape;1374;p104"/>
          <p:cNvSpPr txBox="1"/>
          <p:nvPr>
            <p:ph type="title"/>
          </p:nvPr>
        </p:nvSpPr>
        <p:spPr>
          <a:xfrm>
            <a:off x="720000" y="39315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Cost &amp; Scheduling (cont.)</a:t>
            </a:r>
            <a:endParaRPr/>
          </a:p>
        </p:txBody>
      </p:sp>
      <p:sp>
        <p:nvSpPr>
          <p:cNvPr id="1375" name="Google Shape;1375;p104"/>
          <p:cNvSpPr txBox="1"/>
          <p:nvPr/>
        </p:nvSpPr>
        <p:spPr>
          <a:xfrm>
            <a:off x="502201" y="4689725"/>
            <a:ext cx="36642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200">
                <a:solidFill>
                  <a:schemeClr val="lt1"/>
                </a:solidFill>
                <a:latin typeface="Source Code Pro"/>
                <a:ea typeface="Source Code Pro"/>
                <a:cs typeface="Source Code Pro"/>
                <a:sym typeface="Source Code Pro"/>
              </a:rPr>
              <a:t>Low: 94 $M, Avg: 136 $M, </a:t>
            </a:r>
            <a:r>
              <a:rPr lang="en" sz="1200">
                <a:solidFill>
                  <a:schemeClr val="lt1"/>
                </a:solidFill>
                <a:latin typeface="Source Code Pro"/>
                <a:ea typeface="Source Code Pro"/>
                <a:cs typeface="Source Code Pro"/>
                <a:sym typeface="Source Code Pro"/>
              </a:rPr>
              <a:t>High: 176 $M</a:t>
            </a:r>
            <a:endParaRPr sz="1200">
              <a:solidFill>
                <a:schemeClr val="lt1"/>
              </a:solidFill>
              <a:latin typeface="Source Code Pro"/>
              <a:ea typeface="Source Code Pro"/>
              <a:cs typeface="Source Code Pro"/>
              <a:sym typeface="Source Code Pro"/>
            </a:endParaRPr>
          </a:p>
        </p:txBody>
      </p:sp>
      <p:sp>
        <p:nvSpPr>
          <p:cNvPr id="1376" name="Google Shape;1376;p104"/>
          <p:cNvSpPr txBox="1"/>
          <p:nvPr/>
        </p:nvSpPr>
        <p:spPr>
          <a:xfrm>
            <a:off x="4923701" y="4689725"/>
            <a:ext cx="37539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200">
                <a:solidFill>
                  <a:schemeClr val="lt1"/>
                </a:solidFill>
                <a:latin typeface="Source Code Pro"/>
                <a:ea typeface="Source Code Pro"/>
                <a:cs typeface="Source Code Pro"/>
                <a:sym typeface="Source Code Pro"/>
              </a:rPr>
              <a:t>Low: 165 $M, Avg: 206 $M, </a:t>
            </a:r>
            <a:r>
              <a:rPr lang="en" sz="1200">
                <a:solidFill>
                  <a:schemeClr val="lt1"/>
                </a:solidFill>
                <a:latin typeface="Source Code Pro"/>
                <a:ea typeface="Source Code Pro"/>
                <a:cs typeface="Source Code Pro"/>
                <a:sym typeface="Source Code Pro"/>
              </a:rPr>
              <a:t>High: 246 $M</a:t>
            </a:r>
            <a:endParaRPr sz="1200">
              <a:solidFill>
                <a:schemeClr val="lt1"/>
              </a:solidFill>
              <a:latin typeface="Source Code Pro"/>
              <a:ea typeface="Source Code Pro"/>
              <a:cs typeface="Source Code Pro"/>
              <a:sym typeface="Source Code Pro"/>
            </a:endParaRPr>
          </a:p>
        </p:txBody>
      </p:sp>
      <p:sp>
        <p:nvSpPr>
          <p:cNvPr id="1377" name="Google Shape;1377;p104"/>
          <p:cNvSpPr txBox="1"/>
          <p:nvPr/>
        </p:nvSpPr>
        <p:spPr>
          <a:xfrm>
            <a:off x="1729200" y="4480325"/>
            <a:ext cx="1210200" cy="197400"/>
          </a:xfrm>
          <a:prstGeom prst="rect">
            <a:avLst/>
          </a:prstGeom>
          <a:solidFill>
            <a:schemeClr val="lt2"/>
          </a:solidFill>
          <a:ln>
            <a:noFill/>
          </a:ln>
        </p:spPr>
        <p:txBody>
          <a:bodyPr anchorCtr="0" anchor="t" bIns="91425" lIns="91425" spcFirstLastPara="1" rIns="91425" wrap="square" tIns="91425">
            <a:noAutofit/>
          </a:bodyPr>
          <a:lstStyle/>
          <a:p>
            <a:pPr indent="0" lvl="0" marL="0" rtl="0" algn="l">
              <a:lnSpc>
                <a:spcPct val="50000"/>
              </a:lnSpc>
              <a:spcBef>
                <a:spcPts val="0"/>
              </a:spcBef>
              <a:spcAft>
                <a:spcPts val="0"/>
              </a:spcAft>
              <a:buNone/>
            </a:pPr>
            <a:r>
              <a:rPr lang="en" sz="1200"/>
              <a:t>Total Cost [$M]</a:t>
            </a:r>
            <a:endParaRPr sz="1200"/>
          </a:p>
        </p:txBody>
      </p:sp>
      <p:sp>
        <p:nvSpPr>
          <p:cNvPr id="1378" name="Google Shape;1378;p104"/>
          <p:cNvSpPr txBox="1"/>
          <p:nvPr/>
        </p:nvSpPr>
        <p:spPr>
          <a:xfrm>
            <a:off x="6248350" y="4480325"/>
            <a:ext cx="1210200" cy="197400"/>
          </a:xfrm>
          <a:prstGeom prst="rect">
            <a:avLst/>
          </a:prstGeom>
          <a:solidFill>
            <a:schemeClr val="lt2"/>
          </a:solidFill>
          <a:ln>
            <a:noFill/>
          </a:ln>
        </p:spPr>
        <p:txBody>
          <a:bodyPr anchorCtr="0" anchor="t" bIns="91425" lIns="91425" spcFirstLastPara="1" rIns="91425" wrap="square" tIns="91425">
            <a:noAutofit/>
          </a:bodyPr>
          <a:lstStyle/>
          <a:p>
            <a:pPr indent="0" lvl="0" marL="0" rtl="0" algn="l">
              <a:lnSpc>
                <a:spcPct val="50000"/>
              </a:lnSpc>
              <a:spcBef>
                <a:spcPts val="0"/>
              </a:spcBef>
              <a:spcAft>
                <a:spcPts val="0"/>
              </a:spcAft>
              <a:buNone/>
            </a:pPr>
            <a:r>
              <a:rPr lang="en" sz="1200"/>
              <a:t>Total Cost [$M]</a:t>
            </a:r>
            <a:endParaRPr sz="1200"/>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2" name="Shape 1382"/>
        <p:cNvGrpSpPr/>
        <p:nvPr/>
      </p:nvGrpSpPr>
      <p:grpSpPr>
        <a:xfrm>
          <a:off x="0" y="0"/>
          <a:ext cx="0" cy="0"/>
          <a:chOff x="0" y="0"/>
          <a:chExt cx="0" cy="0"/>
        </a:xfrm>
      </p:grpSpPr>
      <p:sp>
        <p:nvSpPr>
          <p:cNvPr id="1383" name="Google Shape;1383;p105"/>
          <p:cNvSpPr txBox="1"/>
          <p:nvPr>
            <p:ph type="title"/>
          </p:nvPr>
        </p:nvSpPr>
        <p:spPr>
          <a:xfrm>
            <a:off x="720000" y="4638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Final Cost Estimation - 30% Margin</a:t>
            </a:r>
            <a:endParaRPr/>
          </a:p>
        </p:txBody>
      </p:sp>
      <p:sp>
        <p:nvSpPr>
          <p:cNvPr id="1384" name="Google Shape;1384;p105"/>
          <p:cNvSpPr txBox="1"/>
          <p:nvPr>
            <p:ph idx="12" type="sldNum"/>
          </p:nvPr>
        </p:nvSpPr>
        <p:spPr>
          <a:xfrm>
            <a:off x="8423996" y="458670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385" name="Google Shape;1385;p105"/>
          <p:cNvPicPr preferRelativeResize="0"/>
          <p:nvPr/>
        </p:nvPicPr>
        <p:blipFill rotWithShape="1">
          <a:blip r:embed="rId3">
            <a:alphaModFix/>
          </a:blip>
          <a:srcRect b="258" l="0" r="0" t="268"/>
          <a:stretch/>
        </p:blipFill>
        <p:spPr>
          <a:xfrm>
            <a:off x="152400" y="1200575"/>
            <a:ext cx="4936749" cy="3790524"/>
          </a:xfrm>
          <a:prstGeom prst="rect">
            <a:avLst/>
          </a:prstGeom>
          <a:noFill/>
          <a:ln>
            <a:noFill/>
          </a:ln>
        </p:spPr>
      </p:pic>
      <p:graphicFrame>
        <p:nvGraphicFramePr>
          <p:cNvPr id="1386" name="Google Shape;1386;p105"/>
          <p:cNvGraphicFramePr/>
          <p:nvPr/>
        </p:nvGraphicFramePr>
        <p:xfrm>
          <a:off x="5326850" y="1501825"/>
          <a:ext cx="3000000" cy="3000000"/>
        </p:xfrm>
        <a:graphic>
          <a:graphicData uri="http://schemas.openxmlformats.org/drawingml/2006/table">
            <a:tbl>
              <a:tblPr>
                <a:noFill/>
                <a:tableStyleId>{A4F9142B-5A3B-41C4-B733-20C184AEE8D0}</a:tableStyleId>
              </a:tblPr>
              <a:tblGrid>
                <a:gridCol w="1801625"/>
                <a:gridCol w="1801625"/>
              </a:tblGrid>
              <a:tr h="544900">
                <a:tc>
                  <a:txBody>
                    <a:bodyPr/>
                    <a:lstStyle/>
                    <a:p>
                      <a:pPr indent="0" lvl="0" marL="0" rtl="0" algn="ctr">
                        <a:spcBef>
                          <a:spcPts val="0"/>
                        </a:spcBef>
                        <a:spcAft>
                          <a:spcPts val="0"/>
                        </a:spcAft>
                        <a:buNone/>
                      </a:pPr>
                      <a:r>
                        <a:t/>
                      </a:r>
                      <a:endParaRPr b="1" sz="1800">
                        <a:solidFill>
                          <a:srgbClr val="C9FCFF"/>
                        </a:solidFill>
                      </a:endParaRPr>
                    </a:p>
                  </a:txBody>
                  <a:tcPr marT="91425" marB="91425" marR="91425" marL="91425" anchor="ctr">
                    <a:lnL cap="flat" cmpd="sng" w="38100">
                      <a:solidFill>
                        <a:srgbClr val="F4CCCC">
                          <a:alpha val="0"/>
                        </a:srgbClr>
                      </a:solidFill>
                      <a:prstDash val="solid"/>
                      <a:round/>
                      <a:headEnd len="sm" w="sm" type="none"/>
                      <a:tailEnd len="sm" w="sm" type="none"/>
                    </a:lnL>
                    <a:lnR cap="flat" cmpd="sng" w="38100">
                      <a:solidFill>
                        <a:srgbClr val="F4CCCC"/>
                      </a:solidFill>
                      <a:prstDash val="solid"/>
                      <a:round/>
                      <a:headEnd len="sm" w="sm" type="none"/>
                      <a:tailEnd len="sm" w="sm" type="none"/>
                    </a:lnR>
                    <a:lnT cap="flat" cmpd="sng" w="38100">
                      <a:solidFill>
                        <a:srgbClr val="F4CCCC">
                          <a:alpha val="0"/>
                        </a:srgbClr>
                      </a:solidFill>
                      <a:prstDash val="solid"/>
                      <a:round/>
                      <a:headEnd len="sm" w="sm" type="none"/>
                      <a:tailEnd len="sm" w="sm" type="none"/>
                    </a:lnT>
                    <a:lnB cap="flat" cmpd="sng" w="38100">
                      <a:solidFill>
                        <a:srgbClr val="F4CCCC"/>
                      </a:solidFill>
                      <a:prstDash val="solid"/>
                      <a:round/>
                      <a:headEnd len="sm" w="sm" type="none"/>
                      <a:tailEnd len="sm" w="sm" type="none"/>
                    </a:lnB>
                  </a:tcPr>
                </a:tc>
                <a:tc>
                  <a:txBody>
                    <a:bodyPr/>
                    <a:lstStyle/>
                    <a:p>
                      <a:pPr indent="0" lvl="0" marL="0" rtl="0" algn="ctr">
                        <a:spcBef>
                          <a:spcPts val="0"/>
                        </a:spcBef>
                        <a:spcAft>
                          <a:spcPts val="0"/>
                        </a:spcAft>
                        <a:buNone/>
                      </a:pPr>
                      <a:r>
                        <a:rPr b="1" lang="en" sz="1800">
                          <a:solidFill>
                            <a:srgbClr val="C9FCFF"/>
                          </a:solidFill>
                        </a:rPr>
                        <a:t>Cost [$M]</a:t>
                      </a:r>
                      <a:endParaRPr b="1" sz="1800">
                        <a:solidFill>
                          <a:srgbClr val="C9FCFF"/>
                        </a:solidFill>
                      </a:endParaRPr>
                    </a:p>
                  </a:txBody>
                  <a:tcPr marT="91425" marB="91425" marR="91425" marL="91425" anchor="ctr">
                    <a:lnL cap="flat" cmpd="sng" w="38100">
                      <a:solidFill>
                        <a:srgbClr val="F4CCCC"/>
                      </a:solidFill>
                      <a:prstDash val="solid"/>
                      <a:round/>
                      <a:headEnd len="sm" w="sm" type="none"/>
                      <a:tailEnd len="sm" w="sm" type="none"/>
                    </a:lnL>
                    <a:lnR cap="flat" cmpd="sng" w="38100">
                      <a:solidFill>
                        <a:srgbClr val="F4CCCC"/>
                      </a:solidFill>
                      <a:prstDash val="solid"/>
                      <a:round/>
                      <a:headEnd len="sm" w="sm" type="none"/>
                      <a:tailEnd len="sm" w="sm" type="none"/>
                    </a:lnR>
                    <a:lnT cap="flat" cmpd="sng" w="38100">
                      <a:solidFill>
                        <a:srgbClr val="F4CCCC"/>
                      </a:solidFill>
                      <a:prstDash val="solid"/>
                      <a:round/>
                      <a:headEnd len="sm" w="sm" type="none"/>
                      <a:tailEnd len="sm" w="sm" type="none"/>
                    </a:lnT>
                    <a:lnB cap="flat" cmpd="sng" w="38100">
                      <a:solidFill>
                        <a:srgbClr val="F4CCCC"/>
                      </a:solidFill>
                      <a:prstDash val="solid"/>
                      <a:round/>
                      <a:headEnd len="sm" w="sm" type="none"/>
                      <a:tailEnd len="sm" w="sm" type="none"/>
                    </a:lnB>
                  </a:tcPr>
                </a:tc>
              </a:tr>
              <a:tr h="544900">
                <a:tc>
                  <a:txBody>
                    <a:bodyPr/>
                    <a:lstStyle/>
                    <a:p>
                      <a:pPr indent="0" lvl="0" marL="0" rtl="0" algn="ctr">
                        <a:spcBef>
                          <a:spcPts val="0"/>
                        </a:spcBef>
                        <a:spcAft>
                          <a:spcPts val="0"/>
                        </a:spcAft>
                        <a:buNone/>
                      </a:pPr>
                      <a:r>
                        <a:rPr b="1" lang="en" sz="1800">
                          <a:solidFill>
                            <a:srgbClr val="C9FCFF"/>
                          </a:solidFill>
                        </a:rPr>
                        <a:t>Low</a:t>
                      </a:r>
                      <a:endParaRPr b="1" sz="1800">
                        <a:solidFill>
                          <a:srgbClr val="C9FCFF"/>
                        </a:solidFill>
                      </a:endParaRPr>
                    </a:p>
                  </a:txBody>
                  <a:tcPr marT="91425" marB="91425" marR="91425" marL="91425" anchor="ctr">
                    <a:lnL cap="flat" cmpd="sng" w="38100">
                      <a:solidFill>
                        <a:srgbClr val="F4CCCC"/>
                      </a:solidFill>
                      <a:prstDash val="solid"/>
                      <a:round/>
                      <a:headEnd len="sm" w="sm" type="none"/>
                      <a:tailEnd len="sm" w="sm" type="none"/>
                    </a:lnL>
                    <a:lnR cap="flat" cmpd="sng" w="38100">
                      <a:solidFill>
                        <a:srgbClr val="F4CCCC"/>
                      </a:solidFill>
                      <a:prstDash val="solid"/>
                      <a:round/>
                      <a:headEnd len="sm" w="sm" type="none"/>
                      <a:tailEnd len="sm" w="sm" type="none"/>
                    </a:lnR>
                    <a:lnT cap="flat" cmpd="sng" w="38100">
                      <a:solidFill>
                        <a:srgbClr val="F4CCCC"/>
                      </a:solidFill>
                      <a:prstDash val="solid"/>
                      <a:round/>
                      <a:headEnd len="sm" w="sm" type="none"/>
                      <a:tailEnd len="sm" w="sm" type="none"/>
                    </a:lnT>
                    <a:lnB cap="flat" cmpd="sng" w="38100">
                      <a:solidFill>
                        <a:srgbClr val="F4CCCC"/>
                      </a:solidFill>
                      <a:prstDash val="solid"/>
                      <a:round/>
                      <a:headEnd len="sm" w="sm" type="none"/>
                      <a:tailEnd len="sm" w="sm" type="none"/>
                    </a:lnB>
                  </a:tcPr>
                </a:tc>
                <a:tc>
                  <a:txBody>
                    <a:bodyPr/>
                    <a:lstStyle/>
                    <a:p>
                      <a:pPr indent="0" lvl="0" marL="0" rtl="0" algn="ctr">
                        <a:spcBef>
                          <a:spcPts val="0"/>
                        </a:spcBef>
                        <a:spcAft>
                          <a:spcPts val="0"/>
                        </a:spcAft>
                        <a:buNone/>
                      </a:pPr>
                      <a:r>
                        <a:rPr lang="en" sz="1800">
                          <a:solidFill>
                            <a:srgbClr val="C9FCFF"/>
                          </a:solidFill>
                        </a:rPr>
                        <a:t>$1,755</a:t>
                      </a:r>
                      <a:endParaRPr sz="1800">
                        <a:solidFill>
                          <a:srgbClr val="C9FCFF"/>
                        </a:solidFill>
                      </a:endParaRPr>
                    </a:p>
                  </a:txBody>
                  <a:tcPr marT="91425" marB="91425" marR="91425" marL="91425" anchor="ctr">
                    <a:lnL cap="flat" cmpd="sng" w="38100">
                      <a:solidFill>
                        <a:srgbClr val="F4CCCC"/>
                      </a:solidFill>
                      <a:prstDash val="solid"/>
                      <a:round/>
                      <a:headEnd len="sm" w="sm" type="none"/>
                      <a:tailEnd len="sm" w="sm" type="none"/>
                    </a:lnL>
                    <a:lnR cap="flat" cmpd="sng" w="38100">
                      <a:solidFill>
                        <a:srgbClr val="F4CCCC"/>
                      </a:solidFill>
                      <a:prstDash val="solid"/>
                      <a:round/>
                      <a:headEnd len="sm" w="sm" type="none"/>
                      <a:tailEnd len="sm" w="sm" type="none"/>
                    </a:lnR>
                    <a:lnT cap="flat" cmpd="sng" w="38100">
                      <a:solidFill>
                        <a:srgbClr val="F4CCCC"/>
                      </a:solidFill>
                      <a:prstDash val="solid"/>
                      <a:round/>
                      <a:headEnd len="sm" w="sm" type="none"/>
                      <a:tailEnd len="sm" w="sm" type="none"/>
                    </a:lnT>
                    <a:lnB cap="flat" cmpd="sng" w="38100">
                      <a:solidFill>
                        <a:srgbClr val="F4CCCC"/>
                      </a:solidFill>
                      <a:prstDash val="solid"/>
                      <a:round/>
                      <a:headEnd len="sm" w="sm" type="none"/>
                      <a:tailEnd len="sm" w="sm" type="none"/>
                    </a:lnB>
                  </a:tcPr>
                </a:tc>
              </a:tr>
              <a:tr h="544900">
                <a:tc>
                  <a:txBody>
                    <a:bodyPr/>
                    <a:lstStyle/>
                    <a:p>
                      <a:pPr indent="0" lvl="0" marL="0" rtl="0" algn="ctr">
                        <a:spcBef>
                          <a:spcPts val="0"/>
                        </a:spcBef>
                        <a:spcAft>
                          <a:spcPts val="0"/>
                        </a:spcAft>
                        <a:buNone/>
                      </a:pPr>
                      <a:r>
                        <a:rPr b="1" lang="en" sz="1800">
                          <a:solidFill>
                            <a:srgbClr val="C9FCFF"/>
                          </a:solidFill>
                        </a:rPr>
                        <a:t>Mean</a:t>
                      </a:r>
                      <a:endParaRPr b="1" sz="1800">
                        <a:solidFill>
                          <a:srgbClr val="C9FCFF"/>
                        </a:solidFill>
                      </a:endParaRPr>
                    </a:p>
                  </a:txBody>
                  <a:tcPr marT="91425" marB="91425" marR="91425" marL="91425" anchor="ctr">
                    <a:lnL cap="flat" cmpd="sng" w="38100">
                      <a:solidFill>
                        <a:srgbClr val="F4CCCC"/>
                      </a:solidFill>
                      <a:prstDash val="solid"/>
                      <a:round/>
                      <a:headEnd len="sm" w="sm" type="none"/>
                      <a:tailEnd len="sm" w="sm" type="none"/>
                    </a:lnL>
                    <a:lnR cap="flat" cmpd="sng" w="38100">
                      <a:solidFill>
                        <a:srgbClr val="F4CCCC"/>
                      </a:solidFill>
                      <a:prstDash val="solid"/>
                      <a:round/>
                      <a:headEnd len="sm" w="sm" type="none"/>
                      <a:tailEnd len="sm" w="sm" type="none"/>
                    </a:lnR>
                    <a:lnT cap="flat" cmpd="sng" w="38100">
                      <a:solidFill>
                        <a:srgbClr val="F4CCCC"/>
                      </a:solidFill>
                      <a:prstDash val="solid"/>
                      <a:round/>
                      <a:headEnd len="sm" w="sm" type="none"/>
                      <a:tailEnd len="sm" w="sm" type="none"/>
                    </a:lnT>
                    <a:lnB cap="flat" cmpd="sng" w="38100">
                      <a:solidFill>
                        <a:srgbClr val="F4CCCC"/>
                      </a:solidFill>
                      <a:prstDash val="solid"/>
                      <a:round/>
                      <a:headEnd len="sm" w="sm" type="none"/>
                      <a:tailEnd len="sm" w="sm" type="none"/>
                    </a:lnB>
                  </a:tcPr>
                </a:tc>
                <a:tc>
                  <a:txBody>
                    <a:bodyPr/>
                    <a:lstStyle/>
                    <a:p>
                      <a:pPr indent="0" lvl="0" marL="0" rtl="0" algn="ctr">
                        <a:spcBef>
                          <a:spcPts val="0"/>
                        </a:spcBef>
                        <a:spcAft>
                          <a:spcPts val="0"/>
                        </a:spcAft>
                        <a:buNone/>
                      </a:pPr>
                      <a:r>
                        <a:rPr lang="en" sz="1800">
                          <a:solidFill>
                            <a:srgbClr val="C9FCFF"/>
                          </a:solidFill>
                        </a:rPr>
                        <a:t>$2,053</a:t>
                      </a:r>
                      <a:endParaRPr sz="1800">
                        <a:solidFill>
                          <a:srgbClr val="C9FCFF"/>
                        </a:solidFill>
                      </a:endParaRPr>
                    </a:p>
                  </a:txBody>
                  <a:tcPr marT="91425" marB="91425" marR="91425" marL="91425" anchor="ctr">
                    <a:lnL cap="flat" cmpd="sng" w="38100">
                      <a:solidFill>
                        <a:srgbClr val="F4CCCC"/>
                      </a:solidFill>
                      <a:prstDash val="solid"/>
                      <a:round/>
                      <a:headEnd len="sm" w="sm" type="none"/>
                      <a:tailEnd len="sm" w="sm" type="none"/>
                    </a:lnL>
                    <a:lnR cap="flat" cmpd="sng" w="38100">
                      <a:solidFill>
                        <a:srgbClr val="F4CCCC"/>
                      </a:solidFill>
                      <a:prstDash val="solid"/>
                      <a:round/>
                      <a:headEnd len="sm" w="sm" type="none"/>
                      <a:tailEnd len="sm" w="sm" type="none"/>
                    </a:lnR>
                    <a:lnT cap="flat" cmpd="sng" w="38100">
                      <a:solidFill>
                        <a:srgbClr val="F4CCCC"/>
                      </a:solidFill>
                      <a:prstDash val="solid"/>
                      <a:round/>
                      <a:headEnd len="sm" w="sm" type="none"/>
                      <a:tailEnd len="sm" w="sm" type="none"/>
                    </a:lnT>
                    <a:lnB cap="flat" cmpd="sng" w="38100">
                      <a:solidFill>
                        <a:srgbClr val="F4CCCC"/>
                      </a:solidFill>
                      <a:prstDash val="solid"/>
                      <a:round/>
                      <a:headEnd len="sm" w="sm" type="none"/>
                      <a:tailEnd len="sm" w="sm" type="none"/>
                    </a:lnB>
                  </a:tcPr>
                </a:tc>
              </a:tr>
              <a:tr h="544900">
                <a:tc>
                  <a:txBody>
                    <a:bodyPr/>
                    <a:lstStyle/>
                    <a:p>
                      <a:pPr indent="0" lvl="0" marL="0" rtl="0" algn="ctr">
                        <a:spcBef>
                          <a:spcPts val="0"/>
                        </a:spcBef>
                        <a:spcAft>
                          <a:spcPts val="0"/>
                        </a:spcAft>
                        <a:buNone/>
                      </a:pPr>
                      <a:r>
                        <a:rPr b="1" lang="en" sz="1800">
                          <a:solidFill>
                            <a:srgbClr val="C9FCFF"/>
                          </a:solidFill>
                        </a:rPr>
                        <a:t>High</a:t>
                      </a:r>
                      <a:endParaRPr b="1" sz="1800">
                        <a:solidFill>
                          <a:srgbClr val="C9FCFF"/>
                        </a:solidFill>
                      </a:endParaRPr>
                    </a:p>
                  </a:txBody>
                  <a:tcPr marT="91425" marB="91425" marR="91425" marL="91425" anchor="ctr">
                    <a:lnL cap="flat" cmpd="sng" w="38100">
                      <a:solidFill>
                        <a:srgbClr val="F4CCCC"/>
                      </a:solidFill>
                      <a:prstDash val="solid"/>
                      <a:round/>
                      <a:headEnd len="sm" w="sm" type="none"/>
                      <a:tailEnd len="sm" w="sm" type="none"/>
                    </a:lnL>
                    <a:lnR cap="flat" cmpd="sng" w="38100">
                      <a:solidFill>
                        <a:srgbClr val="F4CCCC"/>
                      </a:solidFill>
                      <a:prstDash val="solid"/>
                      <a:round/>
                      <a:headEnd len="sm" w="sm" type="none"/>
                      <a:tailEnd len="sm" w="sm" type="none"/>
                    </a:lnR>
                    <a:lnT cap="flat" cmpd="sng" w="38100">
                      <a:solidFill>
                        <a:srgbClr val="F4CCCC"/>
                      </a:solidFill>
                      <a:prstDash val="solid"/>
                      <a:round/>
                      <a:headEnd len="sm" w="sm" type="none"/>
                      <a:tailEnd len="sm" w="sm" type="none"/>
                    </a:lnT>
                    <a:lnB cap="flat" cmpd="sng" w="38100">
                      <a:solidFill>
                        <a:srgbClr val="F4CCCC"/>
                      </a:solidFill>
                      <a:prstDash val="solid"/>
                      <a:round/>
                      <a:headEnd len="sm" w="sm" type="none"/>
                      <a:tailEnd len="sm" w="sm" type="none"/>
                    </a:lnB>
                  </a:tcPr>
                </a:tc>
                <a:tc>
                  <a:txBody>
                    <a:bodyPr/>
                    <a:lstStyle/>
                    <a:p>
                      <a:pPr indent="0" lvl="0" marL="0" rtl="0" algn="ctr">
                        <a:spcBef>
                          <a:spcPts val="0"/>
                        </a:spcBef>
                        <a:spcAft>
                          <a:spcPts val="0"/>
                        </a:spcAft>
                        <a:buNone/>
                      </a:pPr>
                      <a:r>
                        <a:rPr lang="en" sz="1800">
                          <a:solidFill>
                            <a:srgbClr val="C9FCFF"/>
                          </a:solidFill>
                        </a:rPr>
                        <a:t>$2,398</a:t>
                      </a:r>
                      <a:endParaRPr sz="1800">
                        <a:solidFill>
                          <a:srgbClr val="C9FCFF"/>
                        </a:solidFill>
                      </a:endParaRPr>
                    </a:p>
                  </a:txBody>
                  <a:tcPr marT="91425" marB="91425" marR="91425" marL="91425" anchor="ctr">
                    <a:lnL cap="flat" cmpd="sng" w="38100">
                      <a:solidFill>
                        <a:srgbClr val="F4CCCC"/>
                      </a:solidFill>
                      <a:prstDash val="solid"/>
                      <a:round/>
                      <a:headEnd len="sm" w="sm" type="none"/>
                      <a:tailEnd len="sm" w="sm" type="none"/>
                    </a:lnL>
                    <a:lnR cap="flat" cmpd="sng" w="38100">
                      <a:solidFill>
                        <a:srgbClr val="F4CCCC"/>
                      </a:solidFill>
                      <a:prstDash val="solid"/>
                      <a:round/>
                      <a:headEnd len="sm" w="sm" type="none"/>
                      <a:tailEnd len="sm" w="sm" type="none"/>
                    </a:lnR>
                    <a:lnT cap="flat" cmpd="sng" w="38100">
                      <a:solidFill>
                        <a:srgbClr val="F4CCCC"/>
                      </a:solidFill>
                      <a:prstDash val="solid"/>
                      <a:round/>
                      <a:headEnd len="sm" w="sm" type="none"/>
                      <a:tailEnd len="sm" w="sm" type="none"/>
                    </a:lnT>
                    <a:lnB cap="flat" cmpd="sng" w="38100">
                      <a:solidFill>
                        <a:srgbClr val="F4CCCC"/>
                      </a:solidFill>
                      <a:prstDash val="solid"/>
                      <a:round/>
                      <a:headEnd len="sm" w="sm" type="none"/>
                      <a:tailEnd len="sm" w="sm" type="none"/>
                    </a:lnB>
                  </a:tcPr>
                </a:tc>
              </a:tr>
              <a:tr h="544900">
                <a:tc>
                  <a:txBody>
                    <a:bodyPr/>
                    <a:lstStyle/>
                    <a:p>
                      <a:pPr indent="0" lvl="0" marL="0" rtl="0" algn="ctr">
                        <a:spcBef>
                          <a:spcPts val="0"/>
                        </a:spcBef>
                        <a:spcAft>
                          <a:spcPts val="0"/>
                        </a:spcAft>
                        <a:buNone/>
                      </a:pPr>
                      <a:r>
                        <a:rPr b="1" lang="en" sz="1800">
                          <a:solidFill>
                            <a:srgbClr val="FFF2CC"/>
                          </a:solidFill>
                        </a:rPr>
                        <a:t>70% Conf.</a:t>
                      </a:r>
                      <a:endParaRPr b="1" sz="1800">
                        <a:solidFill>
                          <a:srgbClr val="FFF2CC"/>
                        </a:solidFill>
                      </a:endParaRPr>
                    </a:p>
                  </a:txBody>
                  <a:tcPr marT="91425" marB="91425" marR="91425" marL="91425" anchor="ctr">
                    <a:lnL cap="flat" cmpd="sng" w="38100">
                      <a:solidFill>
                        <a:srgbClr val="F4CCCC"/>
                      </a:solidFill>
                      <a:prstDash val="solid"/>
                      <a:round/>
                      <a:headEnd len="sm" w="sm" type="none"/>
                      <a:tailEnd len="sm" w="sm" type="none"/>
                    </a:lnL>
                    <a:lnR cap="flat" cmpd="sng" w="38100">
                      <a:solidFill>
                        <a:srgbClr val="F4CCCC"/>
                      </a:solidFill>
                      <a:prstDash val="solid"/>
                      <a:round/>
                      <a:headEnd len="sm" w="sm" type="none"/>
                      <a:tailEnd len="sm" w="sm" type="none"/>
                    </a:lnR>
                    <a:lnT cap="flat" cmpd="sng" w="38100">
                      <a:solidFill>
                        <a:srgbClr val="F4CCCC"/>
                      </a:solidFill>
                      <a:prstDash val="solid"/>
                      <a:round/>
                      <a:headEnd len="sm" w="sm" type="none"/>
                      <a:tailEnd len="sm" w="sm" type="none"/>
                    </a:lnT>
                    <a:lnB cap="flat" cmpd="sng" w="38100">
                      <a:solidFill>
                        <a:srgbClr val="F4CCCC"/>
                      </a:solidFill>
                      <a:prstDash val="solid"/>
                      <a:round/>
                      <a:headEnd len="sm" w="sm" type="none"/>
                      <a:tailEnd len="sm" w="sm" type="none"/>
                    </a:lnB>
                  </a:tcPr>
                </a:tc>
                <a:tc>
                  <a:txBody>
                    <a:bodyPr/>
                    <a:lstStyle/>
                    <a:p>
                      <a:pPr indent="0" lvl="0" marL="0" rtl="0" algn="ctr">
                        <a:spcBef>
                          <a:spcPts val="0"/>
                        </a:spcBef>
                        <a:spcAft>
                          <a:spcPts val="0"/>
                        </a:spcAft>
                        <a:buNone/>
                      </a:pPr>
                      <a:r>
                        <a:rPr b="1" lang="en" sz="1800">
                          <a:solidFill>
                            <a:srgbClr val="FFF2CC"/>
                          </a:solidFill>
                        </a:rPr>
                        <a:t>$2,105</a:t>
                      </a:r>
                      <a:endParaRPr b="1" sz="1800">
                        <a:solidFill>
                          <a:srgbClr val="FFF2CC"/>
                        </a:solidFill>
                      </a:endParaRPr>
                    </a:p>
                  </a:txBody>
                  <a:tcPr marT="91425" marB="91425" marR="91425" marL="91425" anchor="ctr">
                    <a:lnL cap="flat" cmpd="sng" w="38100">
                      <a:solidFill>
                        <a:srgbClr val="F4CCCC"/>
                      </a:solidFill>
                      <a:prstDash val="solid"/>
                      <a:round/>
                      <a:headEnd len="sm" w="sm" type="none"/>
                      <a:tailEnd len="sm" w="sm" type="none"/>
                    </a:lnL>
                    <a:lnR cap="flat" cmpd="sng" w="38100">
                      <a:solidFill>
                        <a:srgbClr val="F4CCCC"/>
                      </a:solidFill>
                      <a:prstDash val="solid"/>
                      <a:round/>
                      <a:headEnd len="sm" w="sm" type="none"/>
                      <a:tailEnd len="sm" w="sm" type="none"/>
                    </a:lnR>
                    <a:lnT cap="flat" cmpd="sng" w="38100">
                      <a:solidFill>
                        <a:srgbClr val="F4CCCC"/>
                      </a:solidFill>
                      <a:prstDash val="solid"/>
                      <a:round/>
                      <a:headEnd len="sm" w="sm" type="none"/>
                      <a:tailEnd len="sm" w="sm" type="none"/>
                    </a:lnT>
                    <a:lnB cap="flat" cmpd="sng" w="38100">
                      <a:solidFill>
                        <a:srgbClr val="F4CCCC"/>
                      </a:solidFill>
                      <a:prstDash val="solid"/>
                      <a:round/>
                      <a:headEnd len="sm" w="sm" type="none"/>
                      <a:tailEnd len="sm" w="sm" type="none"/>
                    </a:lnB>
                  </a:tcPr>
                </a:tc>
              </a:tr>
            </a:tbl>
          </a:graphicData>
        </a:graphic>
      </p:graphicFrame>
      <p:sp>
        <p:nvSpPr>
          <p:cNvPr id="1387" name="Google Shape;1387;p105"/>
          <p:cNvSpPr txBox="1"/>
          <p:nvPr/>
        </p:nvSpPr>
        <p:spPr>
          <a:xfrm>
            <a:off x="2117650" y="4727100"/>
            <a:ext cx="1210200" cy="253200"/>
          </a:xfrm>
          <a:prstGeom prst="rect">
            <a:avLst/>
          </a:prstGeom>
          <a:solidFill>
            <a:schemeClr val="lt2"/>
          </a:solidFill>
          <a:ln>
            <a:noFill/>
          </a:ln>
        </p:spPr>
        <p:txBody>
          <a:bodyPr anchorCtr="0" anchor="t" bIns="91425" lIns="91425" spcFirstLastPara="1" rIns="91425" wrap="square" tIns="91425">
            <a:noAutofit/>
          </a:bodyPr>
          <a:lstStyle/>
          <a:p>
            <a:pPr indent="0" lvl="0" marL="0" rtl="0" algn="l">
              <a:lnSpc>
                <a:spcPct val="50000"/>
              </a:lnSpc>
              <a:spcBef>
                <a:spcPts val="0"/>
              </a:spcBef>
              <a:spcAft>
                <a:spcPts val="0"/>
              </a:spcAft>
              <a:buNone/>
            </a:pPr>
            <a:r>
              <a:rPr lang="en" sz="1200"/>
              <a:t>Total Cost [$M]</a:t>
            </a:r>
            <a:endParaRPr sz="1200"/>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1" name="Shape 1391"/>
        <p:cNvGrpSpPr/>
        <p:nvPr/>
      </p:nvGrpSpPr>
      <p:grpSpPr>
        <a:xfrm>
          <a:off x="0" y="0"/>
          <a:ext cx="0" cy="0"/>
          <a:chOff x="0" y="0"/>
          <a:chExt cx="0" cy="0"/>
        </a:xfrm>
      </p:grpSpPr>
      <p:sp>
        <p:nvSpPr>
          <p:cNvPr id="1392" name="Google Shape;1392;p106"/>
          <p:cNvSpPr txBox="1"/>
          <p:nvPr>
            <p:ph type="title"/>
          </p:nvPr>
        </p:nvSpPr>
        <p:spPr>
          <a:xfrm>
            <a:off x="720000" y="179175"/>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Final Cost Cumulative Distribution Function</a:t>
            </a:r>
            <a:endParaRPr/>
          </a:p>
        </p:txBody>
      </p:sp>
      <p:sp>
        <p:nvSpPr>
          <p:cNvPr id="1393" name="Google Shape;1393;p106"/>
          <p:cNvSpPr txBox="1"/>
          <p:nvPr>
            <p:ph idx="12" type="sldNum"/>
          </p:nvPr>
        </p:nvSpPr>
        <p:spPr>
          <a:xfrm>
            <a:off x="8423996" y="458670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394" name="Google Shape;1394;p106"/>
          <p:cNvPicPr preferRelativeResize="0"/>
          <p:nvPr/>
        </p:nvPicPr>
        <p:blipFill rotWithShape="1">
          <a:blip r:embed="rId3">
            <a:alphaModFix/>
          </a:blip>
          <a:srcRect b="514" l="0" r="0" t="524"/>
          <a:stretch/>
        </p:blipFill>
        <p:spPr>
          <a:xfrm>
            <a:off x="1766113" y="751875"/>
            <a:ext cx="5611775" cy="4303875"/>
          </a:xfrm>
          <a:prstGeom prst="rect">
            <a:avLst/>
          </a:prstGeom>
          <a:noFill/>
          <a:ln>
            <a:noFill/>
          </a:ln>
        </p:spPr>
      </p:pic>
      <p:sp>
        <p:nvSpPr>
          <p:cNvPr id="1395" name="Google Shape;1395;p106"/>
          <p:cNvSpPr txBox="1"/>
          <p:nvPr/>
        </p:nvSpPr>
        <p:spPr>
          <a:xfrm>
            <a:off x="3930150" y="4774950"/>
            <a:ext cx="1283700" cy="280800"/>
          </a:xfrm>
          <a:prstGeom prst="rect">
            <a:avLst/>
          </a:prstGeom>
          <a:solidFill>
            <a:schemeClr val="lt2"/>
          </a:solidFill>
          <a:ln>
            <a:noFill/>
          </a:ln>
        </p:spPr>
        <p:txBody>
          <a:bodyPr anchorCtr="0" anchor="t" bIns="91425" lIns="91425" spcFirstLastPara="1" rIns="91425" wrap="square" tIns="91425">
            <a:spAutoFit/>
          </a:bodyPr>
          <a:lstStyle/>
          <a:p>
            <a:pPr indent="0" lvl="0" marL="0" rtl="0" algn="l">
              <a:lnSpc>
                <a:spcPct val="50000"/>
              </a:lnSpc>
              <a:spcBef>
                <a:spcPts val="0"/>
              </a:spcBef>
              <a:spcAft>
                <a:spcPts val="0"/>
              </a:spcAft>
              <a:buNone/>
            </a:pPr>
            <a:r>
              <a:rPr lang="en" sz="1250"/>
              <a:t>Total Cost [$M]</a:t>
            </a:r>
            <a:endParaRPr sz="1250"/>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9" name="Shape 1399"/>
        <p:cNvGrpSpPr/>
        <p:nvPr/>
      </p:nvGrpSpPr>
      <p:grpSpPr>
        <a:xfrm>
          <a:off x="0" y="0"/>
          <a:ext cx="0" cy="0"/>
          <a:chOff x="0" y="0"/>
          <a:chExt cx="0" cy="0"/>
        </a:xfrm>
      </p:grpSpPr>
      <p:sp>
        <p:nvSpPr>
          <p:cNvPr id="1400" name="Google Shape;1400;p107"/>
          <p:cNvSpPr txBox="1"/>
          <p:nvPr>
            <p:ph type="title"/>
          </p:nvPr>
        </p:nvSpPr>
        <p:spPr>
          <a:xfrm>
            <a:off x="720000" y="5400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Major Risks</a:t>
            </a:r>
            <a:endParaRPr/>
          </a:p>
        </p:txBody>
      </p:sp>
      <p:sp>
        <p:nvSpPr>
          <p:cNvPr id="1401" name="Google Shape;1401;p107"/>
          <p:cNvSpPr txBox="1"/>
          <p:nvPr>
            <p:ph idx="12" type="sldNum"/>
          </p:nvPr>
        </p:nvSpPr>
        <p:spPr>
          <a:xfrm>
            <a:off x="8423996" y="458670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graphicFrame>
        <p:nvGraphicFramePr>
          <p:cNvPr id="1402" name="Google Shape;1402;p107"/>
          <p:cNvGraphicFramePr/>
          <p:nvPr/>
        </p:nvGraphicFramePr>
        <p:xfrm>
          <a:off x="720000" y="1209825"/>
          <a:ext cx="3000000" cy="3000000"/>
        </p:xfrm>
        <a:graphic>
          <a:graphicData uri="http://schemas.openxmlformats.org/drawingml/2006/table">
            <a:tbl>
              <a:tblPr>
                <a:noFill/>
                <a:tableStyleId>{5D969E6B-EDC6-4476-8B36-B8EEAB4C9212}</a:tableStyleId>
              </a:tblPr>
              <a:tblGrid>
                <a:gridCol w="2823000"/>
                <a:gridCol w="848875"/>
                <a:gridCol w="382850"/>
                <a:gridCol w="397925"/>
                <a:gridCol w="3369350"/>
              </a:tblGrid>
              <a:tr h="203075">
                <a:tc>
                  <a:txBody>
                    <a:bodyPr/>
                    <a:lstStyle/>
                    <a:p>
                      <a:pPr indent="0" lvl="0" marL="0" rtl="0" algn="l">
                        <a:lnSpc>
                          <a:spcPct val="115000"/>
                        </a:lnSpc>
                        <a:spcBef>
                          <a:spcPts val="0"/>
                        </a:spcBef>
                        <a:spcAft>
                          <a:spcPts val="0"/>
                        </a:spcAft>
                        <a:buNone/>
                      </a:pPr>
                      <a:r>
                        <a:rPr b="1" lang="en" sz="1200">
                          <a:solidFill>
                            <a:schemeClr val="dk1"/>
                          </a:solidFill>
                          <a:latin typeface="Source Code Pro"/>
                          <a:ea typeface="Source Code Pro"/>
                          <a:cs typeface="Source Code Pro"/>
                          <a:sym typeface="Source Code Pro"/>
                        </a:rPr>
                        <a:t>Risk</a:t>
                      </a:r>
                      <a:endParaRPr b="1" sz="1200">
                        <a:solidFill>
                          <a:schemeClr val="dk1"/>
                        </a:solidFill>
                        <a:latin typeface="Source Code Pro"/>
                        <a:ea typeface="Source Code Pro"/>
                        <a:cs typeface="Source Code Pro"/>
                        <a:sym typeface="Source Code Pro"/>
                      </a:endParaRPr>
                    </a:p>
                  </a:txBody>
                  <a:tcPr marT="19050" marB="19050" marR="28575" marL="28575" anchor="b">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chemeClr val="lt1"/>
                    </a:solidFill>
                  </a:tcPr>
                </a:tc>
                <a:tc>
                  <a:txBody>
                    <a:bodyPr/>
                    <a:lstStyle/>
                    <a:p>
                      <a:pPr indent="0" lvl="0" marL="0" rtl="0" algn="l">
                        <a:lnSpc>
                          <a:spcPct val="115000"/>
                        </a:lnSpc>
                        <a:spcBef>
                          <a:spcPts val="0"/>
                        </a:spcBef>
                        <a:spcAft>
                          <a:spcPts val="0"/>
                        </a:spcAft>
                        <a:buNone/>
                      </a:pPr>
                      <a:r>
                        <a:rPr b="1" lang="en" sz="1200">
                          <a:solidFill>
                            <a:schemeClr val="dk1"/>
                          </a:solidFill>
                          <a:latin typeface="Source Code Pro"/>
                          <a:ea typeface="Source Code Pro"/>
                          <a:cs typeface="Source Code Pro"/>
                          <a:sym typeface="Source Code Pro"/>
                        </a:rPr>
                        <a:t>Type</a:t>
                      </a:r>
                      <a:endParaRPr b="1" sz="1200">
                        <a:solidFill>
                          <a:schemeClr val="dk1"/>
                        </a:solidFill>
                        <a:latin typeface="Source Code Pro"/>
                        <a:ea typeface="Source Code Pro"/>
                        <a:cs typeface="Source Code Pro"/>
                        <a:sym typeface="Source Code Pro"/>
                      </a:endParaRPr>
                    </a:p>
                  </a:txBody>
                  <a:tcPr marT="19050" marB="19050" marR="28575" marL="28575" anchor="b">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chemeClr val="lt1"/>
                    </a:solidFill>
                  </a:tcPr>
                </a:tc>
                <a:tc>
                  <a:txBody>
                    <a:bodyPr/>
                    <a:lstStyle/>
                    <a:p>
                      <a:pPr indent="0" lvl="0" marL="0" rtl="0" algn="l">
                        <a:lnSpc>
                          <a:spcPct val="115000"/>
                        </a:lnSpc>
                        <a:spcBef>
                          <a:spcPts val="0"/>
                        </a:spcBef>
                        <a:spcAft>
                          <a:spcPts val="0"/>
                        </a:spcAft>
                        <a:buNone/>
                      </a:pPr>
                      <a:r>
                        <a:rPr b="1" lang="en" sz="1200">
                          <a:solidFill>
                            <a:schemeClr val="dk1"/>
                          </a:solidFill>
                          <a:latin typeface="Source Code Pro"/>
                          <a:ea typeface="Source Code Pro"/>
                          <a:cs typeface="Source Code Pro"/>
                          <a:sym typeface="Source Code Pro"/>
                        </a:rPr>
                        <a:t>L</a:t>
                      </a:r>
                      <a:endParaRPr b="1" sz="1200">
                        <a:solidFill>
                          <a:schemeClr val="dk1"/>
                        </a:solidFill>
                        <a:latin typeface="Source Code Pro"/>
                        <a:ea typeface="Source Code Pro"/>
                        <a:cs typeface="Source Code Pro"/>
                        <a:sym typeface="Source Code Pro"/>
                      </a:endParaRPr>
                    </a:p>
                  </a:txBody>
                  <a:tcPr marT="19050" marB="19050" marR="28575" marL="28575" anchor="b">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chemeClr val="lt1"/>
                    </a:solidFill>
                  </a:tcPr>
                </a:tc>
                <a:tc>
                  <a:txBody>
                    <a:bodyPr/>
                    <a:lstStyle/>
                    <a:p>
                      <a:pPr indent="0" lvl="0" marL="0" rtl="0" algn="l">
                        <a:lnSpc>
                          <a:spcPct val="115000"/>
                        </a:lnSpc>
                        <a:spcBef>
                          <a:spcPts val="0"/>
                        </a:spcBef>
                        <a:spcAft>
                          <a:spcPts val="0"/>
                        </a:spcAft>
                        <a:buNone/>
                      </a:pPr>
                      <a:r>
                        <a:rPr b="1" lang="en" sz="1200">
                          <a:solidFill>
                            <a:schemeClr val="dk1"/>
                          </a:solidFill>
                          <a:latin typeface="Source Code Pro"/>
                          <a:ea typeface="Source Code Pro"/>
                          <a:cs typeface="Source Code Pro"/>
                          <a:sym typeface="Source Code Pro"/>
                        </a:rPr>
                        <a:t>C</a:t>
                      </a:r>
                      <a:endParaRPr b="1" sz="1200">
                        <a:solidFill>
                          <a:schemeClr val="dk1"/>
                        </a:solidFill>
                        <a:latin typeface="Source Code Pro"/>
                        <a:ea typeface="Source Code Pro"/>
                        <a:cs typeface="Source Code Pro"/>
                        <a:sym typeface="Source Code Pro"/>
                      </a:endParaRPr>
                    </a:p>
                  </a:txBody>
                  <a:tcPr marT="19050" marB="19050" marR="28575" marL="28575" anchor="b">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chemeClr val="lt1"/>
                    </a:solidFill>
                  </a:tcPr>
                </a:tc>
                <a:tc>
                  <a:txBody>
                    <a:bodyPr/>
                    <a:lstStyle/>
                    <a:p>
                      <a:pPr indent="0" lvl="0" marL="0" rtl="0" algn="l">
                        <a:lnSpc>
                          <a:spcPct val="115000"/>
                        </a:lnSpc>
                        <a:spcBef>
                          <a:spcPts val="0"/>
                        </a:spcBef>
                        <a:spcAft>
                          <a:spcPts val="0"/>
                        </a:spcAft>
                        <a:buNone/>
                      </a:pPr>
                      <a:r>
                        <a:rPr b="1" lang="en" sz="1200">
                          <a:solidFill>
                            <a:schemeClr val="dk1"/>
                          </a:solidFill>
                          <a:latin typeface="Source Code Pro"/>
                          <a:ea typeface="Source Code Pro"/>
                          <a:cs typeface="Source Code Pro"/>
                          <a:sym typeface="Source Code Pro"/>
                        </a:rPr>
                        <a:t>Mitigation</a:t>
                      </a:r>
                      <a:endParaRPr b="1" sz="1200">
                        <a:solidFill>
                          <a:schemeClr val="dk1"/>
                        </a:solidFill>
                        <a:latin typeface="Source Code Pro"/>
                        <a:ea typeface="Source Code Pro"/>
                        <a:cs typeface="Source Code Pro"/>
                        <a:sym typeface="Source Code Pro"/>
                      </a:endParaRPr>
                    </a:p>
                  </a:txBody>
                  <a:tcPr marT="19050" marB="19050" marR="28575" marL="28575" anchor="b">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chemeClr val="lt1"/>
                    </a:solidFill>
                  </a:tcPr>
                </a:tc>
              </a:tr>
              <a:tr h="231700">
                <a:tc>
                  <a:txBody>
                    <a:bodyPr/>
                    <a:lstStyle/>
                    <a:p>
                      <a:pPr indent="0" lvl="0" marL="0" rtl="0" algn="l">
                        <a:lnSpc>
                          <a:spcPct val="115000"/>
                        </a:lnSpc>
                        <a:spcBef>
                          <a:spcPts val="0"/>
                        </a:spcBef>
                        <a:spcAft>
                          <a:spcPts val="0"/>
                        </a:spcAft>
                        <a:buNone/>
                      </a:pPr>
                      <a:r>
                        <a:rPr lang="en" sz="1000">
                          <a:solidFill>
                            <a:schemeClr val="lt1"/>
                          </a:solidFill>
                          <a:latin typeface="Source Code Pro"/>
                          <a:ea typeface="Source Code Pro"/>
                          <a:cs typeface="Source Code Pro"/>
                          <a:sym typeface="Source Code Pro"/>
                        </a:rPr>
                        <a:t>IF the oribter encounters communication outages with the DSN, THEN scientific data could be lost or delayed</a:t>
                      </a:r>
                      <a:endParaRPr sz="1000">
                        <a:solidFill>
                          <a:schemeClr val="lt1"/>
                        </a:solidFill>
                        <a:latin typeface="Source Code Pro"/>
                        <a:ea typeface="Source Code Pro"/>
                        <a:cs typeface="Source Code Pro"/>
                        <a:sym typeface="Source Code Pro"/>
                      </a:endParaRPr>
                    </a:p>
                  </a:txBody>
                  <a:tcPr marT="19050" marB="19050" marR="28575" marL="2857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000">
                          <a:solidFill>
                            <a:schemeClr val="lt1"/>
                          </a:solidFill>
                          <a:latin typeface="Source Code Pro"/>
                          <a:ea typeface="Source Code Pro"/>
                          <a:cs typeface="Source Code Pro"/>
                          <a:sym typeface="Source Code Pro"/>
                        </a:rPr>
                        <a:t>Technical</a:t>
                      </a:r>
                      <a:endParaRPr sz="1000">
                        <a:solidFill>
                          <a:schemeClr val="lt1"/>
                        </a:solidFill>
                        <a:latin typeface="Source Code Pro"/>
                        <a:ea typeface="Source Code Pro"/>
                        <a:cs typeface="Source Code Pro"/>
                        <a:sym typeface="Source Code Pro"/>
                      </a:endParaRPr>
                    </a:p>
                  </a:txBody>
                  <a:tcPr marT="19050" marB="19050" marR="28575" marL="2857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000">
                          <a:solidFill>
                            <a:schemeClr val="lt1"/>
                          </a:solidFill>
                          <a:latin typeface="Source Code Pro"/>
                          <a:ea typeface="Source Code Pro"/>
                          <a:cs typeface="Source Code Pro"/>
                          <a:sym typeface="Source Code Pro"/>
                        </a:rPr>
                        <a:t>2</a:t>
                      </a:r>
                      <a:endParaRPr sz="1000">
                        <a:solidFill>
                          <a:schemeClr val="lt1"/>
                        </a:solidFill>
                        <a:latin typeface="Source Code Pro"/>
                        <a:ea typeface="Source Code Pro"/>
                        <a:cs typeface="Source Code Pro"/>
                        <a:sym typeface="Source Code Pro"/>
                      </a:endParaRPr>
                    </a:p>
                  </a:txBody>
                  <a:tcPr marT="19050" marB="19050" marR="28575" marL="2857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000">
                          <a:solidFill>
                            <a:schemeClr val="lt1"/>
                          </a:solidFill>
                          <a:latin typeface="Source Code Pro"/>
                          <a:ea typeface="Source Code Pro"/>
                          <a:cs typeface="Source Code Pro"/>
                          <a:sym typeface="Source Code Pro"/>
                        </a:rPr>
                        <a:t>2</a:t>
                      </a:r>
                      <a:endParaRPr sz="1000">
                        <a:solidFill>
                          <a:schemeClr val="lt1"/>
                        </a:solidFill>
                        <a:latin typeface="Source Code Pro"/>
                        <a:ea typeface="Source Code Pro"/>
                        <a:cs typeface="Source Code Pro"/>
                        <a:sym typeface="Source Code Pro"/>
                      </a:endParaRPr>
                    </a:p>
                  </a:txBody>
                  <a:tcPr marT="19050" marB="19050" marR="28575" marL="2857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292100" lvl="0" marL="457200" rtl="0" algn="l">
                        <a:lnSpc>
                          <a:spcPct val="115000"/>
                        </a:lnSpc>
                        <a:spcBef>
                          <a:spcPts val="0"/>
                        </a:spcBef>
                        <a:spcAft>
                          <a:spcPts val="0"/>
                        </a:spcAft>
                        <a:buClr>
                          <a:schemeClr val="lt1"/>
                        </a:buClr>
                        <a:buSzPts val="1000"/>
                        <a:buFont typeface="Source Code Pro"/>
                        <a:buChar char="●"/>
                      </a:pPr>
                      <a:r>
                        <a:rPr lang="en" sz="1000">
                          <a:solidFill>
                            <a:schemeClr val="lt1"/>
                          </a:solidFill>
                          <a:latin typeface="Source Code Pro"/>
                          <a:ea typeface="Source Code Pro"/>
                          <a:cs typeface="Source Code Pro"/>
                          <a:sym typeface="Source Code Pro"/>
                        </a:rPr>
                        <a:t>Storage holds science data</a:t>
                      </a:r>
                      <a:endParaRPr sz="1000">
                        <a:solidFill>
                          <a:schemeClr val="lt1"/>
                        </a:solidFill>
                        <a:latin typeface="Source Code Pro"/>
                        <a:ea typeface="Source Code Pro"/>
                        <a:cs typeface="Source Code Pro"/>
                        <a:sym typeface="Source Code Pro"/>
                      </a:endParaRPr>
                    </a:p>
                    <a:p>
                      <a:pPr indent="-292100" lvl="0" marL="457200" rtl="0" algn="l">
                        <a:lnSpc>
                          <a:spcPct val="115000"/>
                        </a:lnSpc>
                        <a:spcBef>
                          <a:spcPts val="0"/>
                        </a:spcBef>
                        <a:spcAft>
                          <a:spcPts val="0"/>
                        </a:spcAft>
                        <a:buClr>
                          <a:schemeClr val="lt1"/>
                        </a:buClr>
                        <a:buSzPts val="1000"/>
                        <a:buFont typeface="Source Code Pro"/>
                        <a:buChar char="●"/>
                      </a:pPr>
                      <a:r>
                        <a:rPr lang="en" sz="1000">
                          <a:solidFill>
                            <a:schemeClr val="lt1"/>
                          </a:solidFill>
                          <a:latin typeface="Source Code Pro"/>
                          <a:ea typeface="Source Code Pro"/>
                          <a:cs typeface="Source Code Pro"/>
                          <a:sym typeface="Source Code Pro"/>
                        </a:rPr>
                        <a:t>Pre-launch compatibility testing</a:t>
                      </a:r>
                      <a:endParaRPr sz="1000">
                        <a:solidFill>
                          <a:schemeClr val="lt1"/>
                        </a:solidFill>
                        <a:latin typeface="Source Code Pro"/>
                        <a:ea typeface="Source Code Pro"/>
                        <a:cs typeface="Source Code Pro"/>
                        <a:sym typeface="Source Code Pro"/>
                      </a:endParaRPr>
                    </a:p>
                  </a:txBody>
                  <a:tcPr marT="19050" marB="19050" marR="28575" marL="2857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r>
              <a:tr h="369225">
                <a:tc>
                  <a:txBody>
                    <a:bodyPr/>
                    <a:lstStyle/>
                    <a:p>
                      <a:pPr indent="0" lvl="0" marL="0" rtl="0" algn="l">
                        <a:lnSpc>
                          <a:spcPct val="115000"/>
                        </a:lnSpc>
                        <a:spcBef>
                          <a:spcPts val="0"/>
                        </a:spcBef>
                        <a:spcAft>
                          <a:spcPts val="0"/>
                        </a:spcAft>
                        <a:buNone/>
                      </a:pPr>
                      <a:r>
                        <a:rPr lang="en" sz="1000">
                          <a:solidFill>
                            <a:schemeClr val="lt1"/>
                          </a:solidFill>
                          <a:latin typeface="Source Code Pro"/>
                          <a:ea typeface="Source Code Pro"/>
                          <a:cs typeface="Source Code Pro"/>
                          <a:sym typeface="Source Code Pro"/>
                        </a:rPr>
                        <a:t>IF the RPS estimated worst-case power output is lower than anticipated, THEN insufficient power to the flight subsystems may result</a:t>
                      </a:r>
                      <a:endParaRPr sz="1000">
                        <a:solidFill>
                          <a:schemeClr val="lt1"/>
                        </a:solidFill>
                        <a:latin typeface="Source Code Pro"/>
                        <a:ea typeface="Source Code Pro"/>
                        <a:cs typeface="Source Code Pro"/>
                        <a:sym typeface="Source Code Pro"/>
                      </a:endParaRPr>
                    </a:p>
                  </a:txBody>
                  <a:tcPr marT="19050" marB="19050" marR="28575" marL="2857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000">
                          <a:solidFill>
                            <a:schemeClr val="lt1"/>
                          </a:solidFill>
                          <a:latin typeface="Source Code Pro"/>
                          <a:ea typeface="Source Code Pro"/>
                          <a:cs typeface="Source Code Pro"/>
                          <a:sym typeface="Source Code Pro"/>
                        </a:rPr>
                        <a:t>Technical</a:t>
                      </a:r>
                      <a:endParaRPr sz="1000">
                        <a:solidFill>
                          <a:schemeClr val="lt1"/>
                        </a:solidFill>
                        <a:latin typeface="Source Code Pro"/>
                        <a:ea typeface="Source Code Pro"/>
                        <a:cs typeface="Source Code Pro"/>
                        <a:sym typeface="Source Code Pro"/>
                      </a:endParaRPr>
                    </a:p>
                  </a:txBody>
                  <a:tcPr marT="19050" marB="19050" marR="28575" marL="2857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000">
                          <a:solidFill>
                            <a:schemeClr val="lt1"/>
                          </a:solidFill>
                          <a:latin typeface="Source Code Pro"/>
                          <a:ea typeface="Source Code Pro"/>
                          <a:cs typeface="Source Code Pro"/>
                          <a:sym typeface="Source Code Pro"/>
                        </a:rPr>
                        <a:t>1</a:t>
                      </a:r>
                      <a:endParaRPr sz="1000">
                        <a:solidFill>
                          <a:schemeClr val="lt1"/>
                        </a:solidFill>
                        <a:latin typeface="Source Code Pro"/>
                        <a:ea typeface="Source Code Pro"/>
                        <a:cs typeface="Source Code Pro"/>
                        <a:sym typeface="Source Code Pro"/>
                      </a:endParaRPr>
                    </a:p>
                  </a:txBody>
                  <a:tcPr marT="19050" marB="19050" marR="28575" marL="2857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000">
                          <a:solidFill>
                            <a:schemeClr val="lt1"/>
                          </a:solidFill>
                          <a:latin typeface="Source Code Pro"/>
                          <a:ea typeface="Source Code Pro"/>
                          <a:cs typeface="Source Code Pro"/>
                          <a:sym typeface="Source Code Pro"/>
                        </a:rPr>
                        <a:t>3</a:t>
                      </a:r>
                      <a:endParaRPr sz="1000">
                        <a:solidFill>
                          <a:schemeClr val="lt1"/>
                        </a:solidFill>
                        <a:latin typeface="Source Code Pro"/>
                        <a:ea typeface="Source Code Pro"/>
                        <a:cs typeface="Source Code Pro"/>
                        <a:sym typeface="Source Code Pro"/>
                      </a:endParaRPr>
                    </a:p>
                  </a:txBody>
                  <a:tcPr marT="19050" marB="19050" marR="28575" marL="2857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292100" lvl="0" marL="457200" rtl="0" algn="l">
                        <a:lnSpc>
                          <a:spcPct val="115000"/>
                        </a:lnSpc>
                        <a:spcBef>
                          <a:spcPts val="0"/>
                        </a:spcBef>
                        <a:spcAft>
                          <a:spcPts val="0"/>
                        </a:spcAft>
                        <a:buClr>
                          <a:schemeClr val="lt1"/>
                        </a:buClr>
                        <a:buSzPts val="1000"/>
                        <a:buFont typeface="Source Code Pro"/>
                        <a:buChar char="●"/>
                      </a:pPr>
                      <a:r>
                        <a:rPr lang="en" sz="1000">
                          <a:solidFill>
                            <a:schemeClr val="lt1"/>
                          </a:solidFill>
                          <a:latin typeface="Source Code Pro"/>
                          <a:ea typeface="Source Code Pro"/>
                          <a:cs typeface="Source Code Pro"/>
                          <a:sym typeface="Source Code Pro"/>
                        </a:rPr>
                        <a:t>Look at trade-offs between utilizing an extra RTG versus an extra battery</a:t>
                      </a:r>
                      <a:endParaRPr sz="1000">
                        <a:solidFill>
                          <a:schemeClr val="lt1"/>
                        </a:solidFill>
                        <a:latin typeface="Source Code Pro"/>
                        <a:ea typeface="Source Code Pro"/>
                        <a:cs typeface="Source Code Pro"/>
                        <a:sym typeface="Source Code Pro"/>
                      </a:endParaRPr>
                    </a:p>
                  </a:txBody>
                  <a:tcPr marT="19050" marB="19050" marR="28575" marL="2857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r>
              <a:tr h="369225">
                <a:tc>
                  <a:txBody>
                    <a:bodyPr/>
                    <a:lstStyle/>
                    <a:p>
                      <a:pPr indent="0" lvl="0" marL="0" rtl="0" algn="l">
                        <a:lnSpc>
                          <a:spcPct val="115000"/>
                        </a:lnSpc>
                        <a:spcBef>
                          <a:spcPts val="0"/>
                        </a:spcBef>
                        <a:spcAft>
                          <a:spcPts val="0"/>
                        </a:spcAft>
                        <a:buNone/>
                      </a:pPr>
                      <a:r>
                        <a:rPr lang="en" sz="1000">
                          <a:solidFill>
                            <a:schemeClr val="lt1"/>
                          </a:solidFill>
                          <a:latin typeface="Source Code Pro"/>
                          <a:ea typeface="Source Code Pro"/>
                          <a:cs typeface="Source Code Pro"/>
                          <a:sym typeface="Source Code Pro"/>
                        </a:rPr>
                        <a:t>IF the instrument with TRL 5 or lower is not ready by the launch date, THEN launch could be delayed and/or scientific objectives will not be met</a:t>
                      </a:r>
                      <a:endParaRPr sz="1000">
                        <a:solidFill>
                          <a:schemeClr val="lt1"/>
                        </a:solidFill>
                        <a:latin typeface="Source Code Pro"/>
                        <a:ea typeface="Source Code Pro"/>
                        <a:cs typeface="Source Code Pro"/>
                        <a:sym typeface="Source Code Pro"/>
                      </a:endParaRPr>
                    </a:p>
                  </a:txBody>
                  <a:tcPr marT="19050" marB="19050" marR="28575" marL="2857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000">
                          <a:solidFill>
                            <a:schemeClr val="lt1"/>
                          </a:solidFill>
                          <a:latin typeface="Source Code Pro"/>
                          <a:ea typeface="Source Code Pro"/>
                          <a:cs typeface="Source Code Pro"/>
                          <a:sym typeface="Source Code Pro"/>
                        </a:rPr>
                        <a:t>Program</a:t>
                      </a:r>
                      <a:endParaRPr sz="1000">
                        <a:solidFill>
                          <a:schemeClr val="lt1"/>
                        </a:solidFill>
                        <a:latin typeface="Source Code Pro"/>
                        <a:ea typeface="Source Code Pro"/>
                        <a:cs typeface="Source Code Pro"/>
                        <a:sym typeface="Source Code Pro"/>
                      </a:endParaRPr>
                    </a:p>
                    <a:p>
                      <a:pPr indent="0" lvl="0" marL="0" rtl="0" algn="l">
                        <a:lnSpc>
                          <a:spcPct val="115000"/>
                        </a:lnSpc>
                        <a:spcBef>
                          <a:spcPts val="0"/>
                        </a:spcBef>
                        <a:spcAft>
                          <a:spcPts val="0"/>
                        </a:spcAft>
                        <a:buNone/>
                      </a:pPr>
                      <a:r>
                        <a:rPr lang="en" sz="1000">
                          <a:solidFill>
                            <a:schemeClr val="lt1"/>
                          </a:solidFill>
                          <a:latin typeface="Source Code Pro"/>
                          <a:ea typeface="Source Code Pro"/>
                          <a:cs typeface="Source Code Pro"/>
                          <a:sym typeface="Source Code Pro"/>
                        </a:rPr>
                        <a:t>(Cost/</a:t>
                      </a:r>
                      <a:endParaRPr sz="1000">
                        <a:solidFill>
                          <a:schemeClr val="lt1"/>
                        </a:solidFill>
                        <a:latin typeface="Source Code Pro"/>
                        <a:ea typeface="Source Code Pro"/>
                        <a:cs typeface="Source Code Pro"/>
                        <a:sym typeface="Source Code Pro"/>
                      </a:endParaRPr>
                    </a:p>
                    <a:p>
                      <a:pPr indent="0" lvl="0" marL="0" rtl="0" algn="l">
                        <a:lnSpc>
                          <a:spcPct val="115000"/>
                        </a:lnSpc>
                        <a:spcBef>
                          <a:spcPts val="0"/>
                        </a:spcBef>
                        <a:spcAft>
                          <a:spcPts val="0"/>
                        </a:spcAft>
                        <a:buNone/>
                      </a:pPr>
                      <a:r>
                        <a:rPr lang="en" sz="1000">
                          <a:solidFill>
                            <a:schemeClr val="lt1"/>
                          </a:solidFill>
                          <a:latin typeface="Source Code Pro"/>
                          <a:ea typeface="Source Code Pro"/>
                          <a:cs typeface="Source Code Pro"/>
                          <a:sym typeface="Source Code Pro"/>
                        </a:rPr>
                        <a:t>Schedule)</a:t>
                      </a:r>
                      <a:endParaRPr sz="1000">
                        <a:solidFill>
                          <a:schemeClr val="lt1"/>
                        </a:solidFill>
                        <a:latin typeface="Source Code Pro"/>
                        <a:ea typeface="Source Code Pro"/>
                        <a:cs typeface="Source Code Pro"/>
                        <a:sym typeface="Source Code Pro"/>
                      </a:endParaRPr>
                    </a:p>
                  </a:txBody>
                  <a:tcPr marT="19050" marB="19050" marR="28575" marL="2857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000">
                          <a:solidFill>
                            <a:schemeClr val="lt1"/>
                          </a:solidFill>
                          <a:latin typeface="Source Code Pro"/>
                          <a:ea typeface="Source Code Pro"/>
                          <a:cs typeface="Source Code Pro"/>
                          <a:sym typeface="Source Code Pro"/>
                        </a:rPr>
                        <a:t>2</a:t>
                      </a:r>
                      <a:endParaRPr sz="1000">
                        <a:solidFill>
                          <a:schemeClr val="lt1"/>
                        </a:solidFill>
                        <a:latin typeface="Source Code Pro"/>
                        <a:ea typeface="Source Code Pro"/>
                        <a:cs typeface="Source Code Pro"/>
                        <a:sym typeface="Source Code Pro"/>
                      </a:endParaRPr>
                    </a:p>
                  </a:txBody>
                  <a:tcPr marT="19050" marB="19050" marR="28575" marL="2857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000">
                          <a:solidFill>
                            <a:schemeClr val="lt1"/>
                          </a:solidFill>
                          <a:latin typeface="Source Code Pro"/>
                          <a:ea typeface="Source Code Pro"/>
                          <a:cs typeface="Source Code Pro"/>
                          <a:sym typeface="Source Code Pro"/>
                        </a:rPr>
                        <a:t>3</a:t>
                      </a:r>
                      <a:endParaRPr sz="1000">
                        <a:solidFill>
                          <a:schemeClr val="lt1"/>
                        </a:solidFill>
                        <a:latin typeface="Source Code Pro"/>
                        <a:ea typeface="Source Code Pro"/>
                        <a:cs typeface="Source Code Pro"/>
                        <a:sym typeface="Source Code Pro"/>
                      </a:endParaRPr>
                    </a:p>
                  </a:txBody>
                  <a:tcPr marT="19050" marB="19050" marR="28575" marL="2857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292100" lvl="0" marL="457200" rtl="0" algn="l">
                        <a:lnSpc>
                          <a:spcPct val="115000"/>
                        </a:lnSpc>
                        <a:spcBef>
                          <a:spcPts val="0"/>
                        </a:spcBef>
                        <a:spcAft>
                          <a:spcPts val="0"/>
                        </a:spcAft>
                        <a:buClr>
                          <a:schemeClr val="lt1"/>
                        </a:buClr>
                        <a:buSzPts val="1000"/>
                        <a:buFont typeface="Source Code Pro"/>
                        <a:buChar char="●"/>
                      </a:pPr>
                      <a:r>
                        <a:rPr lang="en" sz="1000">
                          <a:solidFill>
                            <a:schemeClr val="lt1"/>
                          </a:solidFill>
                          <a:latin typeface="Source Code Pro"/>
                          <a:ea typeface="Source Code Pro"/>
                          <a:cs typeface="Source Code Pro"/>
                          <a:sym typeface="Source Code Pro"/>
                        </a:rPr>
                        <a:t>Look into trade-offs of utilizing other scientific instruments</a:t>
                      </a:r>
                      <a:endParaRPr sz="1000">
                        <a:solidFill>
                          <a:schemeClr val="lt1"/>
                        </a:solidFill>
                        <a:latin typeface="Source Code Pro"/>
                        <a:ea typeface="Source Code Pro"/>
                        <a:cs typeface="Source Code Pro"/>
                        <a:sym typeface="Source Code Pro"/>
                      </a:endParaRPr>
                    </a:p>
                    <a:p>
                      <a:pPr indent="-292100" lvl="0" marL="457200" rtl="0" algn="l">
                        <a:lnSpc>
                          <a:spcPct val="115000"/>
                        </a:lnSpc>
                        <a:spcBef>
                          <a:spcPts val="0"/>
                        </a:spcBef>
                        <a:spcAft>
                          <a:spcPts val="0"/>
                        </a:spcAft>
                        <a:buClr>
                          <a:schemeClr val="lt1"/>
                        </a:buClr>
                        <a:buSzPts val="1000"/>
                        <a:buFont typeface="Source Code Pro"/>
                        <a:buChar char="●"/>
                      </a:pPr>
                      <a:r>
                        <a:rPr lang="en" sz="1000">
                          <a:solidFill>
                            <a:schemeClr val="lt1"/>
                          </a:solidFill>
                          <a:latin typeface="Source Code Pro"/>
                          <a:ea typeface="Source Code Pro"/>
                          <a:cs typeface="Source Code Pro"/>
                          <a:sym typeface="Source Code Pro"/>
                        </a:rPr>
                        <a:t>Ensure all mission-ending subsystems are TRL 6+</a:t>
                      </a:r>
                      <a:endParaRPr sz="1000">
                        <a:solidFill>
                          <a:schemeClr val="lt1"/>
                        </a:solidFill>
                        <a:latin typeface="Source Code Pro"/>
                        <a:ea typeface="Source Code Pro"/>
                        <a:cs typeface="Source Code Pro"/>
                        <a:sym typeface="Source Code Pro"/>
                      </a:endParaRPr>
                    </a:p>
                  </a:txBody>
                  <a:tcPr marT="19050" marB="19050" marR="28575" marL="2857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r>
              <a:tr h="369225">
                <a:tc>
                  <a:txBody>
                    <a:bodyPr/>
                    <a:lstStyle/>
                    <a:p>
                      <a:pPr indent="0" lvl="0" marL="0" rtl="0" algn="l">
                        <a:lnSpc>
                          <a:spcPct val="115000"/>
                        </a:lnSpc>
                        <a:spcBef>
                          <a:spcPts val="0"/>
                        </a:spcBef>
                        <a:spcAft>
                          <a:spcPts val="0"/>
                        </a:spcAft>
                        <a:buNone/>
                      </a:pPr>
                      <a:r>
                        <a:rPr lang="en" sz="1000">
                          <a:solidFill>
                            <a:schemeClr val="lt1"/>
                          </a:solidFill>
                          <a:latin typeface="Source Code Pro"/>
                          <a:ea typeface="Source Code Pro"/>
                          <a:cs typeface="Source Code Pro"/>
                          <a:sym typeface="Source Code Pro"/>
                        </a:rPr>
                        <a:t>IF more detailed analysis indicates increased radiation hardness requirements, THEN higher parts cost could be incurred and/or additional shielding could be required</a:t>
                      </a:r>
                      <a:endParaRPr sz="1000">
                        <a:solidFill>
                          <a:schemeClr val="lt1"/>
                        </a:solidFill>
                        <a:latin typeface="Source Code Pro"/>
                        <a:ea typeface="Source Code Pro"/>
                        <a:cs typeface="Source Code Pro"/>
                        <a:sym typeface="Source Code Pro"/>
                      </a:endParaRPr>
                    </a:p>
                  </a:txBody>
                  <a:tcPr marT="19050" marB="19050" marR="28575" marL="2857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000">
                          <a:solidFill>
                            <a:schemeClr val="lt1"/>
                          </a:solidFill>
                          <a:latin typeface="Source Code Pro"/>
                          <a:ea typeface="Source Code Pro"/>
                          <a:cs typeface="Source Code Pro"/>
                          <a:sym typeface="Source Code Pro"/>
                        </a:rPr>
                        <a:t>Technical, Safety</a:t>
                      </a:r>
                      <a:endParaRPr sz="1000">
                        <a:solidFill>
                          <a:schemeClr val="lt1"/>
                        </a:solidFill>
                        <a:latin typeface="Source Code Pro"/>
                        <a:ea typeface="Source Code Pro"/>
                        <a:cs typeface="Source Code Pro"/>
                        <a:sym typeface="Source Code Pro"/>
                      </a:endParaRPr>
                    </a:p>
                  </a:txBody>
                  <a:tcPr marT="19050" marB="19050" marR="28575" marL="2857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000">
                          <a:solidFill>
                            <a:schemeClr val="lt1"/>
                          </a:solidFill>
                          <a:latin typeface="Source Code Pro"/>
                          <a:ea typeface="Source Code Pro"/>
                          <a:cs typeface="Source Code Pro"/>
                          <a:sym typeface="Source Code Pro"/>
                        </a:rPr>
                        <a:t>2</a:t>
                      </a:r>
                      <a:endParaRPr sz="1000">
                        <a:solidFill>
                          <a:schemeClr val="lt1"/>
                        </a:solidFill>
                        <a:latin typeface="Source Code Pro"/>
                        <a:ea typeface="Source Code Pro"/>
                        <a:cs typeface="Source Code Pro"/>
                        <a:sym typeface="Source Code Pro"/>
                      </a:endParaRPr>
                    </a:p>
                  </a:txBody>
                  <a:tcPr marT="19050" marB="19050" marR="28575" marL="2857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000">
                          <a:solidFill>
                            <a:schemeClr val="lt1"/>
                          </a:solidFill>
                          <a:latin typeface="Source Code Pro"/>
                          <a:ea typeface="Source Code Pro"/>
                          <a:cs typeface="Source Code Pro"/>
                          <a:sym typeface="Source Code Pro"/>
                        </a:rPr>
                        <a:t>3</a:t>
                      </a:r>
                      <a:endParaRPr sz="1000">
                        <a:solidFill>
                          <a:schemeClr val="lt1"/>
                        </a:solidFill>
                        <a:latin typeface="Source Code Pro"/>
                        <a:ea typeface="Source Code Pro"/>
                        <a:cs typeface="Source Code Pro"/>
                        <a:sym typeface="Source Code Pro"/>
                      </a:endParaRPr>
                    </a:p>
                  </a:txBody>
                  <a:tcPr marT="19050" marB="19050" marR="28575" marL="2857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292100" lvl="0" marL="457200" rtl="0" algn="l">
                        <a:lnSpc>
                          <a:spcPct val="115000"/>
                        </a:lnSpc>
                        <a:spcBef>
                          <a:spcPts val="0"/>
                        </a:spcBef>
                        <a:spcAft>
                          <a:spcPts val="0"/>
                        </a:spcAft>
                        <a:buClr>
                          <a:schemeClr val="lt1"/>
                        </a:buClr>
                        <a:buSzPts val="1000"/>
                        <a:buFont typeface="Source Code Pro"/>
                        <a:buChar char="●"/>
                      </a:pPr>
                      <a:r>
                        <a:rPr lang="en" sz="1000">
                          <a:solidFill>
                            <a:schemeClr val="lt1"/>
                          </a:solidFill>
                          <a:latin typeface="Source Code Pro"/>
                          <a:ea typeface="Source Code Pro"/>
                          <a:cs typeface="Source Code Pro"/>
                          <a:sym typeface="Source Code Pro"/>
                        </a:rPr>
                        <a:t>Conduct detailed radiation modeling and analysis early</a:t>
                      </a:r>
                      <a:endParaRPr sz="1000">
                        <a:solidFill>
                          <a:schemeClr val="lt1"/>
                        </a:solidFill>
                        <a:latin typeface="Source Code Pro"/>
                        <a:ea typeface="Source Code Pro"/>
                        <a:cs typeface="Source Code Pro"/>
                        <a:sym typeface="Source Code Pro"/>
                      </a:endParaRPr>
                    </a:p>
                    <a:p>
                      <a:pPr indent="-292100" lvl="0" marL="457200" rtl="0" algn="l">
                        <a:lnSpc>
                          <a:spcPct val="115000"/>
                        </a:lnSpc>
                        <a:spcBef>
                          <a:spcPts val="0"/>
                        </a:spcBef>
                        <a:spcAft>
                          <a:spcPts val="0"/>
                        </a:spcAft>
                        <a:buClr>
                          <a:schemeClr val="lt1"/>
                        </a:buClr>
                        <a:buSzPts val="1000"/>
                        <a:buFont typeface="Source Code Pro"/>
                        <a:buChar char="●"/>
                      </a:pPr>
                      <a:r>
                        <a:rPr lang="en" sz="1000">
                          <a:solidFill>
                            <a:schemeClr val="lt1"/>
                          </a:solidFill>
                          <a:latin typeface="Source Code Pro"/>
                          <a:ea typeface="Source Code Pro"/>
                          <a:cs typeface="Source Code Pro"/>
                          <a:sym typeface="Source Code Pro"/>
                        </a:rPr>
                        <a:t>Increase shielding mass allocations as needed</a:t>
                      </a:r>
                      <a:endParaRPr sz="1000">
                        <a:solidFill>
                          <a:schemeClr val="lt1"/>
                        </a:solidFill>
                        <a:latin typeface="Source Code Pro"/>
                        <a:ea typeface="Source Code Pro"/>
                        <a:cs typeface="Source Code Pro"/>
                        <a:sym typeface="Source Code Pro"/>
                      </a:endParaRPr>
                    </a:p>
                  </a:txBody>
                  <a:tcPr marT="19050" marB="19050" marR="28575" marL="2857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r>
            </a:tbl>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6" name="Shape 1406"/>
        <p:cNvGrpSpPr/>
        <p:nvPr/>
      </p:nvGrpSpPr>
      <p:grpSpPr>
        <a:xfrm>
          <a:off x="0" y="0"/>
          <a:ext cx="0" cy="0"/>
          <a:chOff x="0" y="0"/>
          <a:chExt cx="0" cy="0"/>
        </a:xfrm>
      </p:grpSpPr>
      <p:sp>
        <p:nvSpPr>
          <p:cNvPr id="1407" name="Google Shape;1407;p108"/>
          <p:cNvSpPr txBox="1"/>
          <p:nvPr>
            <p:ph type="title"/>
          </p:nvPr>
        </p:nvSpPr>
        <p:spPr>
          <a:xfrm>
            <a:off x="476700" y="166225"/>
            <a:ext cx="8190600" cy="572700"/>
          </a:xfrm>
          <a:prstGeom prst="rect">
            <a:avLst/>
          </a:prstGeom>
        </p:spPr>
        <p:txBody>
          <a:bodyPr anchorCtr="0" anchor="ctr" bIns="91425" lIns="91425" spcFirstLastPara="1" rIns="91425" wrap="square" tIns="91425">
            <a:normAutofit fontScale="90000"/>
          </a:bodyPr>
          <a:lstStyle/>
          <a:p>
            <a:pPr indent="0" lvl="0" marL="0" rtl="0" algn="ctr">
              <a:spcBef>
                <a:spcPts val="0"/>
              </a:spcBef>
              <a:spcAft>
                <a:spcPts val="0"/>
              </a:spcAft>
              <a:buSzPct val="35357"/>
              <a:buNone/>
            </a:pPr>
            <a:r>
              <a:rPr lang="en" sz="2800"/>
              <a:t>Terrestrial/Atmospheric Characterization and Observation of Satellites &amp; </a:t>
            </a:r>
            <a:r>
              <a:rPr lang="en" sz="2800"/>
              <a:t>Uranus </a:t>
            </a:r>
            <a:endParaRPr sz="3150"/>
          </a:p>
        </p:txBody>
      </p:sp>
      <p:sp>
        <p:nvSpPr>
          <p:cNvPr id="1408" name="Google Shape;1408;p108"/>
          <p:cNvSpPr txBox="1"/>
          <p:nvPr>
            <p:ph idx="1" type="body"/>
          </p:nvPr>
        </p:nvSpPr>
        <p:spPr>
          <a:xfrm>
            <a:off x="233300" y="738925"/>
            <a:ext cx="8662200" cy="980100"/>
          </a:xfrm>
          <a:prstGeom prst="rect">
            <a:avLst/>
          </a:prstGeom>
          <a:ln cap="flat" cmpd="sng" w="19050">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Source Code Pro"/>
                <a:ea typeface="Source Code Pro"/>
                <a:cs typeface="Source Code Pro"/>
                <a:sym typeface="Source Code Pro"/>
              </a:rPr>
              <a:t>Mission Statement:</a:t>
            </a:r>
            <a:endParaRPr b="1">
              <a:latin typeface="Source Code Pro"/>
              <a:ea typeface="Source Code Pro"/>
              <a:cs typeface="Source Code Pro"/>
              <a:sym typeface="Source Code Pro"/>
            </a:endParaRPr>
          </a:p>
          <a:p>
            <a:pPr indent="0" lvl="0" marL="0" rtl="0" algn="l">
              <a:spcBef>
                <a:spcPts val="0"/>
              </a:spcBef>
              <a:spcAft>
                <a:spcPts val="0"/>
              </a:spcAft>
              <a:buNone/>
            </a:pPr>
            <a:r>
              <a:rPr i="1" lang="en"/>
              <a:t>To conduct a pioneering deep space scientific exploration of Uranus, leveraging the latest advances in technology and engineering to study this mysterious and little-understood planet. By deploying an orbiter and a probe, we aim to gather new insights into the composition, atmosphere, and magnetic field of Uranus, as well as its moons and ring system.</a:t>
            </a:r>
            <a:endParaRPr i="1"/>
          </a:p>
          <a:p>
            <a:pPr indent="0" lvl="0" marL="0" rtl="0" algn="l">
              <a:spcBef>
                <a:spcPts val="1200"/>
              </a:spcBef>
              <a:spcAft>
                <a:spcPts val="0"/>
              </a:spcAft>
              <a:buNone/>
            </a:pPr>
            <a:r>
              <a:t/>
            </a:r>
            <a:endParaRPr/>
          </a:p>
          <a:p>
            <a:pPr indent="0" lvl="0" marL="0" rtl="0" algn="l">
              <a:spcBef>
                <a:spcPts val="1200"/>
              </a:spcBef>
              <a:spcAft>
                <a:spcPts val="1200"/>
              </a:spcAft>
              <a:buNone/>
            </a:pPr>
            <a:r>
              <a:t/>
            </a:r>
            <a:endParaRPr/>
          </a:p>
        </p:txBody>
      </p:sp>
      <p:sp>
        <p:nvSpPr>
          <p:cNvPr id="1409" name="Google Shape;1409;p108"/>
          <p:cNvSpPr txBox="1"/>
          <p:nvPr/>
        </p:nvSpPr>
        <p:spPr>
          <a:xfrm>
            <a:off x="233300" y="1828800"/>
            <a:ext cx="3860400" cy="3063000"/>
          </a:xfrm>
          <a:prstGeom prst="rect">
            <a:avLst/>
          </a:prstGeom>
          <a:noFill/>
          <a:ln cap="flat" cmpd="sng" w="19050">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en" sz="1100">
                <a:solidFill>
                  <a:schemeClr val="lt1"/>
                </a:solidFill>
                <a:latin typeface="Source Code Pro"/>
                <a:ea typeface="Source Code Pro"/>
                <a:cs typeface="Source Code Pro"/>
                <a:sym typeface="Source Code Pro"/>
              </a:rPr>
              <a:t>Scientific Payload: </a:t>
            </a:r>
            <a:endParaRPr b="1" sz="1100">
              <a:solidFill>
                <a:schemeClr val="lt1"/>
              </a:solidFill>
              <a:latin typeface="Source Code Pro"/>
              <a:ea typeface="Source Code Pro"/>
              <a:cs typeface="Source Code Pro"/>
              <a:sym typeface="Source Code Pro"/>
            </a:endParaRPr>
          </a:p>
          <a:p>
            <a:pPr indent="0" lvl="0" marL="0" rtl="0" algn="ctr">
              <a:spcBef>
                <a:spcPts val="0"/>
              </a:spcBef>
              <a:spcAft>
                <a:spcPts val="0"/>
              </a:spcAft>
              <a:buNone/>
            </a:pPr>
            <a:r>
              <a:rPr b="1" lang="en" sz="1100">
                <a:solidFill>
                  <a:schemeClr val="lt1"/>
                </a:solidFill>
                <a:latin typeface="Source Code Pro"/>
                <a:ea typeface="Source Code Pro"/>
                <a:cs typeface="Source Code Pro"/>
                <a:sym typeface="Source Code Pro"/>
              </a:rPr>
              <a:t>Orbiter</a:t>
            </a:r>
            <a:endParaRPr b="1" sz="1100">
              <a:solidFill>
                <a:schemeClr val="lt1"/>
              </a:solidFill>
              <a:latin typeface="Source Code Pro"/>
              <a:ea typeface="Source Code Pro"/>
              <a:cs typeface="Source Code Pro"/>
              <a:sym typeface="Source Code Pro"/>
            </a:endParaRPr>
          </a:p>
          <a:p>
            <a:pPr indent="0" lvl="0" marL="0" rtl="0" algn="l">
              <a:spcBef>
                <a:spcPts val="0"/>
              </a:spcBef>
              <a:spcAft>
                <a:spcPts val="0"/>
              </a:spcAft>
              <a:buNone/>
            </a:pPr>
            <a:r>
              <a:rPr lang="en" sz="1100">
                <a:solidFill>
                  <a:schemeClr val="lt1"/>
                </a:solidFill>
                <a:latin typeface="Source Code Pro Light"/>
                <a:ea typeface="Source Code Pro Light"/>
                <a:cs typeface="Source Code Pro Light"/>
                <a:sym typeface="Source Code Pro Light"/>
              </a:rPr>
              <a:t>Imaging Science System</a:t>
            </a:r>
            <a:endParaRPr sz="1100">
              <a:solidFill>
                <a:schemeClr val="lt1"/>
              </a:solidFill>
              <a:latin typeface="Source Code Pro Light"/>
              <a:ea typeface="Source Code Pro Light"/>
              <a:cs typeface="Source Code Pro Light"/>
              <a:sym typeface="Source Code Pro Light"/>
            </a:endParaRPr>
          </a:p>
          <a:p>
            <a:pPr indent="0" lvl="0" marL="0" rtl="0" algn="l">
              <a:spcBef>
                <a:spcPts val="0"/>
              </a:spcBef>
              <a:spcAft>
                <a:spcPts val="0"/>
              </a:spcAft>
              <a:buNone/>
            </a:pPr>
            <a:r>
              <a:rPr lang="en" sz="1100">
                <a:solidFill>
                  <a:schemeClr val="lt1"/>
                </a:solidFill>
                <a:latin typeface="Source Code Pro Light"/>
                <a:ea typeface="Source Code Pro Light"/>
                <a:cs typeface="Source Code Pro Light"/>
                <a:sym typeface="Source Code Pro Light"/>
              </a:rPr>
              <a:t>Gamma Ray Spectrometer</a:t>
            </a:r>
            <a:endParaRPr sz="1100">
              <a:solidFill>
                <a:schemeClr val="lt1"/>
              </a:solidFill>
              <a:latin typeface="Source Code Pro Light"/>
              <a:ea typeface="Source Code Pro Light"/>
              <a:cs typeface="Source Code Pro Light"/>
              <a:sym typeface="Source Code Pro Light"/>
            </a:endParaRPr>
          </a:p>
          <a:p>
            <a:pPr indent="0" lvl="0" marL="0" rtl="0" algn="l">
              <a:spcBef>
                <a:spcPts val="0"/>
              </a:spcBef>
              <a:spcAft>
                <a:spcPts val="0"/>
              </a:spcAft>
              <a:buNone/>
            </a:pPr>
            <a:r>
              <a:rPr lang="en" sz="1100">
                <a:solidFill>
                  <a:schemeClr val="lt1"/>
                </a:solidFill>
                <a:latin typeface="Source Code Pro Light"/>
                <a:ea typeface="Source Code Pro Light"/>
                <a:cs typeface="Source Code Pro Light"/>
                <a:sym typeface="Source Code Pro Light"/>
              </a:rPr>
              <a:t>Parker Solar Probe FIELDS Electric Antennas</a:t>
            </a:r>
            <a:endParaRPr sz="1100">
              <a:solidFill>
                <a:schemeClr val="lt1"/>
              </a:solidFill>
              <a:latin typeface="Source Code Pro Light"/>
              <a:ea typeface="Source Code Pro Light"/>
              <a:cs typeface="Source Code Pro Light"/>
              <a:sym typeface="Source Code Pro Light"/>
            </a:endParaRPr>
          </a:p>
          <a:p>
            <a:pPr indent="0" lvl="0" marL="0" rtl="0" algn="l">
              <a:spcBef>
                <a:spcPts val="0"/>
              </a:spcBef>
              <a:spcAft>
                <a:spcPts val="0"/>
              </a:spcAft>
              <a:buNone/>
            </a:pPr>
            <a:r>
              <a:rPr lang="en" sz="1100">
                <a:solidFill>
                  <a:schemeClr val="lt1"/>
                </a:solidFill>
                <a:latin typeface="Source Code Pro Light"/>
                <a:ea typeface="Source Code Pro Light"/>
                <a:cs typeface="Source Code Pro Light"/>
                <a:sym typeface="Source Code Pro Light"/>
              </a:rPr>
              <a:t>Magnetometer</a:t>
            </a:r>
            <a:endParaRPr sz="1100">
              <a:solidFill>
                <a:schemeClr val="lt1"/>
              </a:solidFill>
              <a:latin typeface="Source Code Pro Light"/>
              <a:ea typeface="Source Code Pro Light"/>
              <a:cs typeface="Source Code Pro Light"/>
              <a:sym typeface="Source Code Pro Light"/>
            </a:endParaRPr>
          </a:p>
          <a:p>
            <a:pPr indent="0" lvl="0" marL="0" rtl="0" algn="l">
              <a:spcBef>
                <a:spcPts val="0"/>
              </a:spcBef>
              <a:spcAft>
                <a:spcPts val="0"/>
              </a:spcAft>
              <a:buNone/>
            </a:pPr>
            <a:r>
              <a:rPr lang="en" sz="1100">
                <a:solidFill>
                  <a:schemeClr val="lt1"/>
                </a:solidFill>
                <a:latin typeface="Source Code Pro Light"/>
                <a:ea typeface="Source Code Pro Light"/>
                <a:cs typeface="Source Code Pro Light"/>
                <a:sym typeface="Source Code Pro Light"/>
              </a:rPr>
              <a:t>Search Coil Magnetometer</a:t>
            </a:r>
            <a:endParaRPr sz="1100">
              <a:solidFill>
                <a:schemeClr val="lt1"/>
              </a:solidFill>
              <a:latin typeface="Source Code Pro Light"/>
              <a:ea typeface="Source Code Pro Light"/>
              <a:cs typeface="Source Code Pro Light"/>
              <a:sym typeface="Source Code Pro Light"/>
            </a:endParaRPr>
          </a:p>
          <a:p>
            <a:pPr indent="0" lvl="0" marL="0" rtl="0" algn="l">
              <a:spcBef>
                <a:spcPts val="0"/>
              </a:spcBef>
              <a:spcAft>
                <a:spcPts val="0"/>
              </a:spcAft>
              <a:buNone/>
            </a:pPr>
            <a:r>
              <a:rPr lang="en" sz="1100">
                <a:solidFill>
                  <a:schemeClr val="lt1"/>
                </a:solidFill>
                <a:latin typeface="Source Code Pro Light"/>
                <a:ea typeface="Source Code Pro Light"/>
                <a:cs typeface="Source Code Pro Light"/>
                <a:sym typeface="Source Code Pro Light"/>
              </a:rPr>
              <a:t>EPI-low</a:t>
            </a:r>
            <a:endParaRPr sz="1100">
              <a:solidFill>
                <a:schemeClr val="lt1"/>
              </a:solidFill>
              <a:latin typeface="Source Code Pro Light"/>
              <a:ea typeface="Source Code Pro Light"/>
              <a:cs typeface="Source Code Pro Light"/>
              <a:sym typeface="Source Code Pro Light"/>
            </a:endParaRPr>
          </a:p>
          <a:p>
            <a:pPr indent="0" lvl="0" marL="0" rtl="0" algn="l">
              <a:spcBef>
                <a:spcPts val="0"/>
              </a:spcBef>
              <a:spcAft>
                <a:spcPts val="0"/>
              </a:spcAft>
              <a:buNone/>
            </a:pPr>
            <a:r>
              <a:rPr lang="en" sz="1100">
                <a:solidFill>
                  <a:schemeClr val="lt1"/>
                </a:solidFill>
                <a:latin typeface="Source Code Pro Light"/>
                <a:ea typeface="Source Code Pro Light"/>
                <a:cs typeface="Source Code Pro Light"/>
                <a:sym typeface="Source Code Pro Light"/>
              </a:rPr>
              <a:t>SWEEP Electrostatic Analyzer</a:t>
            </a:r>
            <a:endParaRPr sz="1100">
              <a:solidFill>
                <a:schemeClr val="lt1"/>
              </a:solidFill>
              <a:latin typeface="Source Code Pro Light"/>
              <a:ea typeface="Source Code Pro Light"/>
              <a:cs typeface="Source Code Pro Light"/>
              <a:sym typeface="Source Code Pro Light"/>
            </a:endParaRPr>
          </a:p>
          <a:p>
            <a:pPr indent="0" lvl="0" marL="0" rtl="0" algn="l">
              <a:spcBef>
                <a:spcPts val="0"/>
              </a:spcBef>
              <a:spcAft>
                <a:spcPts val="0"/>
              </a:spcAft>
              <a:buNone/>
            </a:pPr>
            <a:r>
              <a:rPr lang="en" sz="1100">
                <a:solidFill>
                  <a:schemeClr val="lt1"/>
                </a:solidFill>
                <a:latin typeface="Source Code Pro Light"/>
                <a:ea typeface="Source Code Pro Light"/>
                <a:cs typeface="Source Code Pro Light"/>
                <a:sym typeface="Source Code Pro Light"/>
              </a:rPr>
              <a:t>Radio Science Experiment</a:t>
            </a:r>
            <a:endParaRPr sz="1100">
              <a:solidFill>
                <a:schemeClr val="lt1"/>
              </a:solidFill>
              <a:latin typeface="Source Code Pro Light"/>
              <a:ea typeface="Source Code Pro Light"/>
              <a:cs typeface="Source Code Pro Light"/>
              <a:sym typeface="Source Code Pro Light"/>
            </a:endParaRPr>
          </a:p>
          <a:p>
            <a:pPr indent="0" lvl="0" marL="0" rtl="0" algn="l">
              <a:spcBef>
                <a:spcPts val="0"/>
              </a:spcBef>
              <a:spcAft>
                <a:spcPts val="0"/>
              </a:spcAft>
              <a:buNone/>
            </a:pPr>
            <a:r>
              <a:rPr lang="en" sz="1100">
                <a:solidFill>
                  <a:schemeClr val="lt1"/>
                </a:solidFill>
                <a:latin typeface="Source Code Pro Light"/>
                <a:ea typeface="Source Code Pro Light"/>
                <a:cs typeface="Source Code Pro Light"/>
                <a:sym typeface="Source Code Pro Light"/>
              </a:rPr>
              <a:t>XNAV Gravity Science</a:t>
            </a:r>
            <a:endParaRPr sz="1100">
              <a:solidFill>
                <a:schemeClr val="lt1"/>
              </a:solidFill>
              <a:latin typeface="Source Code Pro Light"/>
              <a:ea typeface="Source Code Pro Light"/>
              <a:cs typeface="Source Code Pro Light"/>
              <a:sym typeface="Source Code Pro Light"/>
            </a:endParaRPr>
          </a:p>
          <a:p>
            <a:pPr indent="0" lvl="0" marL="0" rtl="0" algn="l">
              <a:spcBef>
                <a:spcPts val="0"/>
              </a:spcBef>
              <a:spcAft>
                <a:spcPts val="0"/>
              </a:spcAft>
              <a:buNone/>
            </a:pPr>
            <a:r>
              <a:rPr lang="en" sz="1100">
                <a:solidFill>
                  <a:schemeClr val="lt1"/>
                </a:solidFill>
                <a:latin typeface="Source Code Pro Light"/>
                <a:ea typeface="Source Code Pro Light"/>
                <a:cs typeface="Source Code Pro Light"/>
                <a:sym typeface="Source Code Pro Light"/>
              </a:rPr>
              <a:t>Xiphias Q8JS Data Processing Computer</a:t>
            </a:r>
            <a:endParaRPr sz="1100">
              <a:solidFill>
                <a:schemeClr val="lt1"/>
              </a:solidFill>
              <a:latin typeface="Source Code Pro Light"/>
              <a:ea typeface="Source Code Pro Light"/>
              <a:cs typeface="Source Code Pro Light"/>
              <a:sym typeface="Source Code Pro Light"/>
            </a:endParaRPr>
          </a:p>
          <a:p>
            <a:pPr indent="0" lvl="0" marL="0" rtl="0" algn="ctr">
              <a:spcBef>
                <a:spcPts val="0"/>
              </a:spcBef>
              <a:spcAft>
                <a:spcPts val="0"/>
              </a:spcAft>
              <a:buNone/>
            </a:pPr>
            <a:r>
              <a:rPr b="1" lang="en" sz="1100">
                <a:solidFill>
                  <a:schemeClr val="lt1"/>
                </a:solidFill>
                <a:latin typeface="Source Code Pro"/>
                <a:ea typeface="Source Code Pro"/>
                <a:cs typeface="Source Code Pro"/>
                <a:sym typeface="Source Code Pro"/>
              </a:rPr>
              <a:t>Probe</a:t>
            </a:r>
            <a:endParaRPr b="1" sz="1100">
              <a:solidFill>
                <a:schemeClr val="lt1"/>
              </a:solidFill>
              <a:latin typeface="Source Code Pro"/>
              <a:ea typeface="Source Code Pro"/>
              <a:cs typeface="Source Code Pro"/>
              <a:sym typeface="Source Code Pro"/>
            </a:endParaRPr>
          </a:p>
          <a:p>
            <a:pPr indent="0" lvl="0" marL="0" rtl="0" algn="l">
              <a:spcBef>
                <a:spcPts val="0"/>
              </a:spcBef>
              <a:spcAft>
                <a:spcPts val="0"/>
              </a:spcAft>
              <a:buNone/>
            </a:pPr>
            <a:r>
              <a:rPr lang="en" sz="1100">
                <a:solidFill>
                  <a:schemeClr val="lt1"/>
                </a:solidFill>
                <a:latin typeface="Source Code Pro Light"/>
                <a:ea typeface="Source Code Pro Light"/>
                <a:cs typeface="Source Code Pro Light"/>
                <a:sym typeface="Source Code Pro Light"/>
              </a:rPr>
              <a:t>Double Focus Mass Spectrometer</a:t>
            </a:r>
            <a:endParaRPr sz="1100">
              <a:solidFill>
                <a:schemeClr val="lt1"/>
              </a:solidFill>
              <a:latin typeface="Source Code Pro Light"/>
              <a:ea typeface="Source Code Pro Light"/>
              <a:cs typeface="Source Code Pro Light"/>
              <a:sym typeface="Source Code Pro Light"/>
            </a:endParaRPr>
          </a:p>
          <a:p>
            <a:pPr indent="0" lvl="0" marL="0" rtl="0" algn="l">
              <a:spcBef>
                <a:spcPts val="0"/>
              </a:spcBef>
              <a:spcAft>
                <a:spcPts val="0"/>
              </a:spcAft>
              <a:buNone/>
            </a:pPr>
            <a:r>
              <a:rPr lang="en" sz="1100">
                <a:solidFill>
                  <a:schemeClr val="lt1"/>
                </a:solidFill>
                <a:latin typeface="Source Code Pro Light"/>
                <a:ea typeface="Source Code Pro Light"/>
                <a:cs typeface="Source Code Pro Light"/>
                <a:sym typeface="Source Code Pro Light"/>
              </a:rPr>
              <a:t>Atmospheric Structure Instrument</a:t>
            </a:r>
            <a:endParaRPr sz="1100">
              <a:solidFill>
                <a:schemeClr val="lt1"/>
              </a:solidFill>
              <a:latin typeface="Source Code Pro Light"/>
              <a:ea typeface="Source Code Pro Light"/>
              <a:cs typeface="Source Code Pro Light"/>
              <a:sym typeface="Source Code Pro Light"/>
            </a:endParaRPr>
          </a:p>
          <a:p>
            <a:pPr indent="0" lvl="0" marL="0" rtl="0" algn="l">
              <a:spcBef>
                <a:spcPts val="0"/>
              </a:spcBef>
              <a:spcAft>
                <a:spcPts val="0"/>
              </a:spcAft>
              <a:buNone/>
            </a:pPr>
            <a:r>
              <a:rPr lang="en" sz="1100">
                <a:solidFill>
                  <a:schemeClr val="lt1"/>
                </a:solidFill>
                <a:latin typeface="Source Code Pro Light"/>
                <a:ea typeface="Source Code Pro Light"/>
                <a:cs typeface="Source Code Pro Light"/>
                <a:sym typeface="Source Code Pro Light"/>
              </a:rPr>
              <a:t>Ortho-Para H2 Detector</a:t>
            </a:r>
            <a:endParaRPr sz="1100">
              <a:solidFill>
                <a:schemeClr val="lt1"/>
              </a:solidFill>
              <a:latin typeface="Source Code Pro Light"/>
              <a:ea typeface="Source Code Pro Light"/>
              <a:cs typeface="Source Code Pro Light"/>
              <a:sym typeface="Source Code Pro Light"/>
            </a:endParaRPr>
          </a:p>
          <a:p>
            <a:pPr indent="0" lvl="0" marL="0" rtl="0" algn="l">
              <a:spcBef>
                <a:spcPts val="0"/>
              </a:spcBef>
              <a:spcAft>
                <a:spcPts val="0"/>
              </a:spcAft>
              <a:buNone/>
            </a:pPr>
            <a:r>
              <a:rPr lang="en" sz="1100">
                <a:solidFill>
                  <a:schemeClr val="lt1"/>
                </a:solidFill>
                <a:latin typeface="Source Code Pro Light"/>
                <a:ea typeface="Source Code Pro Light"/>
                <a:cs typeface="Source Code Pro Light"/>
                <a:sym typeface="Source Code Pro Light"/>
              </a:rPr>
              <a:t>Radio Science Experiment</a:t>
            </a:r>
            <a:endParaRPr sz="1100">
              <a:latin typeface="Source Code Pro Light"/>
              <a:ea typeface="Source Code Pro Light"/>
              <a:cs typeface="Source Code Pro Light"/>
              <a:sym typeface="Source Code Pro Light"/>
            </a:endParaRPr>
          </a:p>
        </p:txBody>
      </p:sp>
      <p:sp>
        <p:nvSpPr>
          <p:cNvPr id="1410" name="Google Shape;1410;p108"/>
          <p:cNvSpPr txBox="1"/>
          <p:nvPr/>
        </p:nvSpPr>
        <p:spPr>
          <a:xfrm>
            <a:off x="4194425" y="1828800"/>
            <a:ext cx="2353800" cy="861900"/>
          </a:xfrm>
          <a:prstGeom prst="rect">
            <a:avLst/>
          </a:prstGeom>
          <a:noFill/>
          <a:ln cap="flat" cmpd="sng" w="19050">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en" sz="1100">
                <a:solidFill>
                  <a:schemeClr val="lt1"/>
                </a:solidFill>
                <a:latin typeface="Source Code Pro"/>
                <a:ea typeface="Source Code Pro"/>
                <a:cs typeface="Source Code Pro"/>
                <a:sym typeface="Source Code Pro"/>
              </a:rPr>
              <a:t>Timeline:</a:t>
            </a:r>
            <a:endParaRPr b="1" sz="1100">
              <a:solidFill>
                <a:schemeClr val="lt1"/>
              </a:solidFill>
              <a:latin typeface="Source Code Pro"/>
              <a:ea typeface="Source Code Pro"/>
              <a:cs typeface="Source Code Pro"/>
              <a:sym typeface="Source Code Pro"/>
            </a:endParaRPr>
          </a:p>
          <a:p>
            <a:pPr indent="0" lvl="0" marL="0" rtl="0" algn="l">
              <a:spcBef>
                <a:spcPts val="0"/>
              </a:spcBef>
              <a:spcAft>
                <a:spcPts val="0"/>
              </a:spcAft>
              <a:buNone/>
            </a:pPr>
            <a:r>
              <a:rPr lang="en" sz="1100">
                <a:solidFill>
                  <a:schemeClr val="lt1"/>
                </a:solidFill>
                <a:latin typeface="Source Code Pro Light"/>
                <a:ea typeface="Source Code Pro Light"/>
                <a:cs typeface="Source Code Pro Light"/>
                <a:sym typeface="Source Code Pro Light"/>
              </a:rPr>
              <a:t>  Launch:  June 16, 2034</a:t>
            </a:r>
            <a:endParaRPr sz="1100">
              <a:solidFill>
                <a:schemeClr val="lt1"/>
              </a:solidFill>
              <a:latin typeface="Source Code Pro Light"/>
              <a:ea typeface="Source Code Pro Light"/>
              <a:cs typeface="Source Code Pro Light"/>
              <a:sym typeface="Source Code Pro Light"/>
            </a:endParaRPr>
          </a:p>
          <a:p>
            <a:pPr indent="0" lvl="0" marL="0" rtl="0" algn="l">
              <a:spcBef>
                <a:spcPts val="0"/>
              </a:spcBef>
              <a:spcAft>
                <a:spcPts val="0"/>
              </a:spcAft>
              <a:buNone/>
            </a:pPr>
            <a:r>
              <a:rPr lang="en" sz="1100">
                <a:solidFill>
                  <a:schemeClr val="lt1"/>
                </a:solidFill>
                <a:latin typeface="Source Code Pro Light"/>
                <a:ea typeface="Source Code Pro Light"/>
                <a:cs typeface="Source Code Pro Light"/>
                <a:sym typeface="Source Code Pro Light"/>
              </a:rPr>
              <a:t>  Arrival: June 12, 2046</a:t>
            </a:r>
            <a:endParaRPr sz="1100">
              <a:solidFill>
                <a:schemeClr val="lt1"/>
              </a:solidFill>
              <a:latin typeface="Source Code Pro Light"/>
              <a:ea typeface="Source Code Pro Light"/>
              <a:cs typeface="Source Code Pro Light"/>
              <a:sym typeface="Source Code Pro Light"/>
            </a:endParaRPr>
          </a:p>
          <a:p>
            <a:pPr indent="0" lvl="0" marL="0" rtl="0" algn="l">
              <a:spcBef>
                <a:spcPts val="0"/>
              </a:spcBef>
              <a:spcAft>
                <a:spcPts val="0"/>
              </a:spcAft>
              <a:buNone/>
            </a:pPr>
            <a:r>
              <a:rPr lang="en" sz="1100">
                <a:solidFill>
                  <a:schemeClr val="lt1"/>
                </a:solidFill>
                <a:latin typeface="Source Code Pro Light"/>
                <a:ea typeface="Source Code Pro Light"/>
                <a:cs typeface="Source Code Pro Light"/>
                <a:sym typeface="Source Code Pro Light"/>
              </a:rPr>
              <a:t>  </a:t>
            </a:r>
            <a:r>
              <a:rPr lang="en" sz="1100">
                <a:solidFill>
                  <a:schemeClr val="lt1"/>
                </a:solidFill>
                <a:latin typeface="Source Code Pro Light"/>
                <a:ea typeface="Source Code Pro Light"/>
                <a:cs typeface="Source Code Pro Light"/>
                <a:sym typeface="Source Code Pro Light"/>
              </a:rPr>
              <a:t>Design Life: 16 years</a:t>
            </a:r>
            <a:endParaRPr sz="1100">
              <a:latin typeface="Source Code Pro Light"/>
              <a:ea typeface="Source Code Pro Light"/>
              <a:cs typeface="Source Code Pro Light"/>
              <a:sym typeface="Source Code Pro Light"/>
            </a:endParaRPr>
          </a:p>
        </p:txBody>
      </p:sp>
      <p:sp>
        <p:nvSpPr>
          <p:cNvPr id="1411" name="Google Shape;1411;p108"/>
          <p:cNvSpPr txBox="1"/>
          <p:nvPr/>
        </p:nvSpPr>
        <p:spPr>
          <a:xfrm>
            <a:off x="4194425" y="2800475"/>
            <a:ext cx="2353800" cy="354000"/>
          </a:xfrm>
          <a:prstGeom prst="rect">
            <a:avLst/>
          </a:prstGeom>
          <a:noFill/>
          <a:ln cap="flat" cmpd="sng" w="19050">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en" sz="1100">
                <a:solidFill>
                  <a:schemeClr val="lt1"/>
                </a:solidFill>
                <a:latin typeface="Source Code Pro"/>
                <a:ea typeface="Source Code Pro"/>
                <a:cs typeface="Source Code Pro"/>
                <a:sym typeface="Source Code Pro"/>
              </a:rPr>
              <a:t>Cost:</a:t>
            </a:r>
            <a:r>
              <a:rPr lang="en" sz="1100">
                <a:solidFill>
                  <a:schemeClr val="lt1"/>
                </a:solidFill>
                <a:latin typeface="Source Code Pro Light"/>
                <a:ea typeface="Source Code Pro Light"/>
                <a:cs typeface="Source Code Pro Light"/>
                <a:sym typeface="Source Code Pro Light"/>
              </a:rPr>
              <a:t> $2.1 billion</a:t>
            </a:r>
            <a:endParaRPr sz="1100">
              <a:solidFill>
                <a:schemeClr val="lt1"/>
              </a:solidFill>
              <a:latin typeface="Source Code Pro Light"/>
              <a:ea typeface="Source Code Pro Light"/>
              <a:cs typeface="Source Code Pro Light"/>
              <a:sym typeface="Source Code Pro Light"/>
            </a:endParaRPr>
          </a:p>
        </p:txBody>
      </p:sp>
      <p:sp>
        <p:nvSpPr>
          <p:cNvPr id="1412" name="Google Shape;1412;p108"/>
          <p:cNvSpPr txBox="1"/>
          <p:nvPr/>
        </p:nvSpPr>
        <p:spPr>
          <a:xfrm>
            <a:off x="4194425" y="3264250"/>
            <a:ext cx="2353800" cy="354000"/>
          </a:xfrm>
          <a:prstGeom prst="rect">
            <a:avLst/>
          </a:prstGeom>
          <a:noFill/>
          <a:ln cap="flat" cmpd="sng" w="19050">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en" sz="1100">
                <a:solidFill>
                  <a:schemeClr val="lt1"/>
                </a:solidFill>
                <a:latin typeface="Source Code Pro"/>
                <a:ea typeface="Source Code Pro"/>
                <a:cs typeface="Source Code Pro"/>
                <a:sym typeface="Source Code Pro"/>
              </a:rPr>
              <a:t>Launch Vehicle:</a:t>
            </a:r>
            <a:r>
              <a:rPr lang="en" sz="1100">
                <a:solidFill>
                  <a:schemeClr val="lt1"/>
                </a:solidFill>
                <a:latin typeface="Source Code Pro Light"/>
                <a:ea typeface="Source Code Pro Light"/>
                <a:cs typeface="Source Code Pro Light"/>
                <a:sym typeface="Source Code Pro Light"/>
              </a:rPr>
              <a:t> Starship</a:t>
            </a:r>
            <a:endParaRPr sz="1100">
              <a:solidFill>
                <a:schemeClr val="lt1"/>
              </a:solidFill>
              <a:latin typeface="Source Code Pro Light"/>
              <a:ea typeface="Source Code Pro Light"/>
              <a:cs typeface="Source Code Pro Light"/>
              <a:sym typeface="Source Code Pro Light"/>
            </a:endParaRPr>
          </a:p>
        </p:txBody>
      </p:sp>
      <p:sp>
        <p:nvSpPr>
          <p:cNvPr id="1413" name="Google Shape;1413;p108"/>
          <p:cNvSpPr txBox="1"/>
          <p:nvPr/>
        </p:nvSpPr>
        <p:spPr>
          <a:xfrm>
            <a:off x="4194425" y="4191800"/>
            <a:ext cx="3130200" cy="354000"/>
          </a:xfrm>
          <a:prstGeom prst="rect">
            <a:avLst/>
          </a:prstGeom>
          <a:noFill/>
          <a:ln cap="flat" cmpd="sng" w="19050">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en" sz="1100">
                <a:solidFill>
                  <a:schemeClr val="lt1"/>
                </a:solidFill>
                <a:latin typeface="Source Code Pro"/>
                <a:ea typeface="Source Code Pro"/>
                <a:cs typeface="Source Code Pro"/>
                <a:sym typeface="Source Code Pro"/>
              </a:rPr>
              <a:t>Propulsion:</a:t>
            </a:r>
            <a:r>
              <a:rPr lang="en" sz="1100">
                <a:solidFill>
                  <a:schemeClr val="lt1"/>
                </a:solidFill>
                <a:latin typeface="Source Code Pro Light"/>
                <a:ea typeface="Source Code Pro Light"/>
                <a:cs typeface="Source Code Pro Light"/>
                <a:sym typeface="Source Code Pro Light"/>
              </a:rPr>
              <a:t> N2O &amp; C2H4/C2H6</a:t>
            </a:r>
            <a:endParaRPr sz="1100">
              <a:solidFill>
                <a:schemeClr val="lt1"/>
              </a:solidFill>
              <a:latin typeface="Source Code Pro Light"/>
              <a:ea typeface="Source Code Pro Light"/>
              <a:cs typeface="Source Code Pro Light"/>
              <a:sym typeface="Source Code Pro Light"/>
            </a:endParaRPr>
          </a:p>
        </p:txBody>
      </p:sp>
      <p:sp>
        <p:nvSpPr>
          <p:cNvPr id="1414" name="Google Shape;1414;p108"/>
          <p:cNvSpPr txBox="1"/>
          <p:nvPr/>
        </p:nvSpPr>
        <p:spPr>
          <a:xfrm>
            <a:off x="4194425" y="3728025"/>
            <a:ext cx="2353800" cy="354000"/>
          </a:xfrm>
          <a:prstGeom prst="rect">
            <a:avLst/>
          </a:prstGeom>
          <a:noFill/>
          <a:ln cap="flat" cmpd="sng" w="19050">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en" sz="1100">
                <a:solidFill>
                  <a:schemeClr val="lt1"/>
                </a:solidFill>
                <a:latin typeface="Source Code Pro"/>
                <a:ea typeface="Source Code Pro"/>
                <a:cs typeface="Source Code Pro"/>
                <a:sym typeface="Source Code Pro"/>
              </a:rPr>
              <a:t>Trajectory:</a:t>
            </a:r>
            <a:r>
              <a:rPr lang="en" sz="1100">
                <a:solidFill>
                  <a:schemeClr val="lt1"/>
                </a:solidFill>
                <a:latin typeface="Source Code Pro Light"/>
                <a:ea typeface="Source Code Pro Light"/>
                <a:cs typeface="Source Code Pro Light"/>
                <a:sym typeface="Source Code Pro Light"/>
              </a:rPr>
              <a:t> EJU</a:t>
            </a:r>
            <a:endParaRPr sz="1100">
              <a:solidFill>
                <a:schemeClr val="lt1"/>
              </a:solidFill>
              <a:latin typeface="Source Code Pro Light"/>
              <a:ea typeface="Source Code Pro Light"/>
              <a:cs typeface="Source Code Pro Light"/>
              <a:sym typeface="Source Code Pro Light"/>
            </a:endParaRPr>
          </a:p>
        </p:txBody>
      </p:sp>
      <p:sp>
        <p:nvSpPr>
          <p:cNvPr id="1415" name="Google Shape;1415;p108"/>
          <p:cNvSpPr txBox="1"/>
          <p:nvPr/>
        </p:nvSpPr>
        <p:spPr>
          <a:xfrm>
            <a:off x="4194425" y="4655575"/>
            <a:ext cx="3130200" cy="354000"/>
          </a:xfrm>
          <a:prstGeom prst="rect">
            <a:avLst/>
          </a:prstGeom>
          <a:noFill/>
          <a:ln cap="flat" cmpd="sng" w="19050">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en" sz="1100">
                <a:solidFill>
                  <a:schemeClr val="lt1"/>
                </a:solidFill>
                <a:latin typeface="Source Code Pro"/>
                <a:ea typeface="Source Code Pro"/>
                <a:cs typeface="Source Code Pro"/>
                <a:sym typeface="Source Code Pro"/>
              </a:rPr>
              <a:t>Electric Power:</a:t>
            </a:r>
            <a:r>
              <a:rPr lang="en" sz="1100">
                <a:solidFill>
                  <a:schemeClr val="lt1"/>
                </a:solidFill>
                <a:latin typeface="Source Code Pro Light"/>
                <a:ea typeface="Source Code Pro Light"/>
                <a:cs typeface="Source Code Pro Light"/>
                <a:sym typeface="Source Code Pro Light"/>
              </a:rPr>
              <a:t> Next-Gen Mod 1 RTGs</a:t>
            </a:r>
            <a:endParaRPr sz="1100">
              <a:solidFill>
                <a:schemeClr val="lt1"/>
              </a:solidFill>
              <a:latin typeface="Source Code Pro Light"/>
              <a:ea typeface="Source Code Pro Light"/>
              <a:cs typeface="Source Code Pro Light"/>
              <a:sym typeface="Source Code Pro Light"/>
            </a:endParaRPr>
          </a:p>
        </p:txBody>
      </p:sp>
      <p:sp>
        <p:nvSpPr>
          <p:cNvPr id="1416" name="Google Shape;1416;p108"/>
          <p:cNvSpPr txBox="1"/>
          <p:nvPr>
            <p:ph idx="12" type="sldNum"/>
          </p:nvPr>
        </p:nvSpPr>
        <p:spPr>
          <a:xfrm>
            <a:off x="8423996" y="458670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417" name="Google Shape;1417;p108"/>
          <p:cNvPicPr preferRelativeResize="0"/>
          <p:nvPr/>
        </p:nvPicPr>
        <p:blipFill rotWithShape="1">
          <a:blip r:embed="rId3">
            <a:alphaModFix/>
          </a:blip>
          <a:srcRect b="16852" l="24390" r="31398" t="9133"/>
          <a:stretch/>
        </p:blipFill>
        <p:spPr>
          <a:xfrm>
            <a:off x="6726250" y="1865437"/>
            <a:ext cx="2353802" cy="2216586"/>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1" name="Shape 1421"/>
        <p:cNvGrpSpPr/>
        <p:nvPr/>
      </p:nvGrpSpPr>
      <p:grpSpPr>
        <a:xfrm>
          <a:off x="0" y="0"/>
          <a:ext cx="0" cy="0"/>
          <a:chOff x="0" y="0"/>
          <a:chExt cx="0" cy="0"/>
        </a:xfrm>
      </p:grpSpPr>
      <p:sp>
        <p:nvSpPr>
          <p:cNvPr id="1422" name="Google Shape;1422;p109"/>
          <p:cNvSpPr txBox="1"/>
          <p:nvPr>
            <p:ph idx="1" type="subTitle"/>
          </p:nvPr>
        </p:nvSpPr>
        <p:spPr>
          <a:xfrm>
            <a:off x="4610750" y="2571750"/>
            <a:ext cx="4246200" cy="19359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Char char="●"/>
            </a:pPr>
            <a:r>
              <a:rPr lang="en" sz="1600"/>
              <a:t>Professor </a:t>
            </a:r>
            <a:r>
              <a:rPr lang="en" sz="1600"/>
              <a:t>Cunningham</a:t>
            </a:r>
            <a:endParaRPr sz="1600"/>
          </a:p>
          <a:p>
            <a:pPr indent="-330200" lvl="0" marL="457200" rtl="0" algn="l">
              <a:spcBef>
                <a:spcPts val="0"/>
              </a:spcBef>
              <a:spcAft>
                <a:spcPts val="0"/>
              </a:spcAft>
              <a:buSzPts val="1600"/>
              <a:buChar char="●"/>
            </a:pPr>
            <a:r>
              <a:rPr lang="en" sz="1600"/>
              <a:t>TAs &amp; Teaching Team</a:t>
            </a:r>
            <a:endParaRPr sz="1600"/>
          </a:p>
          <a:p>
            <a:pPr indent="-330200" lvl="0" marL="457200" rtl="0" algn="l">
              <a:spcBef>
                <a:spcPts val="0"/>
              </a:spcBef>
              <a:spcAft>
                <a:spcPts val="0"/>
              </a:spcAft>
              <a:buSzPts val="1600"/>
              <a:buChar char="●"/>
            </a:pPr>
            <a:r>
              <a:rPr lang="en" sz="1600"/>
              <a:t>Design </a:t>
            </a:r>
            <a:r>
              <a:rPr lang="en" sz="1600"/>
              <a:t>Reviewers</a:t>
            </a:r>
            <a:endParaRPr sz="1600"/>
          </a:p>
          <a:p>
            <a:pPr indent="-330200" lvl="0" marL="457200" rtl="0" algn="l">
              <a:spcBef>
                <a:spcPts val="0"/>
              </a:spcBef>
              <a:spcAft>
                <a:spcPts val="0"/>
              </a:spcAft>
              <a:buSzPts val="1600"/>
              <a:buChar char="●"/>
            </a:pPr>
            <a:r>
              <a:rPr lang="en" sz="1600"/>
              <a:t>Students &amp; Team</a:t>
            </a:r>
            <a:endParaRPr sz="1600"/>
          </a:p>
          <a:p>
            <a:pPr indent="-330200" lvl="0" marL="457200" rtl="0" algn="l">
              <a:spcBef>
                <a:spcPts val="0"/>
              </a:spcBef>
              <a:spcAft>
                <a:spcPts val="0"/>
              </a:spcAft>
              <a:buSzPts val="1600"/>
              <a:buChar char="●"/>
            </a:pPr>
            <a:r>
              <a:rPr lang="en" sz="1600"/>
              <a:t>Purdue University College of Aeronautics &amp; Astronautics</a:t>
            </a:r>
            <a:endParaRPr sz="1600"/>
          </a:p>
        </p:txBody>
      </p:sp>
      <p:sp>
        <p:nvSpPr>
          <p:cNvPr id="1423" name="Google Shape;1423;p109"/>
          <p:cNvSpPr txBox="1"/>
          <p:nvPr>
            <p:ph type="title"/>
          </p:nvPr>
        </p:nvSpPr>
        <p:spPr>
          <a:xfrm>
            <a:off x="4591675" y="1461450"/>
            <a:ext cx="3305400" cy="1110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4800"/>
              <a:t>Thank you!</a:t>
            </a:r>
            <a:endParaRPr sz="4800"/>
          </a:p>
        </p:txBody>
      </p:sp>
      <p:pic>
        <p:nvPicPr>
          <p:cNvPr id="1424" name="Google Shape;1424;p109"/>
          <p:cNvPicPr preferRelativeResize="0"/>
          <p:nvPr/>
        </p:nvPicPr>
        <p:blipFill>
          <a:blip r:embed="rId3">
            <a:alphaModFix/>
          </a:blip>
          <a:stretch>
            <a:fillRect/>
          </a:stretch>
        </p:blipFill>
        <p:spPr>
          <a:xfrm>
            <a:off x="-532750" y="-12"/>
            <a:ext cx="5143500" cy="5143500"/>
          </a:xfrm>
          <a:prstGeom prst="rect">
            <a:avLst/>
          </a:prstGeom>
          <a:noFill/>
          <a:ln>
            <a:noFill/>
          </a:ln>
        </p:spPr>
      </p:pic>
      <p:sp>
        <p:nvSpPr>
          <p:cNvPr id="1425" name="Google Shape;1425;p109"/>
          <p:cNvSpPr txBox="1"/>
          <p:nvPr>
            <p:ph idx="12" type="sldNum"/>
          </p:nvPr>
        </p:nvSpPr>
        <p:spPr>
          <a:xfrm>
            <a:off x="8424021" y="458670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9" name="Shape 1429"/>
        <p:cNvGrpSpPr/>
        <p:nvPr/>
      </p:nvGrpSpPr>
      <p:grpSpPr>
        <a:xfrm>
          <a:off x="0" y="0"/>
          <a:ext cx="0" cy="0"/>
          <a:chOff x="0" y="0"/>
          <a:chExt cx="0" cy="0"/>
        </a:xfrm>
      </p:grpSpPr>
      <p:pic>
        <p:nvPicPr>
          <p:cNvPr id="1430" name="Google Shape;1430;p110"/>
          <p:cNvPicPr preferRelativeResize="0"/>
          <p:nvPr/>
        </p:nvPicPr>
        <p:blipFill>
          <a:blip r:embed="rId3">
            <a:alphaModFix/>
          </a:blip>
          <a:stretch>
            <a:fillRect/>
          </a:stretch>
        </p:blipFill>
        <p:spPr>
          <a:xfrm>
            <a:off x="-532750" y="-12"/>
            <a:ext cx="5143500" cy="5143500"/>
          </a:xfrm>
          <a:prstGeom prst="rect">
            <a:avLst/>
          </a:prstGeom>
          <a:noFill/>
          <a:ln>
            <a:noFill/>
          </a:ln>
        </p:spPr>
      </p:pic>
      <p:sp>
        <p:nvSpPr>
          <p:cNvPr id="1431" name="Google Shape;1431;p110"/>
          <p:cNvSpPr txBox="1"/>
          <p:nvPr>
            <p:ph idx="12" type="sldNum"/>
          </p:nvPr>
        </p:nvSpPr>
        <p:spPr>
          <a:xfrm>
            <a:off x="8424021" y="458670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432" name="Google Shape;1432;p110"/>
          <p:cNvPicPr preferRelativeResize="0"/>
          <p:nvPr/>
        </p:nvPicPr>
        <p:blipFill rotWithShape="1">
          <a:blip r:embed="rId4">
            <a:alphaModFix/>
          </a:blip>
          <a:srcRect b="14463" l="20339" r="27747" t="7141"/>
          <a:stretch/>
        </p:blipFill>
        <p:spPr>
          <a:xfrm>
            <a:off x="4227525" y="1192800"/>
            <a:ext cx="4196500" cy="3564625"/>
          </a:xfrm>
          <a:prstGeom prst="rect">
            <a:avLst/>
          </a:prstGeom>
          <a:noFill/>
          <a:ln>
            <a:noFill/>
          </a:ln>
        </p:spPr>
      </p:pic>
      <p:sp>
        <p:nvSpPr>
          <p:cNvPr id="1433" name="Google Shape;1433;p110"/>
          <p:cNvSpPr txBox="1"/>
          <p:nvPr>
            <p:ph type="title"/>
          </p:nvPr>
        </p:nvSpPr>
        <p:spPr>
          <a:xfrm>
            <a:off x="4610750" y="535450"/>
            <a:ext cx="3305400" cy="1110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4800"/>
              <a:t>Q &amp; A</a:t>
            </a:r>
            <a:endParaRPr sz="4800"/>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7" name="Shape 1437"/>
        <p:cNvGrpSpPr/>
        <p:nvPr/>
      </p:nvGrpSpPr>
      <p:grpSpPr>
        <a:xfrm>
          <a:off x="0" y="0"/>
          <a:ext cx="0" cy="0"/>
          <a:chOff x="0" y="0"/>
          <a:chExt cx="0" cy="0"/>
        </a:xfrm>
      </p:grpSpPr>
      <p:sp>
        <p:nvSpPr>
          <p:cNvPr id="1438" name="Google Shape;1438;p111"/>
          <p:cNvSpPr txBox="1"/>
          <p:nvPr>
            <p:ph idx="12" type="sldNum"/>
          </p:nvPr>
        </p:nvSpPr>
        <p:spPr>
          <a:xfrm>
            <a:off x="8423996" y="458670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439" name="Google Shape;1439;p111"/>
          <p:cNvSpPr txBox="1"/>
          <p:nvPr>
            <p:ph type="title"/>
          </p:nvPr>
        </p:nvSpPr>
        <p:spPr>
          <a:xfrm>
            <a:off x="720000" y="5400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References</a:t>
            </a:r>
            <a:endParaRPr/>
          </a:p>
        </p:txBody>
      </p:sp>
      <p:sp>
        <p:nvSpPr>
          <p:cNvPr id="1440" name="Google Shape;1440;p111"/>
          <p:cNvSpPr txBox="1"/>
          <p:nvPr>
            <p:ph idx="1" type="body"/>
          </p:nvPr>
        </p:nvSpPr>
        <p:spPr>
          <a:xfrm>
            <a:off x="720000" y="1225625"/>
            <a:ext cx="7704000" cy="3378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[1] </a:t>
            </a:r>
            <a:r>
              <a:rPr lang="en"/>
              <a:t>Planetary Mission Concept Study for the 2023–2032 Decadal Survey, June 2021</a:t>
            </a:r>
            <a:endParaRPr/>
          </a:p>
          <a:p>
            <a:pPr indent="0" lvl="0" marL="0" rtl="0" algn="l">
              <a:spcBef>
                <a:spcPts val="1200"/>
              </a:spcBef>
              <a:spcAft>
                <a:spcPts val="0"/>
              </a:spcAft>
              <a:buNone/>
            </a:pPr>
            <a:r>
              <a:rPr lang="en"/>
              <a:t>[2] </a:t>
            </a:r>
            <a:r>
              <a:rPr lang="en"/>
              <a:t>Uranus Orbiter and Probe: Appendix C: Additional Details</a:t>
            </a:r>
            <a:endParaRPr/>
          </a:p>
          <a:p>
            <a:pPr indent="0" lvl="0" marL="0" rtl="0" algn="l">
              <a:spcBef>
                <a:spcPts val="1200"/>
              </a:spcBef>
              <a:spcAft>
                <a:spcPts val="0"/>
              </a:spcAft>
              <a:buNone/>
            </a:pPr>
            <a:r>
              <a:rPr lang="en"/>
              <a:t>[3] SpaceX Starship Data Sheet</a:t>
            </a:r>
            <a:endParaRPr/>
          </a:p>
          <a:p>
            <a:pPr indent="0" lvl="0" marL="0" rtl="0" algn="l">
              <a:spcBef>
                <a:spcPts val="1200"/>
              </a:spcBef>
              <a:spcAft>
                <a:spcPts val="0"/>
              </a:spcAft>
              <a:buNone/>
            </a:pPr>
            <a:r>
              <a:rPr lang="en"/>
              <a:t>[4] Cassini-Huygens Spacecraft, NASA</a:t>
            </a:r>
            <a:endParaRPr/>
          </a:p>
          <a:p>
            <a:pPr indent="0" lvl="0" marL="0" rtl="0" algn="l">
              <a:spcBef>
                <a:spcPts val="1200"/>
              </a:spcBef>
              <a:spcAft>
                <a:spcPts val="0"/>
              </a:spcAft>
              <a:buNone/>
            </a:pPr>
            <a:r>
              <a:rPr lang="en"/>
              <a:t>[5] ABSL Product Data Sheet, Li-ion Rechargeable Battery 8s16p 28V 24Ah </a:t>
            </a:r>
            <a:endParaRPr/>
          </a:p>
          <a:p>
            <a:pPr indent="0" lvl="0" marL="0" rtl="0" algn="l">
              <a:spcBef>
                <a:spcPts val="1200"/>
              </a:spcBef>
              <a:spcAft>
                <a:spcPts val="0"/>
              </a:spcAft>
              <a:buNone/>
            </a:pPr>
            <a:r>
              <a:rPr lang="en"/>
              <a:t>[6] https://descanso.jpl.nasa.gov/monograph/series13/DeepCommo_Chapter2--141029.pdf</a:t>
            </a:r>
            <a:endParaRPr/>
          </a:p>
          <a:p>
            <a:pPr indent="0" lvl="0" marL="0" rtl="0" algn="l">
              <a:spcBef>
                <a:spcPts val="1200"/>
              </a:spcBef>
              <a:spcAft>
                <a:spcPts val="0"/>
              </a:spcAft>
              <a:buNone/>
            </a:pPr>
            <a:r>
              <a:rPr lang="en"/>
              <a:t>[7] </a:t>
            </a:r>
            <a:r>
              <a:rPr lang="en"/>
              <a:t>https://descanso.jpl.nasa.gov/monograph/series10/02_Reid_chapt2.pdf</a:t>
            </a:r>
            <a:endParaRPr/>
          </a:p>
          <a:p>
            <a:pPr indent="0" lvl="0" marL="0" rtl="0" algn="l">
              <a:spcBef>
                <a:spcPts val="1200"/>
              </a:spcBef>
              <a:spcAft>
                <a:spcPts val="0"/>
              </a:spcAft>
              <a:buNone/>
            </a:pPr>
            <a:r>
              <a:rPr lang="en"/>
              <a:t>[8] </a:t>
            </a:r>
            <a:r>
              <a:rPr lang="en"/>
              <a:t>https://deepspace.jpl.nasa.gov/dsndocs/810-005/Binder/810-005_Binder_Change44.pdf</a:t>
            </a:r>
            <a:endParaRPr/>
          </a:p>
          <a:p>
            <a:pPr indent="0" lvl="0" marL="0" rtl="0" algn="l">
              <a:spcBef>
                <a:spcPts val="1200"/>
              </a:spcBef>
              <a:spcAft>
                <a:spcPts val="0"/>
              </a:spcAft>
              <a:buNone/>
            </a:pPr>
            <a:r>
              <a:rPr lang="en"/>
              <a:t>[9] https://www.dawnaerospace.com/green-propulsion</a:t>
            </a:r>
            <a:endParaRPr/>
          </a:p>
          <a:p>
            <a:pPr indent="0" lvl="0" marL="0" rtl="0" algn="l">
              <a:spcBef>
                <a:spcPts val="1200"/>
              </a:spcBef>
              <a:spcAft>
                <a:spcPts val="1200"/>
              </a:spcAft>
              <a:buNone/>
            </a:pPr>
            <a:r>
              <a:rPr lang="en"/>
              <a:t>[10] https://www.rocketlabusa.com/assets/Uploads/RL-RW-0.4-Data-Sheet.pdf</a:t>
            </a:r>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4" name="Shape 1444"/>
        <p:cNvGrpSpPr/>
        <p:nvPr/>
      </p:nvGrpSpPr>
      <p:grpSpPr>
        <a:xfrm>
          <a:off x="0" y="0"/>
          <a:ext cx="0" cy="0"/>
          <a:chOff x="0" y="0"/>
          <a:chExt cx="0" cy="0"/>
        </a:xfrm>
      </p:grpSpPr>
      <p:sp>
        <p:nvSpPr>
          <p:cNvPr id="1445" name="Google Shape;1445;p112"/>
          <p:cNvSpPr txBox="1"/>
          <p:nvPr>
            <p:ph idx="12" type="sldNum"/>
          </p:nvPr>
        </p:nvSpPr>
        <p:spPr>
          <a:xfrm>
            <a:off x="8423996" y="458670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446" name="Google Shape;1446;p112"/>
          <p:cNvSpPr txBox="1"/>
          <p:nvPr>
            <p:ph type="title"/>
          </p:nvPr>
        </p:nvSpPr>
        <p:spPr>
          <a:xfrm>
            <a:off x="720000" y="5400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References</a:t>
            </a:r>
            <a:endParaRPr/>
          </a:p>
        </p:txBody>
      </p:sp>
      <p:sp>
        <p:nvSpPr>
          <p:cNvPr id="1447" name="Google Shape;1447;p112"/>
          <p:cNvSpPr txBox="1"/>
          <p:nvPr>
            <p:ph idx="1" type="body"/>
          </p:nvPr>
        </p:nvSpPr>
        <p:spPr>
          <a:xfrm>
            <a:off x="720000" y="1225625"/>
            <a:ext cx="7704000" cy="3378000"/>
          </a:xfrm>
          <a:prstGeom prst="rect">
            <a:avLst/>
          </a:prstGeom>
          <a:solidFill>
            <a:schemeClr val="dk2"/>
          </a:solidFill>
        </p:spPr>
        <p:txBody>
          <a:bodyPr anchorCtr="0" anchor="t" bIns="91425" lIns="91425" spcFirstLastPara="1" rIns="91425" wrap="square" tIns="91425">
            <a:noAutofit/>
          </a:bodyPr>
          <a:lstStyle/>
          <a:p>
            <a:pPr indent="0" lvl="0" marL="0" rtl="0" algn="l">
              <a:spcBef>
                <a:spcPts val="0"/>
              </a:spcBef>
              <a:spcAft>
                <a:spcPts val="1200"/>
              </a:spcAft>
              <a:buNone/>
            </a:pPr>
            <a:r>
              <a:rPr lang="en"/>
              <a:t>[11]</a:t>
            </a:r>
            <a:r>
              <a:rPr lang="en"/>
              <a:t> “Pioneer Astronautics Research and Development Contract List.” Pioneer Astronautics, www.pioneerastro.com/research/#Nitrous%20Ethane-Ethylene%20Rocket%20with%20Hypergolic%20Ignition. Accessed 24 Apr. 2023.</a:t>
            </a:r>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1" name="Shape 1451"/>
        <p:cNvGrpSpPr/>
        <p:nvPr/>
      </p:nvGrpSpPr>
      <p:grpSpPr>
        <a:xfrm>
          <a:off x="0" y="0"/>
          <a:ext cx="0" cy="0"/>
          <a:chOff x="0" y="0"/>
          <a:chExt cx="0" cy="0"/>
        </a:xfrm>
      </p:grpSpPr>
      <p:sp>
        <p:nvSpPr>
          <p:cNvPr id="1452" name="Google Shape;1452;p113"/>
          <p:cNvSpPr txBox="1"/>
          <p:nvPr>
            <p:ph type="title"/>
          </p:nvPr>
        </p:nvSpPr>
        <p:spPr>
          <a:xfrm>
            <a:off x="2919300" y="2016600"/>
            <a:ext cx="3305400" cy="1110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4800"/>
              <a:t>Additional Slides</a:t>
            </a:r>
            <a:endParaRPr sz="4800"/>
          </a:p>
        </p:txBody>
      </p:sp>
      <p:sp>
        <p:nvSpPr>
          <p:cNvPr id="1453" name="Google Shape;1453;p113"/>
          <p:cNvSpPr txBox="1"/>
          <p:nvPr>
            <p:ph idx="12" type="sldNum"/>
          </p:nvPr>
        </p:nvSpPr>
        <p:spPr>
          <a:xfrm>
            <a:off x="8424021" y="458670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7" name="Shape 1457"/>
        <p:cNvGrpSpPr/>
        <p:nvPr/>
      </p:nvGrpSpPr>
      <p:grpSpPr>
        <a:xfrm>
          <a:off x="0" y="0"/>
          <a:ext cx="0" cy="0"/>
          <a:chOff x="0" y="0"/>
          <a:chExt cx="0" cy="0"/>
        </a:xfrm>
      </p:grpSpPr>
      <p:sp>
        <p:nvSpPr>
          <p:cNvPr id="1458" name="Google Shape;1458;p114"/>
          <p:cNvSpPr txBox="1"/>
          <p:nvPr>
            <p:ph idx="12" type="sldNum"/>
          </p:nvPr>
        </p:nvSpPr>
        <p:spPr>
          <a:xfrm>
            <a:off x="8423996" y="458670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459" name="Google Shape;1459;p114"/>
          <p:cNvPicPr preferRelativeResize="0"/>
          <p:nvPr/>
        </p:nvPicPr>
        <p:blipFill>
          <a:blip r:embed="rId3">
            <a:alphaModFix/>
          </a:blip>
          <a:stretch>
            <a:fillRect/>
          </a:stretch>
        </p:blipFill>
        <p:spPr>
          <a:xfrm>
            <a:off x="1663188" y="152400"/>
            <a:ext cx="5817628" cy="4838701"/>
          </a:xfrm>
          <a:prstGeom prst="rect">
            <a:avLst/>
          </a:prstGeom>
          <a:noFill/>
          <a:ln>
            <a:noFill/>
          </a:ln>
        </p:spPr>
      </p:pic>
      <p:sp>
        <p:nvSpPr>
          <p:cNvPr id="1460" name="Google Shape;1460;p114"/>
          <p:cNvSpPr txBox="1"/>
          <p:nvPr/>
        </p:nvSpPr>
        <p:spPr>
          <a:xfrm>
            <a:off x="144050" y="1282325"/>
            <a:ext cx="14202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lt1"/>
                </a:solidFill>
                <a:latin typeface="Source Code Pro"/>
                <a:ea typeface="Source Code Pro"/>
                <a:cs typeface="Source Code Pro"/>
                <a:sym typeface="Source Code Pro"/>
              </a:rPr>
              <a:t>Trajectory</a:t>
            </a:r>
            <a:r>
              <a:rPr b="1" lang="en">
                <a:solidFill>
                  <a:schemeClr val="lt1"/>
                </a:solidFill>
                <a:latin typeface="Source Code Pro"/>
                <a:ea typeface="Source Code Pro"/>
                <a:cs typeface="Source Code Pro"/>
                <a:sym typeface="Source Code Pro"/>
              </a:rPr>
              <a:t> Schedule</a:t>
            </a:r>
            <a:endParaRPr b="1">
              <a:solidFill>
                <a:schemeClr val="lt1"/>
              </a:solidFill>
              <a:latin typeface="Source Code Pro"/>
              <a:ea typeface="Source Code Pro"/>
              <a:cs typeface="Source Code Pro"/>
              <a:sym typeface="Source Code Pro"/>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4" name="Shape 1464"/>
        <p:cNvGrpSpPr/>
        <p:nvPr/>
      </p:nvGrpSpPr>
      <p:grpSpPr>
        <a:xfrm>
          <a:off x="0" y="0"/>
          <a:ext cx="0" cy="0"/>
          <a:chOff x="0" y="0"/>
          <a:chExt cx="0" cy="0"/>
        </a:xfrm>
      </p:grpSpPr>
      <p:sp>
        <p:nvSpPr>
          <p:cNvPr id="1465" name="Google Shape;1465;p115"/>
          <p:cNvSpPr txBox="1"/>
          <p:nvPr>
            <p:ph idx="12" type="sldNum"/>
          </p:nvPr>
        </p:nvSpPr>
        <p:spPr>
          <a:xfrm>
            <a:off x="8423996" y="458670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466" name="Google Shape;1466;p115"/>
          <p:cNvPicPr preferRelativeResize="0"/>
          <p:nvPr/>
        </p:nvPicPr>
        <p:blipFill>
          <a:blip r:embed="rId3">
            <a:alphaModFix/>
          </a:blip>
          <a:stretch>
            <a:fillRect/>
          </a:stretch>
        </p:blipFill>
        <p:spPr>
          <a:xfrm>
            <a:off x="1248963" y="152400"/>
            <a:ext cx="6646065" cy="4838701"/>
          </a:xfrm>
          <a:prstGeom prst="rect">
            <a:avLst/>
          </a:prstGeom>
          <a:noFill/>
          <a:ln>
            <a:noFill/>
          </a:ln>
        </p:spPr>
      </p:pic>
      <p:sp>
        <p:nvSpPr>
          <p:cNvPr id="1467" name="Google Shape;1467;p115"/>
          <p:cNvSpPr txBox="1"/>
          <p:nvPr/>
        </p:nvSpPr>
        <p:spPr>
          <a:xfrm>
            <a:off x="0" y="1282325"/>
            <a:ext cx="14202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200">
                <a:solidFill>
                  <a:schemeClr val="lt1"/>
                </a:solidFill>
                <a:latin typeface="Source Code Pro"/>
                <a:ea typeface="Source Code Pro"/>
                <a:cs typeface="Source Code Pro"/>
                <a:sym typeface="Source Code Pro"/>
              </a:rPr>
              <a:t>ScientifiC</a:t>
            </a:r>
            <a:endParaRPr b="1" sz="1200">
              <a:solidFill>
                <a:schemeClr val="lt1"/>
              </a:solidFill>
              <a:latin typeface="Source Code Pro"/>
              <a:ea typeface="Source Code Pro"/>
              <a:cs typeface="Source Code Pro"/>
              <a:sym typeface="Source Code Pro"/>
            </a:endParaRPr>
          </a:p>
          <a:p>
            <a:pPr indent="0" lvl="0" marL="0" rtl="0" algn="l">
              <a:spcBef>
                <a:spcPts val="0"/>
              </a:spcBef>
              <a:spcAft>
                <a:spcPts val="0"/>
              </a:spcAft>
              <a:buNone/>
            </a:pPr>
            <a:r>
              <a:rPr b="1" lang="en" sz="1200">
                <a:solidFill>
                  <a:schemeClr val="lt1"/>
                </a:solidFill>
                <a:latin typeface="Source Code Pro"/>
                <a:ea typeface="Source Code Pro"/>
                <a:cs typeface="Source Code Pro"/>
                <a:sym typeface="Source Code Pro"/>
              </a:rPr>
              <a:t>Traceability</a:t>
            </a:r>
            <a:endParaRPr b="1" sz="1200">
              <a:solidFill>
                <a:schemeClr val="lt1"/>
              </a:solidFill>
              <a:latin typeface="Source Code Pro"/>
              <a:ea typeface="Source Code Pro"/>
              <a:cs typeface="Source Code Pro"/>
              <a:sym typeface="Source Code Pro"/>
            </a:endParaRPr>
          </a:p>
          <a:p>
            <a:pPr indent="0" lvl="0" marL="0" rtl="0" algn="l">
              <a:spcBef>
                <a:spcPts val="0"/>
              </a:spcBef>
              <a:spcAft>
                <a:spcPts val="0"/>
              </a:spcAft>
              <a:buNone/>
            </a:pPr>
            <a:r>
              <a:rPr b="1" lang="en" sz="1200">
                <a:solidFill>
                  <a:schemeClr val="lt1"/>
                </a:solidFill>
                <a:latin typeface="Source Code Pro"/>
                <a:ea typeface="Source Code Pro"/>
                <a:cs typeface="Source Code Pro"/>
                <a:sym typeface="Source Code Pro"/>
              </a:rPr>
              <a:t>Matrix</a:t>
            </a:r>
            <a:endParaRPr b="1" sz="1200">
              <a:solidFill>
                <a:schemeClr val="lt1"/>
              </a:solidFill>
              <a:latin typeface="Source Code Pro"/>
              <a:ea typeface="Source Code Pro"/>
              <a:cs typeface="Source Code Pro"/>
              <a:sym typeface="Source Code Pro"/>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1" name="Shape 1471"/>
        <p:cNvGrpSpPr/>
        <p:nvPr/>
      </p:nvGrpSpPr>
      <p:grpSpPr>
        <a:xfrm>
          <a:off x="0" y="0"/>
          <a:ext cx="0" cy="0"/>
          <a:chOff x="0" y="0"/>
          <a:chExt cx="0" cy="0"/>
        </a:xfrm>
      </p:grpSpPr>
      <p:sp>
        <p:nvSpPr>
          <p:cNvPr id="1472" name="Google Shape;1472;p116"/>
          <p:cNvSpPr txBox="1"/>
          <p:nvPr>
            <p:ph idx="12" type="sldNum"/>
          </p:nvPr>
        </p:nvSpPr>
        <p:spPr>
          <a:xfrm>
            <a:off x="8423996" y="458670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473" name="Google Shape;1473;p116"/>
          <p:cNvPicPr preferRelativeResize="0"/>
          <p:nvPr/>
        </p:nvPicPr>
        <p:blipFill>
          <a:blip r:embed="rId3">
            <a:alphaModFix/>
          </a:blip>
          <a:stretch>
            <a:fillRect/>
          </a:stretch>
        </p:blipFill>
        <p:spPr>
          <a:xfrm>
            <a:off x="777750" y="697563"/>
            <a:ext cx="7588475" cy="3748375"/>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7" name="Shape 1477"/>
        <p:cNvGrpSpPr/>
        <p:nvPr/>
      </p:nvGrpSpPr>
      <p:grpSpPr>
        <a:xfrm>
          <a:off x="0" y="0"/>
          <a:ext cx="0" cy="0"/>
          <a:chOff x="0" y="0"/>
          <a:chExt cx="0" cy="0"/>
        </a:xfrm>
      </p:grpSpPr>
      <p:sp>
        <p:nvSpPr>
          <p:cNvPr id="1478" name="Google Shape;1478;p117"/>
          <p:cNvSpPr txBox="1"/>
          <p:nvPr>
            <p:ph idx="12" type="sldNum"/>
          </p:nvPr>
        </p:nvSpPr>
        <p:spPr>
          <a:xfrm>
            <a:off x="8423996" y="458670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graphicFrame>
        <p:nvGraphicFramePr>
          <p:cNvPr id="1479" name="Google Shape;1479;p117"/>
          <p:cNvGraphicFramePr/>
          <p:nvPr/>
        </p:nvGraphicFramePr>
        <p:xfrm>
          <a:off x="679100" y="2763700"/>
          <a:ext cx="3000000" cy="3000000"/>
        </p:xfrm>
        <a:graphic>
          <a:graphicData uri="http://schemas.openxmlformats.org/drawingml/2006/table">
            <a:tbl>
              <a:tblPr>
                <a:noFill/>
                <a:tableStyleId>{5D969E6B-EDC6-4476-8B36-B8EEAB4C9212}</a:tableStyleId>
              </a:tblPr>
              <a:tblGrid>
                <a:gridCol w="1187125"/>
                <a:gridCol w="458825"/>
                <a:gridCol w="437000"/>
                <a:gridCol w="662750"/>
                <a:gridCol w="429700"/>
                <a:gridCol w="400550"/>
              </a:tblGrid>
              <a:tr h="161925">
                <a:tc gridSpan="6">
                  <a:txBody>
                    <a:bodyPr/>
                    <a:lstStyle/>
                    <a:p>
                      <a:pPr indent="0" lvl="0" marL="0" rtl="0" algn="ctr">
                        <a:lnSpc>
                          <a:spcPct val="115000"/>
                        </a:lnSpc>
                        <a:spcBef>
                          <a:spcPts val="0"/>
                        </a:spcBef>
                        <a:spcAft>
                          <a:spcPts val="0"/>
                        </a:spcAft>
                        <a:buNone/>
                      </a:pPr>
                      <a:r>
                        <a:rPr b="1" lang="en" sz="700">
                          <a:solidFill>
                            <a:srgbClr val="FFFFFF"/>
                          </a:solidFill>
                        </a:rPr>
                        <a:t>Data Generation Per Observation</a:t>
                      </a:r>
                      <a:endParaRPr b="1" sz="700">
                        <a:solidFill>
                          <a:srgbClr val="FFFFFF"/>
                        </a:solidFill>
                      </a:endParaRPr>
                    </a:p>
                  </a:txBody>
                  <a:tcPr marT="19050" marB="19050" marR="28575" marL="28575" anchor="b">
                    <a:lnL cap="flat" cmpd="sng" w="7625">
                      <a:solidFill>
                        <a:schemeClr val="lt2"/>
                      </a:solidFill>
                      <a:prstDash val="solid"/>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solid"/>
                      <a:round/>
                      <a:headEnd len="sm" w="sm" type="none"/>
                      <a:tailEnd len="sm" w="sm" type="none"/>
                    </a:lnT>
                    <a:lnB cap="flat" cmpd="sng" w="7625">
                      <a:solidFill>
                        <a:schemeClr val="lt2"/>
                      </a:solidFill>
                      <a:prstDash val="dot"/>
                      <a:round/>
                      <a:headEnd len="sm" w="sm" type="none"/>
                      <a:tailEnd len="sm" w="sm" type="none"/>
                    </a:lnB>
                    <a:solidFill>
                      <a:srgbClr val="134F5C"/>
                    </a:solidFill>
                  </a:tcPr>
                </a:tc>
                <a:tc hMerge="1"/>
                <a:tc hMerge="1"/>
                <a:tc hMerge="1"/>
                <a:tc hMerge="1"/>
                <a:tc hMerge="1"/>
              </a:tr>
              <a:tr h="161925">
                <a:tc rowSpan="2">
                  <a:txBody>
                    <a:bodyPr/>
                    <a:lstStyle/>
                    <a:p>
                      <a:pPr indent="0" lvl="0" marL="0" rtl="0" algn="ctr">
                        <a:lnSpc>
                          <a:spcPct val="115000"/>
                        </a:lnSpc>
                        <a:spcBef>
                          <a:spcPts val="0"/>
                        </a:spcBef>
                        <a:spcAft>
                          <a:spcPts val="0"/>
                        </a:spcAft>
                        <a:buNone/>
                      </a:pPr>
                      <a:r>
                        <a:rPr b="1" lang="en" sz="700">
                          <a:solidFill>
                            <a:srgbClr val="FFFFFF"/>
                          </a:solidFill>
                        </a:rPr>
                        <a:t>Observation Type</a:t>
                      </a:r>
                      <a:endParaRPr b="1" sz="700">
                        <a:solidFill>
                          <a:srgbClr val="FFFFFF"/>
                        </a:solidFill>
                      </a:endParaRPr>
                    </a:p>
                  </a:txBody>
                  <a:tcPr marT="19050" marB="19050" marR="28575" marL="28575" anchor="ctr">
                    <a:lnL cap="flat" cmpd="sng" w="7625">
                      <a:solidFill>
                        <a:schemeClr val="lt2"/>
                      </a:solidFill>
                      <a:prstDash val="solid"/>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solidFill>
                      <a:srgbClr val="134F5C"/>
                    </a:solidFill>
                  </a:tcPr>
                </a:tc>
                <a:tc gridSpan="2">
                  <a:txBody>
                    <a:bodyPr/>
                    <a:lstStyle/>
                    <a:p>
                      <a:pPr indent="0" lvl="0" marL="0" rtl="0" algn="ctr">
                        <a:lnSpc>
                          <a:spcPct val="115000"/>
                        </a:lnSpc>
                        <a:spcBef>
                          <a:spcPts val="0"/>
                        </a:spcBef>
                        <a:spcAft>
                          <a:spcPts val="0"/>
                        </a:spcAft>
                        <a:buNone/>
                      </a:pPr>
                      <a:r>
                        <a:rPr b="1" lang="en" sz="700">
                          <a:solidFill>
                            <a:srgbClr val="FFFFFF"/>
                          </a:solidFill>
                        </a:rPr>
                        <a:t>Data Rate (kbps)</a:t>
                      </a:r>
                      <a:endParaRPr b="1" sz="700">
                        <a:solidFill>
                          <a:srgbClr val="FFFFFF"/>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solidFill>
                      <a:srgbClr val="134F5C"/>
                    </a:solidFill>
                  </a:tcPr>
                </a:tc>
                <a:tc hMerge="1"/>
                <a:tc rowSpan="2">
                  <a:txBody>
                    <a:bodyPr/>
                    <a:lstStyle/>
                    <a:p>
                      <a:pPr indent="0" lvl="0" marL="0" rtl="0" algn="ctr">
                        <a:lnSpc>
                          <a:spcPct val="115000"/>
                        </a:lnSpc>
                        <a:spcBef>
                          <a:spcPts val="0"/>
                        </a:spcBef>
                        <a:spcAft>
                          <a:spcPts val="0"/>
                        </a:spcAft>
                        <a:buNone/>
                      </a:pPr>
                      <a:r>
                        <a:rPr b="1" lang="en" sz="700">
                          <a:solidFill>
                            <a:srgbClr val="FFFFFF"/>
                          </a:solidFill>
                        </a:rPr>
                        <a:t>Duration (Hours)</a:t>
                      </a:r>
                      <a:endParaRPr b="1" sz="700">
                        <a:solidFill>
                          <a:srgbClr val="FFFFFF"/>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solidFill>
                      <a:srgbClr val="134F5C"/>
                    </a:solidFill>
                  </a:tcPr>
                </a:tc>
                <a:tc gridSpan="2">
                  <a:txBody>
                    <a:bodyPr/>
                    <a:lstStyle/>
                    <a:p>
                      <a:pPr indent="0" lvl="0" marL="0" rtl="0" algn="ctr">
                        <a:lnSpc>
                          <a:spcPct val="115000"/>
                        </a:lnSpc>
                        <a:spcBef>
                          <a:spcPts val="0"/>
                        </a:spcBef>
                        <a:spcAft>
                          <a:spcPts val="0"/>
                        </a:spcAft>
                        <a:buNone/>
                      </a:pPr>
                      <a:r>
                        <a:rPr b="1" lang="en" sz="700">
                          <a:solidFill>
                            <a:srgbClr val="FFFFFF"/>
                          </a:solidFill>
                        </a:rPr>
                        <a:t>Total Data (MB)</a:t>
                      </a:r>
                      <a:endParaRPr b="1" sz="700">
                        <a:solidFill>
                          <a:srgbClr val="FFFFFF"/>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solidFill>
                      <a:srgbClr val="134F5C"/>
                    </a:solidFill>
                  </a:tcPr>
                </a:tc>
                <a:tc hMerge="1"/>
              </a:tr>
              <a:tr h="161925">
                <a:tc vMerge="1"/>
                <a:tc>
                  <a:txBody>
                    <a:bodyPr/>
                    <a:lstStyle/>
                    <a:p>
                      <a:pPr indent="0" lvl="0" marL="0" rtl="0" algn="ctr">
                        <a:lnSpc>
                          <a:spcPct val="115000"/>
                        </a:lnSpc>
                        <a:spcBef>
                          <a:spcPts val="0"/>
                        </a:spcBef>
                        <a:spcAft>
                          <a:spcPts val="0"/>
                        </a:spcAft>
                        <a:buNone/>
                      </a:pPr>
                      <a:r>
                        <a:rPr b="1" lang="en" sz="700">
                          <a:solidFill>
                            <a:srgbClr val="FFFFFF"/>
                          </a:solidFill>
                        </a:rPr>
                        <a:t>Max</a:t>
                      </a:r>
                      <a:endParaRPr b="1" sz="700">
                        <a:solidFill>
                          <a:srgbClr val="FFFFFF"/>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solidFill>
                      <a:srgbClr val="134F5C"/>
                    </a:solidFill>
                  </a:tcPr>
                </a:tc>
                <a:tc>
                  <a:txBody>
                    <a:bodyPr/>
                    <a:lstStyle/>
                    <a:p>
                      <a:pPr indent="0" lvl="0" marL="0" rtl="0" algn="ctr">
                        <a:lnSpc>
                          <a:spcPct val="115000"/>
                        </a:lnSpc>
                        <a:spcBef>
                          <a:spcPts val="0"/>
                        </a:spcBef>
                        <a:spcAft>
                          <a:spcPts val="0"/>
                        </a:spcAft>
                        <a:buNone/>
                      </a:pPr>
                      <a:r>
                        <a:rPr b="1" lang="en" sz="700">
                          <a:solidFill>
                            <a:srgbClr val="FFFFFF"/>
                          </a:solidFill>
                        </a:rPr>
                        <a:t>Min</a:t>
                      </a:r>
                      <a:endParaRPr b="1" sz="700">
                        <a:solidFill>
                          <a:srgbClr val="FFFFFF"/>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solidFill>
                      <a:srgbClr val="134F5C"/>
                    </a:solidFill>
                  </a:tcPr>
                </a:tc>
                <a:tc vMerge="1"/>
                <a:tc>
                  <a:txBody>
                    <a:bodyPr/>
                    <a:lstStyle/>
                    <a:p>
                      <a:pPr indent="0" lvl="0" marL="0" rtl="0" algn="ctr">
                        <a:lnSpc>
                          <a:spcPct val="115000"/>
                        </a:lnSpc>
                        <a:spcBef>
                          <a:spcPts val="0"/>
                        </a:spcBef>
                        <a:spcAft>
                          <a:spcPts val="0"/>
                        </a:spcAft>
                        <a:buNone/>
                      </a:pPr>
                      <a:r>
                        <a:rPr b="1" lang="en" sz="700">
                          <a:solidFill>
                            <a:srgbClr val="FFFFFF"/>
                          </a:solidFill>
                        </a:rPr>
                        <a:t>Max</a:t>
                      </a:r>
                      <a:endParaRPr b="1" sz="700">
                        <a:solidFill>
                          <a:srgbClr val="FFFFFF"/>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solidFill>
                      <a:srgbClr val="134F5C"/>
                    </a:solidFill>
                  </a:tcPr>
                </a:tc>
                <a:tc>
                  <a:txBody>
                    <a:bodyPr/>
                    <a:lstStyle/>
                    <a:p>
                      <a:pPr indent="0" lvl="0" marL="0" rtl="0" algn="ctr">
                        <a:lnSpc>
                          <a:spcPct val="115000"/>
                        </a:lnSpc>
                        <a:spcBef>
                          <a:spcPts val="0"/>
                        </a:spcBef>
                        <a:spcAft>
                          <a:spcPts val="0"/>
                        </a:spcAft>
                        <a:buNone/>
                      </a:pPr>
                      <a:r>
                        <a:rPr b="1" lang="en" sz="700">
                          <a:solidFill>
                            <a:srgbClr val="FFFFFF"/>
                          </a:solidFill>
                        </a:rPr>
                        <a:t>Min</a:t>
                      </a:r>
                      <a:endParaRPr b="1" sz="700">
                        <a:solidFill>
                          <a:srgbClr val="FFFFFF"/>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solidFill>
                      <a:srgbClr val="134F5C"/>
                    </a:solidFill>
                  </a:tcPr>
                </a:tc>
              </a:tr>
              <a:tr h="161925">
                <a:tc>
                  <a:txBody>
                    <a:bodyPr/>
                    <a:lstStyle/>
                    <a:p>
                      <a:pPr indent="0" lvl="0" marL="0" rtl="0" algn="l">
                        <a:lnSpc>
                          <a:spcPct val="115000"/>
                        </a:lnSpc>
                        <a:spcBef>
                          <a:spcPts val="0"/>
                        </a:spcBef>
                        <a:spcAft>
                          <a:spcPts val="0"/>
                        </a:spcAft>
                        <a:buNone/>
                      </a:pPr>
                      <a:r>
                        <a:rPr lang="en" sz="700">
                          <a:solidFill>
                            <a:schemeClr val="lt2"/>
                          </a:solidFill>
                        </a:rPr>
                        <a:t>Continuous Instruments</a:t>
                      </a:r>
                      <a:endParaRPr sz="700">
                        <a:solidFill>
                          <a:schemeClr val="lt2"/>
                        </a:solidFill>
                      </a:endParaRPr>
                    </a:p>
                  </a:txBody>
                  <a:tcPr marT="19050" marB="19050" marR="28575" marL="28575" anchor="b">
                    <a:lnL cap="flat" cmpd="sng" w="7625">
                      <a:solidFill>
                        <a:schemeClr val="lt2"/>
                      </a:solidFill>
                      <a:prstDash val="solid"/>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2.13</a:t>
                      </a:r>
                      <a:endParaRPr sz="700">
                        <a:solidFill>
                          <a:schemeClr val="lt2"/>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0.95</a:t>
                      </a:r>
                      <a:endParaRPr sz="700">
                        <a:solidFill>
                          <a:schemeClr val="lt2"/>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24</a:t>
                      </a:r>
                      <a:endParaRPr sz="700">
                        <a:solidFill>
                          <a:schemeClr val="lt2"/>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23.0</a:t>
                      </a:r>
                      <a:endParaRPr sz="700">
                        <a:solidFill>
                          <a:schemeClr val="lt2"/>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10.3</a:t>
                      </a:r>
                      <a:endParaRPr sz="700">
                        <a:solidFill>
                          <a:schemeClr val="lt2"/>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r>
              <a:tr h="161925">
                <a:tc>
                  <a:txBody>
                    <a:bodyPr/>
                    <a:lstStyle/>
                    <a:p>
                      <a:pPr indent="0" lvl="0" marL="0" rtl="0" algn="l">
                        <a:lnSpc>
                          <a:spcPct val="115000"/>
                        </a:lnSpc>
                        <a:spcBef>
                          <a:spcPts val="0"/>
                        </a:spcBef>
                        <a:spcAft>
                          <a:spcPts val="0"/>
                        </a:spcAft>
                        <a:buNone/>
                      </a:pPr>
                      <a:r>
                        <a:rPr lang="en" sz="700">
                          <a:solidFill>
                            <a:schemeClr val="lt2"/>
                          </a:solidFill>
                        </a:rPr>
                        <a:t>XNAV Flyby</a:t>
                      </a:r>
                      <a:endParaRPr sz="700">
                        <a:solidFill>
                          <a:schemeClr val="lt2"/>
                        </a:solidFill>
                      </a:endParaRPr>
                    </a:p>
                  </a:txBody>
                  <a:tcPr marT="19050" marB="19050" marR="28575" marL="28575" anchor="b">
                    <a:lnL cap="flat" cmpd="sng" w="7625">
                      <a:solidFill>
                        <a:schemeClr val="lt2"/>
                      </a:solidFill>
                      <a:prstDash val="solid"/>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0.38</a:t>
                      </a:r>
                      <a:endParaRPr sz="700">
                        <a:solidFill>
                          <a:schemeClr val="lt2"/>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0.19</a:t>
                      </a:r>
                      <a:endParaRPr sz="700">
                        <a:solidFill>
                          <a:schemeClr val="lt2"/>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1</a:t>
                      </a:r>
                      <a:endParaRPr sz="700">
                        <a:solidFill>
                          <a:schemeClr val="lt2"/>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0.2</a:t>
                      </a:r>
                      <a:endParaRPr sz="700">
                        <a:solidFill>
                          <a:schemeClr val="lt2"/>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0.1</a:t>
                      </a:r>
                      <a:endParaRPr sz="700">
                        <a:solidFill>
                          <a:schemeClr val="lt2"/>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r>
              <a:tr h="161925">
                <a:tc>
                  <a:txBody>
                    <a:bodyPr/>
                    <a:lstStyle/>
                    <a:p>
                      <a:pPr indent="0" lvl="0" marL="0" rtl="0" algn="l">
                        <a:lnSpc>
                          <a:spcPct val="115000"/>
                        </a:lnSpc>
                        <a:spcBef>
                          <a:spcPts val="0"/>
                        </a:spcBef>
                        <a:spcAft>
                          <a:spcPts val="0"/>
                        </a:spcAft>
                        <a:buNone/>
                      </a:pPr>
                      <a:r>
                        <a:rPr lang="en" sz="700">
                          <a:solidFill>
                            <a:schemeClr val="lt2"/>
                          </a:solidFill>
                        </a:rPr>
                        <a:t>Gamma Ray Spectrometer Flyby</a:t>
                      </a:r>
                      <a:endParaRPr sz="700">
                        <a:solidFill>
                          <a:schemeClr val="lt2"/>
                        </a:solidFill>
                      </a:endParaRPr>
                    </a:p>
                  </a:txBody>
                  <a:tcPr marT="19050" marB="19050" marR="28575" marL="28575" anchor="b">
                    <a:lnL cap="flat" cmpd="sng" w="7625">
                      <a:solidFill>
                        <a:schemeClr val="lt2"/>
                      </a:solidFill>
                      <a:prstDash val="solid"/>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0.50</a:t>
                      </a:r>
                      <a:endParaRPr sz="700">
                        <a:solidFill>
                          <a:schemeClr val="lt2"/>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0.25</a:t>
                      </a:r>
                      <a:endParaRPr sz="700">
                        <a:solidFill>
                          <a:schemeClr val="lt2"/>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0.17</a:t>
                      </a:r>
                      <a:endParaRPr sz="700">
                        <a:solidFill>
                          <a:schemeClr val="lt2"/>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0.038</a:t>
                      </a:r>
                      <a:endParaRPr sz="700">
                        <a:solidFill>
                          <a:schemeClr val="lt2"/>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0.019</a:t>
                      </a:r>
                      <a:endParaRPr sz="700">
                        <a:solidFill>
                          <a:schemeClr val="lt2"/>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r>
              <a:tr h="161925">
                <a:tc>
                  <a:txBody>
                    <a:bodyPr/>
                    <a:lstStyle/>
                    <a:p>
                      <a:pPr indent="0" lvl="0" marL="0" rtl="0" algn="l">
                        <a:lnSpc>
                          <a:spcPct val="115000"/>
                        </a:lnSpc>
                        <a:spcBef>
                          <a:spcPts val="0"/>
                        </a:spcBef>
                        <a:spcAft>
                          <a:spcPts val="0"/>
                        </a:spcAft>
                        <a:buNone/>
                      </a:pPr>
                      <a:r>
                        <a:rPr lang="en" sz="700">
                          <a:solidFill>
                            <a:schemeClr val="lt2"/>
                          </a:solidFill>
                        </a:rPr>
                        <a:t>Pushbroom Imager</a:t>
                      </a:r>
                      <a:endParaRPr sz="700">
                        <a:solidFill>
                          <a:schemeClr val="lt2"/>
                        </a:solidFill>
                      </a:endParaRPr>
                    </a:p>
                  </a:txBody>
                  <a:tcPr marT="19050" marB="19050" marR="28575" marL="28575" anchor="b">
                    <a:lnL cap="flat" cmpd="sng" w="7625">
                      <a:solidFill>
                        <a:schemeClr val="lt2"/>
                      </a:solidFill>
                      <a:prstDash val="solid"/>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218.18</a:t>
                      </a:r>
                      <a:endParaRPr sz="700">
                        <a:solidFill>
                          <a:schemeClr val="lt2"/>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184.62</a:t>
                      </a:r>
                      <a:endParaRPr sz="700">
                        <a:solidFill>
                          <a:schemeClr val="lt2"/>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0.17</a:t>
                      </a:r>
                      <a:endParaRPr sz="700">
                        <a:solidFill>
                          <a:schemeClr val="lt2"/>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16</a:t>
                      </a:r>
                      <a:endParaRPr sz="700">
                        <a:solidFill>
                          <a:schemeClr val="lt2"/>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14</a:t>
                      </a:r>
                      <a:endParaRPr sz="700">
                        <a:solidFill>
                          <a:schemeClr val="lt2"/>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r>
              <a:tr h="161925">
                <a:tc>
                  <a:txBody>
                    <a:bodyPr/>
                    <a:lstStyle/>
                    <a:p>
                      <a:pPr indent="0" lvl="0" marL="0" rtl="0" algn="l">
                        <a:lnSpc>
                          <a:spcPct val="115000"/>
                        </a:lnSpc>
                        <a:spcBef>
                          <a:spcPts val="0"/>
                        </a:spcBef>
                        <a:spcAft>
                          <a:spcPts val="0"/>
                        </a:spcAft>
                        <a:buNone/>
                      </a:pPr>
                      <a:r>
                        <a:rPr lang="en" sz="700">
                          <a:solidFill>
                            <a:schemeClr val="lt2"/>
                          </a:solidFill>
                        </a:rPr>
                        <a:t>Continuous E-Antenna RF</a:t>
                      </a:r>
                      <a:endParaRPr sz="700">
                        <a:solidFill>
                          <a:schemeClr val="lt2"/>
                        </a:solidFill>
                      </a:endParaRPr>
                    </a:p>
                  </a:txBody>
                  <a:tcPr marT="19050" marB="19050" marR="28575" marL="28575" anchor="b">
                    <a:lnL cap="flat" cmpd="sng" w="7625">
                      <a:solidFill>
                        <a:schemeClr val="lt2"/>
                      </a:solidFill>
                      <a:prstDash val="solid"/>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gridSpan="2">
                  <a:txBody>
                    <a:bodyPr/>
                    <a:lstStyle/>
                    <a:p>
                      <a:pPr indent="0" lvl="0" marL="0" rtl="0" algn="ctr">
                        <a:lnSpc>
                          <a:spcPct val="115000"/>
                        </a:lnSpc>
                        <a:spcBef>
                          <a:spcPts val="0"/>
                        </a:spcBef>
                        <a:spcAft>
                          <a:spcPts val="0"/>
                        </a:spcAft>
                        <a:buNone/>
                      </a:pPr>
                      <a:r>
                        <a:rPr lang="en" sz="700">
                          <a:solidFill>
                            <a:schemeClr val="lt2"/>
                          </a:solidFill>
                        </a:rPr>
                        <a:t>80.00</a:t>
                      </a:r>
                      <a:endParaRPr sz="700">
                        <a:solidFill>
                          <a:schemeClr val="lt2"/>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hMerge="1"/>
                <a:tc>
                  <a:txBody>
                    <a:bodyPr/>
                    <a:lstStyle/>
                    <a:p>
                      <a:pPr indent="0" lvl="0" marL="0" rtl="0" algn="ctr">
                        <a:lnSpc>
                          <a:spcPct val="115000"/>
                        </a:lnSpc>
                        <a:spcBef>
                          <a:spcPts val="0"/>
                        </a:spcBef>
                        <a:spcAft>
                          <a:spcPts val="0"/>
                        </a:spcAft>
                        <a:buNone/>
                      </a:pPr>
                      <a:r>
                        <a:rPr lang="en" sz="700">
                          <a:solidFill>
                            <a:schemeClr val="lt2"/>
                          </a:solidFill>
                        </a:rPr>
                        <a:t>1</a:t>
                      </a:r>
                      <a:endParaRPr sz="700">
                        <a:solidFill>
                          <a:schemeClr val="lt2"/>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gridSpan="2">
                  <a:txBody>
                    <a:bodyPr/>
                    <a:lstStyle/>
                    <a:p>
                      <a:pPr indent="0" lvl="0" marL="0" rtl="0" algn="ctr">
                        <a:lnSpc>
                          <a:spcPct val="115000"/>
                        </a:lnSpc>
                        <a:spcBef>
                          <a:spcPts val="0"/>
                        </a:spcBef>
                        <a:spcAft>
                          <a:spcPts val="0"/>
                        </a:spcAft>
                        <a:buNone/>
                      </a:pPr>
                      <a:r>
                        <a:rPr lang="en" sz="700">
                          <a:solidFill>
                            <a:schemeClr val="lt2"/>
                          </a:solidFill>
                        </a:rPr>
                        <a:t>36.0</a:t>
                      </a:r>
                      <a:endParaRPr sz="700">
                        <a:solidFill>
                          <a:schemeClr val="lt2"/>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hMerge="1"/>
              </a:tr>
              <a:tr h="161925">
                <a:tc>
                  <a:txBody>
                    <a:bodyPr/>
                    <a:lstStyle/>
                    <a:p>
                      <a:pPr indent="0" lvl="0" marL="0" rtl="0" algn="l">
                        <a:lnSpc>
                          <a:spcPct val="115000"/>
                        </a:lnSpc>
                        <a:spcBef>
                          <a:spcPts val="0"/>
                        </a:spcBef>
                        <a:spcAft>
                          <a:spcPts val="0"/>
                        </a:spcAft>
                        <a:buNone/>
                      </a:pPr>
                      <a:r>
                        <a:rPr lang="en" sz="700">
                          <a:solidFill>
                            <a:schemeClr val="lt2"/>
                          </a:solidFill>
                        </a:rPr>
                        <a:t>Smart E-Antenna RF (1min/hr)</a:t>
                      </a:r>
                      <a:endParaRPr sz="700">
                        <a:solidFill>
                          <a:schemeClr val="lt2"/>
                        </a:solidFill>
                      </a:endParaRPr>
                    </a:p>
                  </a:txBody>
                  <a:tcPr marT="19050" marB="19050" marR="28575" marL="28575" anchor="b">
                    <a:lnL cap="flat" cmpd="sng" w="7625">
                      <a:solidFill>
                        <a:schemeClr val="lt2"/>
                      </a:solidFill>
                      <a:prstDash val="solid"/>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gridSpan="2">
                  <a:txBody>
                    <a:bodyPr/>
                    <a:lstStyle/>
                    <a:p>
                      <a:pPr indent="0" lvl="0" marL="0" rtl="0" algn="ctr">
                        <a:lnSpc>
                          <a:spcPct val="115000"/>
                        </a:lnSpc>
                        <a:spcBef>
                          <a:spcPts val="0"/>
                        </a:spcBef>
                        <a:spcAft>
                          <a:spcPts val="0"/>
                        </a:spcAft>
                        <a:buNone/>
                      </a:pPr>
                      <a:r>
                        <a:rPr lang="en" sz="700">
                          <a:solidFill>
                            <a:schemeClr val="lt2"/>
                          </a:solidFill>
                        </a:rPr>
                        <a:t>1.33</a:t>
                      </a:r>
                      <a:endParaRPr sz="700">
                        <a:solidFill>
                          <a:schemeClr val="lt2"/>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hMerge="1"/>
                <a:tc>
                  <a:txBody>
                    <a:bodyPr/>
                    <a:lstStyle/>
                    <a:p>
                      <a:pPr indent="0" lvl="0" marL="0" rtl="0" algn="ctr">
                        <a:lnSpc>
                          <a:spcPct val="115000"/>
                        </a:lnSpc>
                        <a:spcBef>
                          <a:spcPts val="0"/>
                        </a:spcBef>
                        <a:spcAft>
                          <a:spcPts val="0"/>
                        </a:spcAft>
                        <a:buNone/>
                      </a:pPr>
                      <a:r>
                        <a:rPr lang="en" sz="700">
                          <a:solidFill>
                            <a:schemeClr val="lt2"/>
                          </a:solidFill>
                        </a:rPr>
                        <a:t>24</a:t>
                      </a:r>
                      <a:endParaRPr sz="700">
                        <a:solidFill>
                          <a:schemeClr val="lt2"/>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gridSpan="2">
                  <a:txBody>
                    <a:bodyPr/>
                    <a:lstStyle/>
                    <a:p>
                      <a:pPr indent="0" lvl="0" marL="0" rtl="0" algn="ctr">
                        <a:lnSpc>
                          <a:spcPct val="115000"/>
                        </a:lnSpc>
                        <a:spcBef>
                          <a:spcPts val="0"/>
                        </a:spcBef>
                        <a:spcAft>
                          <a:spcPts val="0"/>
                        </a:spcAft>
                        <a:buNone/>
                      </a:pPr>
                      <a:r>
                        <a:rPr lang="en" sz="700">
                          <a:solidFill>
                            <a:schemeClr val="lt2"/>
                          </a:solidFill>
                        </a:rPr>
                        <a:t>14.4</a:t>
                      </a:r>
                      <a:endParaRPr sz="700">
                        <a:solidFill>
                          <a:schemeClr val="lt2"/>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hMerge="1"/>
              </a:tr>
              <a:tr h="161925">
                <a:tc>
                  <a:txBody>
                    <a:bodyPr/>
                    <a:lstStyle/>
                    <a:p>
                      <a:pPr indent="0" lvl="0" marL="0" rtl="0" algn="l">
                        <a:lnSpc>
                          <a:spcPct val="115000"/>
                        </a:lnSpc>
                        <a:spcBef>
                          <a:spcPts val="0"/>
                        </a:spcBef>
                        <a:spcAft>
                          <a:spcPts val="0"/>
                        </a:spcAft>
                        <a:buNone/>
                      </a:pPr>
                      <a:r>
                        <a:rPr lang="en" sz="700">
                          <a:solidFill>
                            <a:schemeClr val="lt2"/>
                          </a:solidFill>
                        </a:rPr>
                        <a:t>Continuous SCM</a:t>
                      </a:r>
                      <a:endParaRPr sz="700">
                        <a:solidFill>
                          <a:schemeClr val="lt2"/>
                        </a:solidFill>
                      </a:endParaRPr>
                    </a:p>
                  </a:txBody>
                  <a:tcPr marT="19050" marB="19050" marR="28575" marL="28575" anchor="b">
                    <a:lnL cap="flat" cmpd="sng" w="7625">
                      <a:solidFill>
                        <a:schemeClr val="lt2"/>
                      </a:solidFill>
                      <a:prstDash val="solid"/>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gridSpan="2">
                  <a:txBody>
                    <a:bodyPr/>
                    <a:lstStyle/>
                    <a:p>
                      <a:pPr indent="0" lvl="0" marL="0" rtl="0" algn="ctr">
                        <a:lnSpc>
                          <a:spcPct val="115000"/>
                        </a:lnSpc>
                        <a:spcBef>
                          <a:spcPts val="0"/>
                        </a:spcBef>
                        <a:spcAft>
                          <a:spcPts val="0"/>
                        </a:spcAft>
                        <a:buNone/>
                      </a:pPr>
                      <a:r>
                        <a:rPr lang="en" sz="700">
                          <a:solidFill>
                            <a:schemeClr val="lt2"/>
                          </a:solidFill>
                        </a:rPr>
                        <a:t>40.00</a:t>
                      </a:r>
                      <a:endParaRPr sz="700">
                        <a:solidFill>
                          <a:schemeClr val="lt2"/>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hMerge="1"/>
                <a:tc>
                  <a:txBody>
                    <a:bodyPr/>
                    <a:lstStyle/>
                    <a:p>
                      <a:pPr indent="0" lvl="0" marL="0" rtl="0" algn="ctr">
                        <a:lnSpc>
                          <a:spcPct val="115000"/>
                        </a:lnSpc>
                        <a:spcBef>
                          <a:spcPts val="0"/>
                        </a:spcBef>
                        <a:spcAft>
                          <a:spcPts val="0"/>
                        </a:spcAft>
                        <a:buNone/>
                      </a:pPr>
                      <a:r>
                        <a:rPr lang="en" sz="700">
                          <a:solidFill>
                            <a:schemeClr val="lt2"/>
                          </a:solidFill>
                        </a:rPr>
                        <a:t>1</a:t>
                      </a:r>
                      <a:endParaRPr sz="700">
                        <a:solidFill>
                          <a:schemeClr val="lt2"/>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gridSpan="2">
                  <a:txBody>
                    <a:bodyPr/>
                    <a:lstStyle/>
                    <a:p>
                      <a:pPr indent="0" lvl="0" marL="0" rtl="0" algn="ctr">
                        <a:lnSpc>
                          <a:spcPct val="115000"/>
                        </a:lnSpc>
                        <a:spcBef>
                          <a:spcPts val="0"/>
                        </a:spcBef>
                        <a:spcAft>
                          <a:spcPts val="0"/>
                        </a:spcAft>
                        <a:buNone/>
                      </a:pPr>
                      <a:r>
                        <a:rPr lang="en" sz="700">
                          <a:solidFill>
                            <a:schemeClr val="lt2"/>
                          </a:solidFill>
                        </a:rPr>
                        <a:t>18.0</a:t>
                      </a:r>
                      <a:endParaRPr sz="700">
                        <a:solidFill>
                          <a:schemeClr val="lt2"/>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hMerge="1"/>
              </a:tr>
              <a:tr h="161925">
                <a:tc>
                  <a:txBody>
                    <a:bodyPr/>
                    <a:lstStyle/>
                    <a:p>
                      <a:pPr indent="0" lvl="0" marL="0" rtl="0" algn="l">
                        <a:lnSpc>
                          <a:spcPct val="115000"/>
                        </a:lnSpc>
                        <a:spcBef>
                          <a:spcPts val="0"/>
                        </a:spcBef>
                        <a:spcAft>
                          <a:spcPts val="0"/>
                        </a:spcAft>
                        <a:buNone/>
                      </a:pPr>
                      <a:r>
                        <a:rPr lang="en" sz="700">
                          <a:solidFill>
                            <a:schemeClr val="lt2"/>
                          </a:solidFill>
                        </a:rPr>
                        <a:t>Smart SCM (1min/hr)</a:t>
                      </a:r>
                      <a:endParaRPr sz="700">
                        <a:solidFill>
                          <a:schemeClr val="lt2"/>
                        </a:solidFill>
                      </a:endParaRPr>
                    </a:p>
                  </a:txBody>
                  <a:tcPr marT="19050" marB="19050" marR="28575" marL="28575" anchor="b">
                    <a:lnL cap="flat" cmpd="sng" w="7625">
                      <a:solidFill>
                        <a:schemeClr val="lt2"/>
                      </a:solidFill>
                      <a:prstDash val="solid"/>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gridSpan="2">
                  <a:txBody>
                    <a:bodyPr/>
                    <a:lstStyle/>
                    <a:p>
                      <a:pPr indent="0" lvl="0" marL="0" rtl="0" algn="ctr">
                        <a:lnSpc>
                          <a:spcPct val="115000"/>
                        </a:lnSpc>
                        <a:spcBef>
                          <a:spcPts val="0"/>
                        </a:spcBef>
                        <a:spcAft>
                          <a:spcPts val="0"/>
                        </a:spcAft>
                        <a:buNone/>
                      </a:pPr>
                      <a:r>
                        <a:rPr lang="en" sz="700">
                          <a:solidFill>
                            <a:schemeClr val="lt2"/>
                          </a:solidFill>
                        </a:rPr>
                        <a:t>0.67</a:t>
                      </a:r>
                      <a:endParaRPr sz="700">
                        <a:solidFill>
                          <a:schemeClr val="lt2"/>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hMerge="1"/>
                <a:tc>
                  <a:txBody>
                    <a:bodyPr/>
                    <a:lstStyle/>
                    <a:p>
                      <a:pPr indent="0" lvl="0" marL="0" rtl="0" algn="ctr">
                        <a:lnSpc>
                          <a:spcPct val="115000"/>
                        </a:lnSpc>
                        <a:spcBef>
                          <a:spcPts val="0"/>
                        </a:spcBef>
                        <a:spcAft>
                          <a:spcPts val="0"/>
                        </a:spcAft>
                        <a:buNone/>
                      </a:pPr>
                      <a:r>
                        <a:rPr lang="en" sz="700">
                          <a:solidFill>
                            <a:schemeClr val="lt2"/>
                          </a:solidFill>
                        </a:rPr>
                        <a:t>24</a:t>
                      </a:r>
                      <a:endParaRPr sz="700">
                        <a:solidFill>
                          <a:schemeClr val="lt2"/>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gridSpan="2">
                  <a:txBody>
                    <a:bodyPr/>
                    <a:lstStyle/>
                    <a:p>
                      <a:pPr indent="0" lvl="0" marL="0" rtl="0" algn="ctr">
                        <a:lnSpc>
                          <a:spcPct val="115000"/>
                        </a:lnSpc>
                        <a:spcBef>
                          <a:spcPts val="0"/>
                        </a:spcBef>
                        <a:spcAft>
                          <a:spcPts val="0"/>
                        </a:spcAft>
                        <a:buNone/>
                      </a:pPr>
                      <a:r>
                        <a:rPr lang="en" sz="700">
                          <a:solidFill>
                            <a:schemeClr val="lt2"/>
                          </a:solidFill>
                        </a:rPr>
                        <a:t>7.2</a:t>
                      </a:r>
                      <a:endParaRPr sz="700">
                        <a:solidFill>
                          <a:schemeClr val="lt2"/>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hMerge="1"/>
              </a:tr>
              <a:tr h="161925">
                <a:tc>
                  <a:txBody>
                    <a:bodyPr/>
                    <a:lstStyle/>
                    <a:p>
                      <a:pPr indent="0" lvl="0" marL="0" rtl="0" algn="l">
                        <a:lnSpc>
                          <a:spcPct val="115000"/>
                        </a:lnSpc>
                        <a:spcBef>
                          <a:spcPts val="0"/>
                        </a:spcBef>
                        <a:spcAft>
                          <a:spcPts val="0"/>
                        </a:spcAft>
                        <a:buNone/>
                      </a:pPr>
                      <a:r>
                        <a:rPr lang="en" sz="700">
                          <a:solidFill>
                            <a:schemeClr val="lt2"/>
                          </a:solidFill>
                        </a:rPr>
                        <a:t>Doppler Seismology Average</a:t>
                      </a:r>
                      <a:endParaRPr sz="700">
                        <a:solidFill>
                          <a:schemeClr val="lt2"/>
                        </a:solidFill>
                      </a:endParaRPr>
                    </a:p>
                  </a:txBody>
                  <a:tcPr marT="19050" marB="19050" marR="28575" marL="28575" anchor="b">
                    <a:lnL cap="flat" cmpd="sng" w="7625">
                      <a:solidFill>
                        <a:schemeClr val="lt2"/>
                      </a:solidFill>
                      <a:prstDash val="solid"/>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solid"/>
                      <a:round/>
                      <a:headEnd len="sm" w="sm" type="none"/>
                      <a:tailEnd len="sm" w="sm" type="none"/>
                    </a:lnB>
                  </a:tcPr>
                </a:tc>
                <a:tc gridSpan="2">
                  <a:txBody>
                    <a:bodyPr/>
                    <a:lstStyle/>
                    <a:p>
                      <a:pPr indent="0" lvl="0" marL="0" rtl="0" algn="ctr">
                        <a:lnSpc>
                          <a:spcPct val="115000"/>
                        </a:lnSpc>
                        <a:spcBef>
                          <a:spcPts val="0"/>
                        </a:spcBef>
                        <a:spcAft>
                          <a:spcPts val="0"/>
                        </a:spcAft>
                        <a:buNone/>
                      </a:pPr>
                      <a:r>
                        <a:rPr lang="en" sz="700">
                          <a:solidFill>
                            <a:schemeClr val="lt2"/>
                          </a:solidFill>
                        </a:rPr>
                        <a:t>0.50</a:t>
                      </a:r>
                      <a:endParaRPr sz="700">
                        <a:solidFill>
                          <a:schemeClr val="lt2"/>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solid"/>
                      <a:round/>
                      <a:headEnd len="sm" w="sm" type="none"/>
                      <a:tailEnd len="sm" w="sm" type="none"/>
                    </a:lnB>
                  </a:tcPr>
                </a:tc>
                <a:tc hMerge="1"/>
                <a:tc>
                  <a:txBody>
                    <a:bodyPr/>
                    <a:lstStyle/>
                    <a:p>
                      <a:pPr indent="0" lvl="0" marL="0" rtl="0" algn="ctr">
                        <a:lnSpc>
                          <a:spcPct val="115000"/>
                        </a:lnSpc>
                        <a:spcBef>
                          <a:spcPts val="0"/>
                        </a:spcBef>
                        <a:spcAft>
                          <a:spcPts val="0"/>
                        </a:spcAft>
                        <a:buNone/>
                      </a:pPr>
                      <a:r>
                        <a:rPr lang="en" sz="700">
                          <a:solidFill>
                            <a:schemeClr val="lt2"/>
                          </a:solidFill>
                        </a:rPr>
                        <a:t>0.17</a:t>
                      </a:r>
                      <a:endParaRPr sz="700">
                        <a:solidFill>
                          <a:schemeClr val="lt2"/>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solid"/>
                      <a:round/>
                      <a:headEnd len="sm" w="sm" type="none"/>
                      <a:tailEnd len="sm" w="sm" type="none"/>
                    </a:lnB>
                  </a:tcPr>
                </a:tc>
                <a:tc gridSpan="2">
                  <a:txBody>
                    <a:bodyPr/>
                    <a:lstStyle/>
                    <a:p>
                      <a:pPr indent="0" lvl="0" marL="0" rtl="0" algn="ctr">
                        <a:lnSpc>
                          <a:spcPct val="115000"/>
                        </a:lnSpc>
                        <a:spcBef>
                          <a:spcPts val="0"/>
                        </a:spcBef>
                        <a:spcAft>
                          <a:spcPts val="0"/>
                        </a:spcAft>
                        <a:buNone/>
                      </a:pPr>
                      <a:r>
                        <a:rPr lang="en" sz="700">
                          <a:solidFill>
                            <a:schemeClr val="lt2"/>
                          </a:solidFill>
                        </a:rPr>
                        <a:t>0.5</a:t>
                      </a:r>
                      <a:endParaRPr sz="700">
                        <a:solidFill>
                          <a:schemeClr val="lt2"/>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solid"/>
                      <a:round/>
                      <a:headEnd len="sm" w="sm" type="none"/>
                      <a:tailEnd len="sm" w="sm" type="none"/>
                    </a:lnB>
                  </a:tcPr>
                </a:tc>
                <a:tc hMerge="1"/>
              </a:tr>
            </a:tbl>
          </a:graphicData>
        </a:graphic>
      </p:graphicFrame>
      <p:graphicFrame>
        <p:nvGraphicFramePr>
          <p:cNvPr id="1480" name="Google Shape;1480;p117"/>
          <p:cNvGraphicFramePr/>
          <p:nvPr/>
        </p:nvGraphicFramePr>
        <p:xfrm>
          <a:off x="679100" y="65213"/>
          <a:ext cx="3000000" cy="3000000"/>
        </p:xfrm>
        <a:graphic>
          <a:graphicData uri="http://schemas.openxmlformats.org/drawingml/2006/table">
            <a:tbl>
              <a:tblPr>
                <a:noFill/>
                <a:tableStyleId>{5D969E6B-EDC6-4476-8B36-B8EEAB4C9212}</a:tableStyleId>
              </a:tblPr>
              <a:tblGrid>
                <a:gridCol w="1336875"/>
                <a:gridCol w="516725"/>
                <a:gridCol w="492100"/>
                <a:gridCol w="746350"/>
                <a:gridCol w="483900"/>
              </a:tblGrid>
              <a:tr h="286825">
                <a:tc rowSpan="2">
                  <a:txBody>
                    <a:bodyPr/>
                    <a:lstStyle/>
                    <a:p>
                      <a:pPr indent="0" lvl="0" marL="0" rtl="0" algn="ctr">
                        <a:lnSpc>
                          <a:spcPct val="115000"/>
                        </a:lnSpc>
                        <a:spcBef>
                          <a:spcPts val="0"/>
                        </a:spcBef>
                        <a:spcAft>
                          <a:spcPts val="0"/>
                        </a:spcAft>
                        <a:buNone/>
                      </a:pPr>
                      <a:r>
                        <a:rPr b="1" lang="en" sz="700">
                          <a:solidFill>
                            <a:srgbClr val="FFFFFF"/>
                          </a:solidFill>
                        </a:rPr>
                        <a:t>Framing Image Type</a:t>
                      </a:r>
                      <a:endParaRPr b="1" sz="700">
                        <a:solidFill>
                          <a:srgbClr val="FFFFFF"/>
                        </a:solidFill>
                      </a:endParaRPr>
                    </a:p>
                  </a:txBody>
                  <a:tcPr marT="19050" marB="19050" marR="28575" marL="28575" anchor="ctr">
                    <a:lnL cap="flat" cmpd="sng" w="7625">
                      <a:solidFill>
                        <a:schemeClr val="lt2"/>
                      </a:solidFill>
                      <a:prstDash val="solid"/>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solid"/>
                      <a:round/>
                      <a:headEnd len="sm" w="sm" type="none"/>
                      <a:tailEnd len="sm" w="sm" type="none"/>
                    </a:lnT>
                    <a:lnB cap="flat" cmpd="sng" w="7625">
                      <a:solidFill>
                        <a:schemeClr val="lt2"/>
                      </a:solidFill>
                      <a:prstDash val="dot"/>
                      <a:round/>
                      <a:headEnd len="sm" w="sm" type="none"/>
                      <a:tailEnd len="sm" w="sm" type="none"/>
                    </a:lnB>
                    <a:solidFill>
                      <a:srgbClr val="134F5C"/>
                    </a:solidFill>
                  </a:tcPr>
                </a:tc>
                <a:tc gridSpan="2">
                  <a:txBody>
                    <a:bodyPr/>
                    <a:lstStyle/>
                    <a:p>
                      <a:pPr indent="0" lvl="0" marL="0" rtl="0" algn="ctr">
                        <a:lnSpc>
                          <a:spcPct val="115000"/>
                        </a:lnSpc>
                        <a:spcBef>
                          <a:spcPts val="0"/>
                        </a:spcBef>
                        <a:spcAft>
                          <a:spcPts val="0"/>
                        </a:spcAft>
                        <a:buNone/>
                      </a:pPr>
                      <a:r>
                        <a:rPr b="1" lang="en" sz="700">
                          <a:solidFill>
                            <a:srgbClr val="FFFFFF"/>
                          </a:solidFill>
                        </a:rPr>
                        <a:t>Data Per Image (MB)</a:t>
                      </a:r>
                      <a:endParaRPr b="1" sz="700">
                        <a:solidFill>
                          <a:srgbClr val="FFFFFF"/>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solid"/>
                      <a:round/>
                      <a:headEnd len="sm" w="sm" type="none"/>
                      <a:tailEnd len="sm" w="sm" type="none"/>
                    </a:lnT>
                    <a:lnB cap="flat" cmpd="sng" w="7625">
                      <a:solidFill>
                        <a:schemeClr val="lt2"/>
                      </a:solidFill>
                      <a:prstDash val="dot"/>
                      <a:round/>
                      <a:headEnd len="sm" w="sm" type="none"/>
                      <a:tailEnd len="sm" w="sm" type="none"/>
                    </a:lnB>
                    <a:solidFill>
                      <a:srgbClr val="134F5C"/>
                    </a:solidFill>
                  </a:tcPr>
                </a:tc>
                <a:tc hMerge="1"/>
                <a:tc rowSpan="2">
                  <a:txBody>
                    <a:bodyPr/>
                    <a:lstStyle/>
                    <a:p>
                      <a:pPr indent="0" lvl="0" marL="0" rtl="0" algn="ctr">
                        <a:lnSpc>
                          <a:spcPct val="115000"/>
                        </a:lnSpc>
                        <a:spcBef>
                          <a:spcPts val="0"/>
                        </a:spcBef>
                        <a:spcAft>
                          <a:spcPts val="0"/>
                        </a:spcAft>
                        <a:buNone/>
                      </a:pPr>
                      <a:r>
                        <a:rPr b="1" lang="en" sz="700">
                          <a:solidFill>
                            <a:srgbClr val="FFFFFF"/>
                          </a:solidFill>
                        </a:rPr>
                        <a:t>Integration Time (s)</a:t>
                      </a:r>
                      <a:endParaRPr b="1" sz="700">
                        <a:solidFill>
                          <a:srgbClr val="FFFFFF"/>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solid"/>
                      <a:round/>
                      <a:headEnd len="sm" w="sm" type="none"/>
                      <a:tailEnd len="sm" w="sm" type="none"/>
                    </a:lnT>
                    <a:lnB cap="flat" cmpd="sng" w="7625">
                      <a:solidFill>
                        <a:schemeClr val="lt2"/>
                      </a:solidFill>
                      <a:prstDash val="dot"/>
                      <a:round/>
                      <a:headEnd len="sm" w="sm" type="none"/>
                      <a:tailEnd len="sm" w="sm" type="none"/>
                    </a:lnB>
                    <a:solidFill>
                      <a:srgbClr val="134F5C"/>
                    </a:solidFill>
                  </a:tcPr>
                </a:tc>
                <a:tc rowSpan="2">
                  <a:txBody>
                    <a:bodyPr/>
                    <a:lstStyle/>
                    <a:p>
                      <a:pPr indent="0" lvl="0" marL="0" rtl="0" algn="ctr">
                        <a:lnSpc>
                          <a:spcPct val="115000"/>
                        </a:lnSpc>
                        <a:spcBef>
                          <a:spcPts val="0"/>
                        </a:spcBef>
                        <a:spcAft>
                          <a:spcPts val="0"/>
                        </a:spcAft>
                        <a:buNone/>
                      </a:pPr>
                      <a:r>
                        <a:rPr b="1" lang="en" sz="700">
                          <a:solidFill>
                            <a:srgbClr val="FFFFFF"/>
                          </a:solidFill>
                        </a:rPr>
                        <a:t>km/pix @ 100Mm ~4Ru</a:t>
                      </a:r>
                      <a:endParaRPr b="1" sz="700">
                        <a:solidFill>
                          <a:srgbClr val="FFFFFF"/>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solid"/>
                      <a:round/>
                      <a:headEnd len="sm" w="sm" type="none"/>
                      <a:tailEnd len="sm" w="sm" type="none"/>
                    </a:lnT>
                    <a:lnB cap="flat" cmpd="sng" w="7625">
                      <a:solidFill>
                        <a:schemeClr val="lt2"/>
                      </a:solidFill>
                      <a:prstDash val="dot"/>
                      <a:round/>
                      <a:headEnd len="sm" w="sm" type="none"/>
                      <a:tailEnd len="sm" w="sm" type="none"/>
                    </a:lnB>
                    <a:solidFill>
                      <a:srgbClr val="134F5C"/>
                    </a:solidFill>
                  </a:tcPr>
                </a:tc>
              </a:tr>
              <a:tr h="253075">
                <a:tc vMerge="1"/>
                <a:tc>
                  <a:txBody>
                    <a:bodyPr/>
                    <a:lstStyle/>
                    <a:p>
                      <a:pPr indent="0" lvl="0" marL="0" rtl="0" algn="ctr">
                        <a:lnSpc>
                          <a:spcPct val="115000"/>
                        </a:lnSpc>
                        <a:spcBef>
                          <a:spcPts val="0"/>
                        </a:spcBef>
                        <a:spcAft>
                          <a:spcPts val="0"/>
                        </a:spcAft>
                        <a:buNone/>
                      </a:pPr>
                      <a:r>
                        <a:rPr b="1" lang="en" sz="700">
                          <a:solidFill>
                            <a:srgbClr val="FFFFFF"/>
                          </a:solidFill>
                        </a:rPr>
                        <a:t>Max</a:t>
                      </a:r>
                      <a:endParaRPr b="1" sz="700">
                        <a:solidFill>
                          <a:srgbClr val="FFFFFF"/>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solidFill>
                      <a:srgbClr val="134F5C"/>
                    </a:solidFill>
                  </a:tcPr>
                </a:tc>
                <a:tc>
                  <a:txBody>
                    <a:bodyPr/>
                    <a:lstStyle/>
                    <a:p>
                      <a:pPr indent="0" lvl="0" marL="0" rtl="0" algn="ctr">
                        <a:lnSpc>
                          <a:spcPct val="115000"/>
                        </a:lnSpc>
                        <a:spcBef>
                          <a:spcPts val="0"/>
                        </a:spcBef>
                        <a:spcAft>
                          <a:spcPts val="0"/>
                        </a:spcAft>
                        <a:buNone/>
                      </a:pPr>
                      <a:r>
                        <a:rPr b="1" lang="en" sz="700">
                          <a:solidFill>
                            <a:srgbClr val="FFFFFF"/>
                          </a:solidFill>
                        </a:rPr>
                        <a:t>Min</a:t>
                      </a:r>
                      <a:endParaRPr b="1" sz="700">
                        <a:solidFill>
                          <a:srgbClr val="FFFFFF"/>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solidFill>
                      <a:srgbClr val="134F5C"/>
                    </a:solidFill>
                  </a:tcPr>
                </a:tc>
                <a:tc vMerge="1"/>
                <a:tc vMerge="1"/>
              </a:tr>
              <a:tr h="165900">
                <a:tc gridSpan="5">
                  <a:txBody>
                    <a:bodyPr/>
                    <a:lstStyle/>
                    <a:p>
                      <a:pPr indent="0" lvl="0" marL="0" rtl="0" algn="l">
                        <a:lnSpc>
                          <a:spcPct val="115000"/>
                        </a:lnSpc>
                        <a:spcBef>
                          <a:spcPts val="0"/>
                        </a:spcBef>
                        <a:spcAft>
                          <a:spcPts val="0"/>
                        </a:spcAft>
                        <a:buNone/>
                      </a:pPr>
                      <a:r>
                        <a:rPr b="1" lang="en" sz="700"/>
                        <a:t>Default Resolution Image Data Volume</a:t>
                      </a:r>
                      <a:endParaRPr b="1" sz="700"/>
                    </a:p>
                  </a:txBody>
                  <a:tcPr marT="19050" marB="19050" marR="28575" marL="28575" anchor="ctr">
                    <a:lnL cap="flat" cmpd="sng" w="7625">
                      <a:solidFill>
                        <a:schemeClr val="lt2"/>
                      </a:solidFill>
                      <a:prstDash val="solid"/>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solidFill>
                      <a:srgbClr val="F9CB9C"/>
                    </a:solidFill>
                  </a:tcPr>
                </a:tc>
                <a:tc hMerge="1"/>
                <a:tc hMerge="1"/>
                <a:tc hMerge="1"/>
                <a:tc hMerge="1"/>
              </a:tr>
              <a:tr h="165900">
                <a:tc>
                  <a:txBody>
                    <a:bodyPr/>
                    <a:lstStyle/>
                    <a:p>
                      <a:pPr indent="0" lvl="0" marL="0" rtl="0" algn="l">
                        <a:lnSpc>
                          <a:spcPct val="115000"/>
                        </a:lnSpc>
                        <a:spcBef>
                          <a:spcPts val="0"/>
                        </a:spcBef>
                        <a:spcAft>
                          <a:spcPts val="0"/>
                        </a:spcAft>
                        <a:buNone/>
                      </a:pPr>
                      <a:r>
                        <a:rPr lang="en" sz="700">
                          <a:solidFill>
                            <a:schemeClr val="lt2"/>
                          </a:solidFill>
                        </a:rPr>
                        <a:t>VIS/NIR Full Spectral</a:t>
                      </a:r>
                      <a:endParaRPr sz="700">
                        <a:solidFill>
                          <a:schemeClr val="lt2"/>
                        </a:solidFill>
                      </a:endParaRPr>
                    </a:p>
                  </a:txBody>
                  <a:tcPr marT="19050" marB="19050" marR="28575" marL="28575" anchor="b">
                    <a:lnL cap="flat" cmpd="sng" w="7625">
                      <a:solidFill>
                        <a:schemeClr val="lt2"/>
                      </a:solidFill>
                      <a:prstDash val="solid"/>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65.5</a:t>
                      </a:r>
                      <a:endParaRPr sz="700">
                        <a:solidFill>
                          <a:schemeClr val="lt2"/>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32.8</a:t>
                      </a:r>
                      <a:endParaRPr sz="700">
                        <a:solidFill>
                          <a:schemeClr val="lt2"/>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60</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2</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r>
              <a:tr h="165900">
                <a:tc>
                  <a:txBody>
                    <a:bodyPr/>
                    <a:lstStyle/>
                    <a:p>
                      <a:pPr indent="0" lvl="0" marL="0" rtl="0" algn="l">
                        <a:lnSpc>
                          <a:spcPct val="115000"/>
                        </a:lnSpc>
                        <a:spcBef>
                          <a:spcPts val="0"/>
                        </a:spcBef>
                        <a:spcAft>
                          <a:spcPts val="0"/>
                        </a:spcAft>
                        <a:buNone/>
                      </a:pPr>
                      <a:r>
                        <a:rPr lang="en" sz="700">
                          <a:solidFill>
                            <a:schemeClr val="lt2"/>
                          </a:solidFill>
                        </a:rPr>
                        <a:t>MIR Full Spectral</a:t>
                      </a:r>
                      <a:endParaRPr sz="700">
                        <a:solidFill>
                          <a:schemeClr val="lt2"/>
                        </a:solidFill>
                      </a:endParaRPr>
                    </a:p>
                  </a:txBody>
                  <a:tcPr marT="19050" marB="19050" marR="28575" marL="28575" anchor="b">
                    <a:lnL cap="flat" cmpd="sng" w="7625">
                      <a:solidFill>
                        <a:schemeClr val="lt2"/>
                      </a:solidFill>
                      <a:prstDash val="solid"/>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8.2</a:t>
                      </a:r>
                      <a:endParaRPr sz="700">
                        <a:solidFill>
                          <a:schemeClr val="lt2"/>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4.1</a:t>
                      </a:r>
                      <a:endParaRPr sz="700">
                        <a:solidFill>
                          <a:schemeClr val="lt2"/>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60</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4</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r>
              <a:tr h="165900">
                <a:tc>
                  <a:txBody>
                    <a:bodyPr/>
                    <a:lstStyle/>
                    <a:p>
                      <a:pPr indent="0" lvl="0" marL="0" rtl="0" algn="l">
                        <a:lnSpc>
                          <a:spcPct val="115000"/>
                        </a:lnSpc>
                        <a:spcBef>
                          <a:spcPts val="0"/>
                        </a:spcBef>
                        <a:spcAft>
                          <a:spcPts val="0"/>
                        </a:spcAft>
                        <a:buNone/>
                      </a:pPr>
                      <a:r>
                        <a:rPr lang="en" sz="700">
                          <a:solidFill>
                            <a:schemeClr val="lt2"/>
                          </a:solidFill>
                        </a:rPr>
                        <a:t>PanVIS</a:t>
                      </a:r>
                      <a:endParaRPr sz="700">
                        <a:solidFill>
                          <a:schemeClr val="lt2"/>
                        </a:solidFill>
                      </a:endParaRPr>
                    </a:p>
                  </a:txBody>
                  <a:tcPr marT="19050" marB="19050" marR="28575" marL="28575" anchor="b">
                    <a:lnL cap="flat" cmpd="sng" w="7625">
                      <a:solidFill>
                        <a:schemeClr val="lt2"/>
                      </a:solidFill>
                      <a:prstDash val="solid"/>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0.5</a:t>
                      </a:r>
                      <a:endParaRPr sz="700">
                        <a:solidFill>
                          <a:schemeClr val="lt2"/>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0.5</a:t>
                      </a:r>
                      <a:endParaRPr sz="700">
                        <a:solidFill>
                          <a:schemeClr val="lt2"/>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5</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1</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r>
              <a:tr h="292750">
                <a:tc>
                  <a:txBody>
                    <a:bodyPr/>
                    <a:lstStyle/>
                    <a:p>
                      <a:pPr indent="0" lvl="0" marL="0" rtl="0" algn="l">
                        <a:lnSpc>
                          <a:spcPct val="115000"/>
                        </a:lnSpc>
                        <a:spcBef>
                          <a:spcPts val="0"/>
                        </a:spcBef>
                        <a:spcAft>
                          <a:spcPts val="0"/>
                        </a:spcAft>
                        <a:buNone/>
                      </a:pPr>
                      <a:r>
                        <a:rPr lang="en" sz="700">
                          <a:solidFill>
                            <a:schemeClr val="lt2"/>
                          </a:solidFill>
                        </a:rPr>
                        <a:t>Lossless Doppler w/ </a:t>
                      </a:r>
                      <a:endParaRPr sz="700">
                        <a:solidFill>
                          <a:schemeClr val="lt2"/>
                        </a:solidFill>
                      </a:endParaRPr>
                    </a:p>
                    <a:p>
                      <a:pPr indent="0" lvl="0" marL="0" rtl="0" algn="l">
                        <a:lnSpc>
                          <a:spcPct val="115000"/>
                        </a:lnSpc>
                        <a:spcBef>
                          <a:spcPts val="0"/>
                        </a:spcBef>
                        <a:spcAft>
                          <a:spcPts val="0"/>
                        </a:spcAft>
                        <a:buNone/>
                      </a:pPr>
                      <a:r>
                        <a:rPr lang="en" sz="700">
                          <a:solidFill>
                            <a:schemeClr val="lt2"/>
                          </a:solidFill>
                        </a:rPr>
                        <a:t>lossy brightness map</a:t>
                      </a:r>
                      <a:endParaRPr sz="700">
                        <a:solidFill>
                          <a:schemeClr val="lt2"/>
                        </a:solidFill>
                      </a:endParaRPr>
                    </a:p>
                  </a:txBody>
                  <a:tcPr marT="19050" marB="19050" marR="28575" marL="28575" anchor="ctr">
                    <a:lnL cap="flat" cmpd="sng" w="7625">
                      <a:solidFill>
                        <a:schemeClr val="lt2"/>
                      </a:solidFill>
                      <a:prstDash val="solid"/>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gridSpan="2">
                  <a:txBody>
                    <a:bodyPr/>
                    <a:lstStyle/>
                    <a:p>
                      <a:pPr indent="0" lvl="0" marL="0" rtl="0" algn="ctr">
                        <a:lnSpc>
                          <a:spcPct val="115000"/>
                        </a:lnSpc>
                        <a:spcBef>
                          <a:spcPts val="0"/>
                        </a:spcBef>
                        <a:spcAft>
                          <a:spcPts val="0"/>
                        </a:spcAft>
                        <a:buNone/>
                      </a:pPr>
                      <a:r>
                        <a:rPr lang="en" sz="700">
                          <a:solidFill>
                            <a:schemeClr val="lt2"/>
                          </a:solidFill>
                        </a:rPr>
                        <a:t>0.5</a:t>
                      </a:r>
                      <a:endParaRPr sz="700">
                        <a:solidFill>
                          <a:schemeClr val="lt2"/>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hMerge="1"/>
                <a:tc>
                  <a:txBody>
                    <a:bodyPr/>
                    <a:lstStyle/>
                    <a:p>
                      <a:pPr indent="0" lvl="0" marL="0" rtl="0" algn="ctr">
                        <a:lnSpc>
                          <a:spcPct val="115000"/>
                        </a:lnSpc>
                        <a:spcBef>
                          <a:spcPts val="0"/>
                        </a:spcBef>
                        <a:spcAft>
                          <a:spcPts val="0"/>
                        </a:spcAft>
                        <a:buNone/>
                      </a:pPr>
                      <a:r>
                        <a:rPr lang="en" sz="700">
                          <a:solidFill>
                            <a:schemeClr val="lt2"/>
                          </a:solidFill>
                        </a:rPr>
                        <a:t>60</a:t>
                      </a:r>
                      <a:endParaRPr sz="700">
                        <a:solidFill>
                          <a:schemeClr val="lt2"/>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2</a:t>
                      </a:r>
                      <a:endParaRPr sz="700">
                        <a:solidFill>
                          <a:schemeClr val="lt2"/>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r>
              <a:tr h="165900">
                <a:tc>
                  <a:txBody>
                    <a:bodyPr/>
                    <a:lstStyle/>
                    <a:p>
                      <a:pPr indent="0" lvl="0" marL="0" rtl="0" algn="l">
                        <a:lnSpc>
                          <a:spcPct val="115000"/>
                        </a:lnSpc>
                        <a:spcBef>
                          <a:spcPts val="0"/>
                        </a:spcBef>
                        <a:spcAft>
                          <a:spcPts val="0"/>
                        </a:spcAft>
                        <a:buNone/>
                      </a:pPr>
                      <a:r>
                        <a:rPr lang="en" sz="700">
                          <a:solidFill>
                            <a:schemeClr val="lt2"/>
                          </a:solidFill>
                        </a:rPr>
                        <a:t>3 VIS/NIR</a:t>
                      </a:r>
                      <a:endParaRPr sz="700">
                        <a:solidFill>
                          <a:schemeClr val="lt2"/>
                        </a:solidFill>
                      </a:endParaRPr>
                    </a:p>
                  </a:txBody>
                  <a:tcPr marT="19050" marB="19050" marR="28575" marL="28575" anchor="b">
                    <a:lnL cap="flat" cmpd="sng" w="7625">
                      <a:solidFill>
                        <a:schemeClr val="lt2"/>
                      </a:solidFill>
                      <a:prstDash val="solid"/>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0.1</a:t>
                      </a:r>
                      <a:endParaRPr sz="700">
                        <a:solidFill>
                          <a:schemeClr val="lt2"/>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0.05</a:t>
                      </a:r>
                      <a:endParaRPr sz="700">
                        <a:solidFill>
                          <a:schemeClr val="lt2"/>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60</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2</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r>
              <a:tr h="165900">
                <a:tc gridSpan="5">
                  <a:txBody>
                    <a:bodyPr/>
                    <a:lstStyle/>
                    <a:p>
                      <a:pPr indent="0" lvl="0" marL="0" rtl="0" algn="l">
                        <a:lnSpc>
                          <a:spcPct val="115000"/>
                        </a:lnSpc>
                        <a:spcBef>
                          <a:spcPts val="0"/>
                        </a:spcBef>
                        <a:spcAft>
                          <a:spcPts val="0"/>
                        </a:spcAft>
                        <a:buNone/>
                      </a:pPr>
                      <a:r>
                        <a:rPr b="1" lang="en" sz="700"/>
                        <a:t>Diffraction Limited Drizzle Integration Image Data Volume</a:t>
                      </a:r>
                      <a:endParaRPr b="1" sz="700"/>
                    </a:p>
                  </a:txBody>
                  <a:tcPr marT="19050" marB="19050" marR="28575" marL="28575" anchor="b">
                    <a:lnL cap="flat" cmpd="sng" w="7625">
                      <a:solidFill>
                        <a:schemeClr val="lt2"/>
                      </a:solidFill>
                      <a:prstDash val="solid"/>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solidFill>
                      <a:srgbClr val="F9CB9C"/>
                    </a:solidFill>
                  </a:tcPr>
                </a:tc>
                <a:tc hMerge="1"/>
                <a:tc hMerge="1"/>
                <a:tc hMerge="1"/>
                <a:tc hMerge="1"/>
              </a:tr>
              <a:tr h="165900">
                <a:tc>
                  <a:txBody>
                    <a:bodyPr/>
                    <a:lstStyle/>
                    <a:p>
                      <a:pPr indent="0" lvl="0" marL="0" rtl="0" algn="l">
                        <a:lnSpc>
                          <a:spcPct val="115000"/>
                        </a:lnSpc>
                        <a:spcBef>
                          <a:spcPts val="0"/>
                        </a:spcBef>
                        <a:spcAft>
                          <a:spcPts val="0"/>
                        </a:spcAft>
                        <a:buNone/>
                      </a:pPr>
                      <a:r>
                        <a:rPr lang="en" sz="700">
                          <a:solidFill>
                            <a:schemeClr val="lt2"/>
                          </a:solidFill>
                        </a:rPr>
                        <a:t>VIS Full Spectral</a:t>
                      </a:r>
                      <a:endParaRPr sz="700">
                        <a:solidFill>
                          <a:schemeClr val="lt2"/>
                        </a:solidFill>
                      </a:endParaRPr>
                    </a:p>
                  </a:txBody>
                  <a:tcPr marT="19050" marB="19050" marR="28575" marL="28575" anchor="b">
                    <a:lnL cap="flat" cmpd="sng" w="7625">
                      <a:solidFill>
                        <a:schemeClr val="lt2"/>
                      </a:solidFill>
                      <a:prstDash val="solid"/>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436.7</a:t>
                      </a:r>
                      <a:endParaRPr sz="700">
                        <a:solidFill>
                          <a:schemeClr val="lt2"/>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218.7</a:t>
                      </a:r>
                      <a:endParaRPr sz="700">
                        <a:solidFill>
                          <a:schemeClr val="lt2"/>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3600</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0.3</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r>
              <a:tr h="165900">
                <a:tc>
                  <a:txBody>
                    <a:bodyPr/>
                    <a:lstStyle/>
                    <a:p>
                      <a:pPr indent="0" lvl="0" marL="0" rtl="0" algn="l">
                        <a:lnSpc>
                          <a:spcPct val="115000"/>
                        </a:lnSpc>
                        <a:spcBef>
                          <a:spcPts val="0"/>
                        </a:spcBef>
                        <a:spcAft>
                          <a:spcPts val="0"/>
                        </a:spcAft>
                        <a:buNone/>
                      </a:pPr>
                      <a:r>
                        <a:rPr lang="en" sz="700">
                          <a:solidFill>
                            <a:schemeClr val="lt2"/>
                          </a:solidFill>
                        </a:rPr>
                        <a:t>NIR Full Spectral</a:t>
                      </a:r>
                      <a:endParaRPr sz="700">
                        <a:solidFill>
                          <a:schemeClr val="lt2"/>
                        </a:solidFill>
                      </a:endParaRPr>
                    </a:p>
                  </a:txBody>
                  <a:tcPr marT="19050" marB="19050" marR="28575" marL="28575" anchor="b">
                    <a:lnL cap="flat" cmpd="sng" w="7625">
                      <a:solidFill>
                        <a:schemeClr val="lt2"/>
                      </a:solidFill>
                      <a:prstDash val="solid"/>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181.9</a:t>
                      </a:r>
                      <a:endParaRPr sz="700">
                        <a:solidFill>
                          <a:schemeClr val="lt2"/>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91.1</a:t>
                      </a:r>
                      <a:endParaRPr sz="700">
                        <a:solidFill>
                          <a:schemeClr val="lt2"/>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2400</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0.72</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r>
              <a:tr h="165900">
                <a:tc>
                  <a:txBody>
                    <a:bodyPr/>
                    <a:lstStyle/>
                    <a:p>
                      <a:pPr indent="0" lvl="0" marL="0" rtl="0" algn="l">
                        <a:lnSpc>
                          <a:spcPct val="115000"/>
                        </a:lnSpc>
                        <a:spcBef>
                          <a:spcPts val="0"/>
                        </a:spcBef>
                        <a:spcAft>
                          <a:spcPts val="0"/>
                        </a:spcAft>
                        <a:buNone/>
                      </a:pPr>
                      <a:r>
                        <a:rPr lang="en" sz="700">
                          <a:solidFill>
                            <a:schemeClr val="lt2"/>
                          </a:solidFill>
                        </a:rPr>
                        <a:t>MIR Full Spectral</a:t>
                      </a:r>
                      <a:endParaRPr sz="700">
                        <a:solidFill>
                          <a:schemeClr val="lt2"/>
                        </a:solidFill>
                      </a:endParaRPr>
                    </a:p>
                  </a:txBody>
                  <a:tcPr marT="19050" marB="19050" marR="28575" marL="28575" anchor="b">
                    <a:lnL cap="flat" cmpd="sng" w="7625">
                      <a:solidFill>
                        <a:schemeClr val="lt2"/>
                      </a:solidFill>
                      <a:prstDash val="solid"/>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10.3</a:t>
                      </a:r>
                      <a:endParaRPr sz="700">
                        <a:solidFill>
                          <a:schemeClr val="lt2"/>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5.1</a:t>
                      </a:r>
                      <a:endParaRPr sz="700">
                        <a:solidFill>
                          <a:schemeClr val="lt2"/>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1800</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3.2</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r>
              <a:tr h="165900">
                <a:tc>
                  <a:txBody>
                    <a:bodyPr/>
                    <a:lstStyle/>
                    <a:p>
                      <a:pPr indent="0" lvl="0" marL="0" rtl="0" algn="l">
                        <a:lnSpc>
                          <a:spcPct val="115000"/>
                        </a:lnSpc>
                        <a:spcBef>
                          <a:spcPts val="0"/>
                        </a:spcBef>
                        <a:spcAft>
                          <a:spcPts val="0"/>
                        </a:spcAft>
                        <a:buNone/>
                      </a:pPr>
                      <a:r>
                        <a:rPr lang="en" sz="700">
                          <a:solidFill>
                            <a:schemeClr val="lt2"/>
                          </a:solidFill>
                        </a:rPr>
                        <a:t>PanVIS</a:t>
                      </a:r>
                      <a:endParaRPr sz="700">
                        <a:solidFill>
                          <a:schemeClr val="lt2"/>
                        </a:solidFill>
                      </a:endParaRPr>
                    </a:p>
                  </a:txBody>
                  <a:tcPr marT="19050" marB="19050" marR="28575" marL="28575" anchor="b">
                    <a:lnL cap="flat" cmpd="sng" w="7625">
                      <a:solidFill>
                        <a:schemeClr val="lt2"/>
                      </a:solidFill>
                      <a:prstDash val="solid"/>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1.7</a:t>
                      </a:r>
                      <a:endParaRPr sz="700">
                        <a:solidFill>
                          <a:schemeClr val="lt2"/>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1.7</a:t>
                      </a:r>
                      <a:endParaRPr sz="700">
                        <a:solidFill>
                          <a:schemeClr val="lt2"/>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100</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0.3</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dot"/>
                      <a:round/>
                      <a:headEnd len="sm" w="sm" type="none"/>
                      <a:tailEnd len="sm" w="sm" type="none"/>
                    </a:lnB>
                  </a:tcPr>
                </a:tc>
              </a:tr>
              <a:tr h="165900">
                <a:tc>
                  <a:txBody>
                    <a:bodyPr/>
                    <a:lstStyle/>
                    <a:p>
                      <a:pPr indent="0" lvl="0" marL="0" rtl="0" algn="l">
                        <a:lnSpc>
                          <a:spcPct val="115000"/>
                        </a:lnSpc>
                        <a:spcBef>
                          <a:spcPts val="0"/>
                        </a:spcBef>
                        <a:spcAft>
                          <a:spcPts val="0"/>
                        </a:spcAft>
                        <a:buNone/>
                      </a:pPr>
                      <a:r>
                        <a:rPr lang="en" sz="700">
                          <a:solidFill>
                            <a:schemeClr val="lt2"/>
                          </a:solidFill>
                        </a:rPr>
                        <a:t>3 Color VIS/NIR</a:t>
                      </a:r>
                      <a:endParaRPr sz="700">
                        <a:solidFill>
                          <a:schemeClr val="lt2"/>
                        </a:solidFill>
                      </a:endParaRPr>
                    </a:p>
                  </a:txBody>
                  <a:tcPr marT="19050" marB="19050" marR="28575" marL="28575" anchor="b">
                    <a:lnL cap="flat" cmpd="sng" w="7625">
                      <a:solidFill>
                        <a:schemeClr val="lt2"/>
                      </a:solidFill>
                      <a:prstDash val="solid"/>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0.3</a:t>
                      </a:r>
                      <a:endParaRPr sz="700">
                        <a:solidFill>
                          <a:schemeClr val="lt2"/>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0.1</a:t>
                      </a:r>
                      <a:endParaRPr sz="700">
                        <a:solidFill>
                          <a:schemeClr val="lt2"/>
                        </a:solidFill>
                      </a:endParaRPr>
                    </a:p>
                  </a:txBody>
                  <a:tcPr marT="19050" marB="19050" marR="28575" marL="28575" anchor="ctr">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1000</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dot"/>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700">
                          <a:solidFill>
                            <a:schemeClr val="lt2"/>
                          </a:solidFill>
                        </a:rPr>
                        <a:t>0.72</a:t>
                      </a:r>
                      <a:endParaRPr sz="700">
                        <a:solidFill>
                          <a:schemeClr val="lt2"/>
                        </a:solidFill>
                      </a:endParaRPr>
                    </a:p>
                  </a:txBody>
                  <a:tcPr marT="19050" marB="19050" marR="28575" marL="28575" anchor="b">
                    <a:lnL cap="flat" cmpd="sng" w="7625">
                      <a:solidFill>
                        <a:schemeClr val="lt2"/>
                      </a:solidFill>
                      <a:prstDash val="dot"/>
                      <a:round/>
                      <a:headEnd len="sm" w="sm" type="none"/>
                      <a:tailEnd len="sm" w="sm" type="none"/>
                    </a:lnL>
                    <a:lnR cap="flat" cmpd="sng" w="7625">
                      <a:solidFill>
                        <a:schemeClr val="lt2"/>
                      </a:solidFill>
                      <a:prstDash val="solid"/>
                      <a:round/>
                      <a:headEnd len="sm" w="sm" type="none"/>
                      <a:tailEnd len="sm" w="sm" type="none"/>
                    </a:lnR>
                    <a:lnT cap="flat" cmpd="sng" w="7625">
                      <a:solidFill>
                        <a:schemeClr val="lt2"/>
                      </a:solidFill>
                      <a:prstDash val="dot"/>
                      <a:round/>
                      <a:headEnd len="sm" w="sm" type="none"/>
                      <a:tailEnd len="sm" w="sm" type="none"/>
                    </a:lnT>
                    <a:lnB cap="flat" cmpd="sng" w="7625">
                      <a:solidFill>
                        <a:schemeClr val="lt2"/>
                      </a:solidFill>
                      <a:prstDash val="solid"/>
                      <a:round/>
                      <a:headEnd len="sm" w="sm" type="none"/>
                      <a:tailEnd len="sm" w="sm" type="none"/>
                    </a:lnB>
                  </a:tcPr>
                </a:tc>
              </a:tr>
            </a:tbl>
          </a:graphicData>
        </a:graphic>
      </p:graphicFrame>
      <p:graphicFrame>
        <p:nvGraphicFramePr>
          <p:cNvPr id="1481" name="Google Shape;1481;p117"/>
          <p:cNvGraphicFramePr/>
          <p:nvPr/>
        </p:nvGraphicFramePr>
        <p:xfrm>
          <a:off x="4341450" y="65225"/>
          <a:ext cx="3000000" cy="3000000"/>
        </p:xfrm>
        <a:graphic>
          <a:graphicData uri="http://schemas.openxmlformats.org/drawingml/2006/table">
            <a:tbl>
              <a:tblPr>
                <a:noFill/>
                <a:tableStyleId>{5D969E6B-EDC6-4476-8B36-B8EEAB4C9212}</a:tableStyleId>
              </a:tblPr>
              <a:tblGrid>
                <a:gridCol w="352425"/>
                <a:gridCol w="1371600"/>
                <a:gridCol w="800100"/>
                <a:gridCol w="1599325"/>
              </a:tblGrid>
              <a:tr h="285750">
                <a:tc gridSpan="2">
                  <a:txBody>
                    <a:bodyPr/>
                    <a:lstStyle/>
                    <a:p>
                      <a:pPr indent="0" lvl="0" marL="0" rtl="0" algn="ctr">
                        <a:lnSpc>
                          <a:spcPct val="115000"/>
                        </a:lnSpc>
                        <a:spcBef>
                          <a:spcPts val="0"/>
                        </a:spcBef>
                        <a:spcAft>
                          <a:spcPts val="0"/>
                        </a:spcAft>
                        <a:buNone/>
                      </a:pPr>
                      <a:r>
                        <a:rPr b="1" lang="en" sz="800">
                          <a:solidFill>
                            <a:srgbClr val="FFFFFF"/>
                          </a:solidFill>
                        </a:rPr>
                        <a:t>Instrument</a:t>
                      </a:r>
                      <a:endParaRPr b="1" sz="800">
                        <a:solidFill>
                          <a:srgbClr val="FFFFFF"/>
                        </a:solidFill>
                      </a:endParaRPr>
                    </a:p>
                  </a:txBody>
                  <a:tcPr marT="19050" marB="19050" marR="28575" marL="28575" anchor="ctr">
                    <a:lnL cap="flat" cmpd="sng" w="8475">
                      <a:solidFill>
                        <a:schemeClr val="lt2"/>
                      </a:solidFill>
                      <a:prstDash val="solid"/>
                      <a:round/>
                      <a:headEnd len="sm" w="sm" type="none"/>
                      <a:tailEnd len="sm" w="sm" type="none"/>
                    </a:lnL>
                    <a:lnR cap="flat" cmpd="sng" w="8475">
                      <a:solidFill>
                        <a:schemeClr val="lt2"/>
                      </a:solidFill>
                      <a:prstDash val="dot"/>
                      <a:round/>
                      <a:headEnd len="sm" w="sm" type="none"/>
                      <a:tailEnd len="sm" w="sm" type="none"/>
                    </a:lnR>
                    <a:lnT cap="flat" cmpd="sng" w="8475">
                      <a:solidFill>
                        <a:schemeClr val="lt2"/>
                      </a:solidFill>
                      <a:prstDash val="solid"/>
                      <a:round/>
                      <a:headEnd len="sm" w="sm" type="none"/>
                      <a:tailEnd len="sm" w="sm" type="none"/>
                    </a:lnT>
                    <a:lnB cap="flat" cmpd="sng" w="8475">
                      <a:solidFill>
                        <a:schemeClr val="lt2"/>
                      </a:solidFill>
                      <a:prstDash val="dot"/>
                      <a:round/>
                      <a:headEnd len="sm" w="sm" type="none"/>
                      <a:tailEnd len="sm" w="sm" type="none"/>
                    </a:lnB>
                    <a:solidFill>
                      <a:srgbClr val="134F5C"/>
                    </a:solidFill>
                  </a:tcPr>
                </a:tc>
                <a:tc hMerge="1"/>
                <a:tc>
                  <a:txBody>
                    <a:bodyPr/>
                    <a:lstStyle/>
                    <a:p>
                      <a:pPr indent="0" lvl="0" marL="0" rtl="0" algn="ctr">
                        <a:lnSpc>
                          <a:spcPct val="115000"/>
                        </a:lnSpc>
                        <a:spcBef>
                          <a:spcPts val="0"/>
                        </a:spcBef>
                        <a:spcAft>
                          <a:spcPts val="0"/>
                        </a:spcAft>
                        <a:buNone/>
                      </a:pPr>
                      <a:r>
                        <a:rPr b="1" lang="en" sz="800">
                          <a:solidFill>
                            <a:srgbClr val="FFFFFF"/>
                          </a:solidFill>
                        </a:rPr>
                        <a:t>Compression Factor</a:t>
                      </a:r>
                      <a:endParaRPr b="1" sz="800">
                        <a:solidFill>
                          <a:srgbClr val="FFFFFF"/>
                        </a:solidFill>
                      </a:endParaRPr>
                    </a:p>
                  </a:txBody>
                  <a:tcPr marT="19050" marB="19050" marR="28575" marL="28575" anchor="ctr">
                    <a:lnL cap="flat" cmpd="sng" w="8475">
                      <a:solidFill>
                        <a:schemeClr val="lt2"/>
                      </a:solidFill>
                      <a:prstDash val="dot"/>
                      <a:round/>
                      <a:headEnd len="sm" w="sm" type="none"/>
                      <a:tailEnd len="sm" w="sm" type="none"/>
                    </a:lnL>
                    <a:lnR cap="flat" cmpd="sng" w="8475">
                      <a:solidFill>
                        <a:schemeClr val="lt2"/>
                      </a:solidFill>
                      <a:prstDash val="dot"/>
                      <a:round/>
                      <a:headEnd len="sm" w="sm" type="none"/>
                      <a:tailEnd len="sm" w="sm" type="none"/>
                    </a:lnR>
                    <a:lnT cap="flat" cmpd="sng" w="8475">
                      <a:solidFill>
                        <a:schemeClr val="lt2"/>
                      </a:solidFill>
                      <a:prstDash val="solid"/>
                      <a:round/>
                      <a:headEnd len="sm" w="sm" type="none"/>
                      <a:tailEnd len="sm" w="sm" type="none"/>
                    </a:lnT>
                    <a:lnB cap="flat" cmpd="sng" w="8475">
                      <a:solidFill>
                        <a:schemeClr val="lt2"/>
                      </a:solidFill>
                      <a:prstDash val="dot"/>
                      <a:round/>
                      <a:headEnd len="sm" w="sm" type="none"/>
                      <a:tailEnd len="sm" w="sm" type="none"/>
                    </a:lnB>
                    <a:solidFill>
                      <a:srgbClr val="134F5C"/>
                    </a:solidFill>
                  </a:tcPr>
                </a:tc>
                <a:tc>
                  <a:txBody>
                    <a:bodyPr/>
                    <a:lstStyle/>
                    <a:p>
                      <a:pPr indent="0" lvl="0" marL="0" rtl="0" algn="ctr">
                        <a:lnSpc>
                          <a:spcPct val="115000"/>
                        </a:lnSpc>
                        <a:spcBef>
                          <a:spcPts val="0"/>
                        </a:spcBef>
                        <a:spcAft>
                          <a:spcPts val="0"/>
                        </a:spcAft>
                        <a:buNone/>
                      </a:pPr>
                      <a:r>
                        <a:rPr b="1" lang="en" sz="800">
                          <a:solidFill>
                            <a:srgbClr val="FFFFFF"/>
                          </a:solidFill>
                        </a:rPr>
                        <a:t>Compression Algorithm</a:t>
                      </a:r>
                      <a:endParaRPr b="1" sz="800">
                        <a:solidFill>
                          <a:srgbClr val="FFFFFF"/>
                        </a:solidFill>
                      </a:endParaRPr>
                    </a:p>
                  </a:txBody>
                  <a:tcPr marT="19050" marB="19050" marR="28575" marL="28575" anchor="ctr">
                    <a:lnL cap="flat" cmpd="sng" w="8475">
                      <a:solidFill>
                        <a:schemeClr val="lt2"/>
                      </a:solidFill>
                      <a:prstDash val="dot"/>
                      <a:round/>
                      <a:headEnd len="sm" w="sm" type="none"/>
                      <a:tailEnd len="sm" w="sm" type="none"/>
                    </a:lnL>
                    <a:lnR cap="flat" cmpd="sng" w="8475">
                      <a:solidFill>
                        <a:schemeClr val="lt2"/>
                      </a:solidFill>
                      <a:prstDash val="solid"/>
                      <a:round/>
                      <a:headEnd len="sm" w="sm" type="none"/>
                      <a:tailEnd len="sm" w="sm" type="none"/>
                    </a:lnR>
                    <a:lnT cap="flat" cmpd="sng" w="8475">
                      <a:solidFill>
                        <a:schemeClr val="lt2"/>
                      </a:solidFill>
                      <a:prstDash val="solid"/>
                      <a:round/>
                      <a:headEnd len="sm" w="sm" type="none"/>
                      <a:tailEnd len="sm" w="sm" type="none"/>
                    </a:lnT>
                    <a:lnB cap="flat" cmpd="sng" w="8475">
                      <a:solidFill>
                        <a:schemeClr val="lt2"/>
                      </a:solidFill>
                      <a:prstDash val="dot"/>
                      <a:round/>
                      <a:headEnd len="sm" w="sm" type="none"/>
                      <a:tailEnd len="sm" w="sm" type="none"/>
                    </a:lnB>
                    <a:solidFill>
                      <a:srgbClr val="134F5C"/>
                    </a:solidFill>
                  </a:tcPr>
                </a:tc>
              </a:tr>
              <a:tr h="200025">
                <a:tc gridSpan="2">
                  <a:txBody>
                    <a:bodyPr/>
                    <a:lstStyle/>
                    <a:p>
                      <a:pPr indent="0" lvl="0" marL="0" rtl="0" algn="l">
                        <a:lnSpc>
                          <a:spcPct val="115000"/>
                        </a:lnSpc>
                        <a:spcBef>
                          <a:spcPts val="0"/>
                        </a:spcBef>
                        <a:spcAft>
                          <a:spcPts val="0"/>
                        </a:spcAft>
                        <a:buNone/>
                      </a:pPr>
                      <a:r>
                        <a:rPr b="1" lang="en" sz="800"/>
                        <a:t>Orbiter</a:t>
                      </a:r>
                      <a:endParaRPr b="1" sz="800"/>
                    </a:p>
                  </a:txBody>
                  <a:tcPr marT="19050" marB="19050" marR="28575" marL="28575" anchor="ctr">
                    <a:lnL cap="flat" cmpd="sng" w="8475">
                      <a:solidFill>
                        <a:schemeClr val="lt2"/>
                      </a:solidFill>
                      <a:prstDash val="solid"/>
                      <a:round/>
                      <a:headEnd len="sm" w="sm" type="none"/>
                      <a:tailEnd len="sm" w="sm" type="none"/>
                    </a:lnL>
                    <a:lnR cap="flat" cmpd="sng" w="8475">
                      <a:solidFill>
                        <a:schemeClr val="lt2"/>
                      </a:solidFill>
                      <a:prstDash val="dot"/>
                      <a:round/>
                      <a:headEnd len="sm" w="sm" type="none"/>
                      <a:tailEnd len="sm" w="sm" type="none"/>
                    </a:lnR>
                    <a:lnT cap="flat" cmpd="sng" w="8475">
                      <a:solidFill>
                        <a:schemeClr val="lt2"/>
                      </a:solidFill>
                      <a:prstDash val="dot"/>
                      <a:round/>
                      <a:headEnd len="sm" w="sm" type="none"/>
                      <a:tailEnd len="sm" w="sm" type="none"/>
                    </a:lnT>
                    <a:lnB cap="flat" cmpd="sng" w="8475">
                      <a:solidFill>
                        <a:schemeClr val="lt2"/>
                      </a:solidFill>
                      <a:prstDash val="dot"/>
                      <a:round/>
                      <a:headEnd len="sm" w="sm" type="none"/>
                      <a:tailEnd len="sm" w="sm" type="none"/>
                    </a:lnB>
                    <a:solidFill>
                      <a:srgbClr val="F9CB9C"/>
                    </a:solidFill>
                  </a:tcPr>
                </a:tc>
                <a:tc hMerge="1"/>
                <a:tc>
                  <a:txBody>
                    <a:bodyPr/>
                    <a:lstStyle/>
                    <a:p>
                      <a:pPr indent="0" lvl="0" marL="0" rtl="0" algn="l">
                        <a:spcBef>
                          <a:spcPts val="0"/>
                        </a:spcBef>
                        <a:spcAft>
                          <a:spcPts val="0"/>
                        </a:spcAft>
                        <a:buNone/>
                      </a:pPr>
                      <a:r>
                        <a:t/>
                      </a:r>
                      <a:endParaRPr/>
                    </a:p>
                  </a:txBody>
                  <a:tcPr marT="19050" marB="19050" marR="28575" marL="28575" anchor="ctr">
                    <a:lnL cap="flat" cmpd="sng" w="8475">
                      <a:solidFill>
                        <a:schemeClr val="lt2"/>
                      </a:solidFill>
                      <a:prstDash val="dot"/>
                      <a:round/>
                      <a:headEnd len="sm" w="sm" type="none"/>
                      <a:tailEnd len="sm" w="sm" type="none"/>
                    </a:lnL>
                    <a:lnR cap="flat" cmpd="sng" w="8475">
                      <a:solidFill>
                        <a:schemeClr val="lt2"/>
                      </a:solidFill>
                      <a:prstDash val="dot"/>
                      <a:round/>
                      <a:headEnd len="sm" w="sm" type="none"/>
                      <a:tailEnd len="sm" w="sm" type="none"/>
                    </a:lnR>
                    <a:lnT cap="flat" cmpd="sng" w="8475">
                      <a:solidFill>
                        <a:schemeClr val="lt2"/>
                      </a:solidFill>
                      <a:prstDash val="dot"/>
                      <a:round/>
                      <a:headEnd len="sm" w="sm" type="none"/>
                      <a:tailEnd len="sm" w="sm" type="none"/>
                    </a:lnT>
                    <a:lnB cap="flat" cmpd="sng" w="8475">
                      <a:solidFill>
                        <a:schemeClr val="lt2"/>
                      </a:solidFill>
                      <a:prstDash val="dot"/>
                      <a:round/>
                      <a:headEnd len="sm" w="sm" type="none"/>
                      <a:tailEnd len="sm" w="sm" type="none"/>
                    </a:lnB>
                    <a:solidFill>
                      <a:srgbClr val="F9CB9C"/>
                    </a:solidFill>
                  </a:tcPr>
                </a:tc>
                <a:tc>
                  <a:txBody>
                    <a:bodyPr/>
                    <a:lstStyle/>
                    <a:p>
                      <a:pPr indent="0" lvl="0" marL="0" rtl="0" algn="l">
                        <a:spcBef>
                          <a:spcPts val="0"/>
                        </a:spcBef>
                        <a:spcAft>
                          <a:spcPts val="0"/>
                        </a:spcAft>
                        <a:buNone/>
                      </a:pPr>
                      <a:r>
                        <a:t/>
                      </a:r>
                      <a:endParaRPr/>
                    </a:p>
                  </a:txBody>
                  <a:tcPr marT="19050" marB="19050" marR="28575" marL="28575" anchor="ctr">
                    <a:lnL cap="flat" cmpd="sng" w="8475">
                      <a:solidFill>
                        <a:schemeClr val="lt2"/>
                      </a:solidFill>
                      <a:prstDash val="dot"/>
                      <a:round/>
                      <a:headEnd len="sm" w="sm" type="none"/>
                      <a:tailEnd len="sm" w="sm" type="none"/>
                    </a:lnL>
                    <a:lnR cap="flat" cmpd="sng" w="8475">
                      <a:solidFill>
                        <a:schemeClr val="lt2"/>
                      </a:solidFill>
                      <a:prstDash val="solid"/>
                      <a:round/>
                      <a:headEnd len="sm" w="sm" type="none"/>
                      <a:tailEnd len="sm" w="sm" type="none"/>
                    </a:lnR>
                    <a:lnT cap="flat" cmpd="sng" w="8475">
                      <a:solidFill>
                        <a:schemeClr val="lt2"/>
                      </a:solidFill>
                      <a:prstDash val="dot"/>
                      <a:round/>
                      <a:headEnd len="sm" w="sm" type="none"/>
                      <a:tailEnd len="sm" w="sm" type="none"/>
                    </a:lnT>
                    <a:lnB cap="flat" cmpd="sng" w="8475">
                      <a:solidFill>
                        <a:schemeClr val="lt2"/>
                      </a:solidFill>
                      <a:prstDash val="dot"/>
                      <a:round/>
                      <a:headEnd len="sm" w="sm" type="none"/>
                      <a:tailEnd len="sm" w="sm" type="none"/>
                    </a:lnB>
                    <a:solidFill>
                      <a:srgbClr val="F9CB9C"/>
                    </a:solidFill>
                  </a:tcPr>
                </a:tc>
              </a:tr>
              <a:tr h="200025">
                <a:tc gridSpan="2">
                  <a:txBody>
                    <a:bodyPr/>
                    <a:lstStyle/>
                    <a:p>
                      <a:pPr indent="0" lvl="0" marL="0" rtl="0" algn="l">
                        <a:lnSpc>
                          <a:spcPct val="115000"/>
                        </a:lnSpc>
                        <a:spcBef>
                          <a:spcPts val="0"/>
                        </a:spcBef>
                        <a:spcAft>
                          <a:spcPts val="0"/>
                        </a:spcAft>
                        <a:buNone/>
                      </a:pPr>
                      <a:r>
                        <a:rPr lang="en" sz="800">
                          <a:solidFill>
                            <a:schemeClr val="lt2"/>
                          </a:solidFill>
                        </a:rPr>
                        <a:t>Imaging Science System</a:t>
                      </a:r>
                      <a:endParaRPr sz="800">
                        <a:solidFill>
                          <a:schemeClr val="lt2"/>
                        </a:solidFill>
                      </a:endParaRPr>
                    </a:p>
                  </a:txBody>
                  <a:tcPr marT="19050" marB="19050" marR="28575" marL="28575" anchor="b">
                    <a:lnL cap="flat" cmpd="sng" w="8475">
                      <a:solidFill>
                        <a:schemeClr val="lt2"/>
                      </a:solidFill>
                      <a:prstDash val="solid"/>
                      <a:round/>
                      <a:headEnd len="sm" w="sm" type="none"/>
                      <a:tailEnd len="sm" w="sm" type="none"/>
                    </a:lnL>
                    <a:lnR cap="flat" cmpd="sng" w="8475">
                      <a:solidFill>
                        <a:schemeClr val="lt2"/>
                      </a:solidFill>
                      <a:prstDash val="dot"/>
                      <a:round/>
                      <a:headEnd len="sm" w="sm" type="none"/>
                      <a:tailEnd len="sm" w="sm" type="none"/>
                    </a:lnR>
                    <a:lnT cap="flat" cmpd="sng" w="8475">
                      <a:solidFill>
                        <a:schemeClr val="lt2"/>
                      </a:solidFill>
                      <a:prstDash val="dot"/>
                      <a:round/>
                      <a:headEnd len="sm" w="sm" type="none"/>
                      <a:tailEnd len="sm" w="sm" type="none"/>
                    </a:lnT>
                    <a:lnB cap="flat" cmpd="sng" w="8475">
                      <a:solidFill>
                        <a:schemeClr val="lt2"/>
                      </a:solidFill>
                      <a:prstDash val="dot"/>
                      <a:round/>
                      <a:headEnd len="sm" w="sm" type="none"/>
                      <a:tailEnd len="sm" w="sm" type="none"/>
                    </a:lnB>
                  </a:tcPr>
                </a:tc>
                <a:tc hMerge="1"/>
                <a:tc>
                  <a:txBody>
                    <a:bodyPr/>
                    <a:lstStyle/>
                    <a:p>
                      <a:pPr indent="0" lvl="0" marL="0" rtl="0" algn="ctr">
                        <a:lnSpc>
                          <a:spcPct val="115000"/>
                        </a:lnSpc>
                        <a:spcBef>
                          <a:spcPts val="0"/>
                        </a:spcBef>
                        <a:spcAft>
                          <a:spcPts val="0"/>
                        </a:spcAft>
                        <a:buNone/>
                      </a:pPr>
                      <a:r>
                        <a:rPr lang="en" sz="800">
                          <a:solidFill>
                            <a:schemeClr val="lt2"/>
                          </a:solidFill>
                        </a:rPr>
                        <a:t>-</a:t>
                      </a:r>
                      <a:endParaRPr sz="800">
                        <a:solidFill>
                          <a:schemeClr val="lt2"/>
                        </a:solidFill>
                      </a:endParaRPr>
                    </a:p>
                  </a:txBody>
                  <a:tcPr marT="19050" marB="19050" marR="28575" marL="28575" anchor="ctr">
                    <a:lnL cap="flat" cmpd="sng" w="8475">
                      <a:solidFill>
                        <a:schemeClr val="lt2"/>
                      </a:solidFill>
                      <a:prstDash val="dot"/>
                      <a:round/>
                      <a:headEnd len="sm" w="sm" type="none"/>
                      <a:tailEnd len="sm" w="sm" type="none"/>
                    </a:lnL>
                    <a:lnR cap="flat" cmpd="sng" w="8475">
                      <a:solidFill>
                        <a:schemeClr val="lt2"/>
                      </a:solidFill>
                      <a:prstDash val="dot"/>
                      <a:round/>
                      <a:headEnd len="sm" w="sm" type="none"/>
                      <a:tailEnd len="sm" w="sm" type="none"/>
                    </a:lnR>
                    <a:lnT cap="flat" cmpd="sng" w="8475">
                      <a:solidFill>
                        <a:schemeClr val="lt2"/>
                      </a:solidFill>
                      <a:prstDash val="dot"/>
                      <a:round/>
                      <a:headEnd len="sm" w="sm" type="none"/>
                      <a:tailEnd len="sm" w="sm" type="none"/>
                    </a:lnT>
                    <a:lnB cap="flat" cmpd="sng" w="847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a:t>
                      </a:r>
                      <a:endParaRPr sz="800">
                        <a:solidFill>
                          <a:schemeClr val="lt2"/>
                        </a:solidFill>
                      </a:endParaRPr>
                    </a:p>
                  </a:txBody>
                  <a:tcPr marT="19050" marB="19050" marR="28575" marL="28575" anchor="ctr">
                    <a:lnL cap="flat" cmpd="sng" w="8475">
                      <a:solidFill>
                        <a:schemeClr val="lt2"/>
                      </a:solidFill>
                      <a:prstDash val="dot"/>
                      <a:round/>
                      <a:headEnd len="sm" w="sm" type="none"/>
                      <a:tailEnd len="sm" w="sm" type="none"/>
                    </a:lnL>
                    <a:lnR cap="flat" cmpd="sng" w="8475">
                      <a:solidFill>
                        <a:schemeClr val="lt2"/>
                      </a:solidFill>
                      <a:prstDash val="solid"/>
                      <a:round/>
                      <a:headEnd len="sm" w="sm" type="none"/>
                      <a:tailEnd len="sm" w="sm" type="none"/>
                    </a:lnR>
                    <a:lnT cap="flat" cmpd="sng" w="8475">
                      <a:solidFill>
                        <a:schemeClr val="lt2"/>
                      </a:solidFill>
                      <a:prstDash val="dot"/>
                      <a:round/>
                      <a:headEnd len="sm" w="sm" type="none"/>
                      <a:tailEnd len="sm" w="sm" type="none"/>
                    </a:lnT>
                    <a:lnB cap="flat" cmpd="sng" w="8475">
                      <a:solidFill>
                        <a:schemeClr val="lt2"/>
                      </a:solidFill>
                      <a:prstDash val="dot"/>
                      <a:round/>
                      <a:headEnd len="sm" w="sm" type="none"/>
                      <a:tailEnd len="sm" w="sm" type="none"/>
                    </a:lnB>
                  </a:tcPr>
                </a:tc>
              </a:tr>
              <a:tr h="200025">
                <a:tc>
                  <a:txBody>
                    <a:bodyPr/>
                    <a:lstStyle/>
                    <a:p>
                      <a:pPr indent="0" lvl="0" marL="0" rtl="0" algn="l">
                        <a:spcBef>
                          <a:spcPts val="0"/>
                        </a:spcBef>
                        <a:spcAft>
                          <a:spcPts val="0"/>
                        </a:spcAft>
                        <a:buNone/>
                      </a:pPr>
                      <a:r>
                        <a:t/>
                      </a:r>
                      <a:endParaRPr>
                        <a:solidFill>
                          <a:schemeClr val="lt2"/>
                        </a:solidFill>
                      </a:endParaRPr>
                    </a:p>
                  </a:txBody>
                  <a:tcPr marT="19050" marB="19050" marR="28575" marL="28575" anchor="b">
                    <a:lnL cap="flat" cmpd="sng" w="8475">
                      <a:solidFill>
                        <a:schemeClr val="lt2"/>
                      </a:solidFill>
                      <a:prstDash val="solid"/>
                      <a:round/>
                      <a:headEnd len="sm" w="sm" type="none"/>
                      <a:tailEnd len="sm" w="sm" type="none"/>
                    </a:lnL>
                    <a:lnR cap="flat" cmpd="sng" w="8475">
                      <a:solidFill>
                        <a:schemeClr val="lt2"/>
                      </a:solidFill>
                      <a:prstDash val="dot"/>
                      <a:round/>
                      <a:headEnd len="sm" w="sm" type="none"/>
                      <a:tailEnd len="sm" w="sm" type="none"/>
                    </a:lnR>
                    <a:lnT cap="flat" cmpd="sng" w="8475">
                      <a:solidFill>
                        <a:schemeClr val="lt2"/>
                      </a:solidFill>
                      <a:prstDash val="dot"/>
                      <a:round/>
                      <a:headEnd len="sm" w="sm" type="none"/>
                      <a:tailEnd len="sm" w="sm" type="none"/>
                    </a:lnT>
                    <a:lnB cap="flat" cmpd="sng" w="8475">
                      <a:solidFill>
                        <a:schemeClr val="lt2"/>
                      </a:solidFill>
                      <a:prstDash val="dot"/>
                      <a:round/>
                      <a:headEnd len="sm" w="sm" type="none"/>
                      <a:tailEnd len="sm" w="sm" type="none"/>
                    </a:lnB>
                  </a:tcPr>
                </a:tc>
                <a:tc>
                  <a:txBody>
                    <a:bodyPr/>
                    <a:lstStyle/>
                    <a:p>
                      <a:pPr indent="0" lvl="0" marL="0" rtl="0" algn="l">
                        <a:lnSpc>
                          <a:spcPct val="115000"/>
                        </a:lnSpc>
                        <a:spcBef>
                          <a:spcPts val="0"/>
                        </a:spcBef>
                        <a:spcAft>
                          <a:spcPts val="0"/>
                        </a:spcAft>
                        <a:buNone/>
                      </a:pPr>
                      <a:r>
                        <a:rPr lang="en" sz="800">
                          <a:solidFill>
                            <a:schemeClr val="lt2"/>
                          </a:solidFill>
                        </a:rPr>
                        <a:t>VIS/NIR/MIR Spectrometer</a:t>
                      </a:r>
                      <a:endParaRPr sz="800">
                        <a:solidFill>
                          <a:schemeClr val="lt2"/>
                        </a:solidFill>
                      </a:endParaRPr>
                    </a:p>
                  </a:txBody>
                  <a:tcPr marT="19050" marB="19050" marR="28575" marL="28575" anchor="b">
                    <a:lnL cap="flat" cmpd="sng" w="8475">
                      <a:solidFill>
                        <a:schemeClr val="lt2"/>
                      </a:solidFill>
                      <a:prstDash val="dot"/>
                      <a:round/>
                      <a:headEnd len="sm" w="sm" type="none"/>
                      <a:tailEnd len="sm" w="sm" type="none"/>
                    </a:lnL>
                    <a:lnR cap="flat" cmpd="sng" w="8475">
                      <a:solidFill>
                        <a:schemeClr val="lt2"/>
                      </a:solidFill>
                      <a:prstDash val="dot"/>
                      <a:round/>
                      <a:headEnd len="sm" w="sm" type="none"/>
                      <a:tailEnd len="sm" w="sm" type="none"/>
                    </a:lnR>
                    <a:lnT cap="flat" cmpd="sng" w="8475">
                      <a:solidFill>
                        <a:schemeClr val="lt2"/>
                      </a:solidFill>
                      <a:prstDash val="dot"/>
                      <a:round/>
                      <a:headEnd len="sm" w="sm" type="none"/>
                      <a:tailEnd len="sm" w="sm" type="none"/>
                    </a:lnT>
                    <a:lnB cap="flat" cmpd="sng" w="847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11-23</a:t>
                      </a:r>
                      <a:endParaRPr sz="800">
                        <a:solidFill>
                          <a:schemeClr val="lt2"/>
                        </a:solidFill>
                      </a:endParaRPr>
                    </a:p>
                  </a:txBody>
                  <a:tcPr marT="19050" marB="19050" marR="28575" marL="28575" anchor="b">
                    <a:lnL cap="flat" cmpd="sng" w="8475">
                      <a:solidFill>
                        <a:schemeClr val="lt2"/>
                      </a:solidFill>
                      <a:prstDash val="dot"/>
                      <a:round/>
                      <a:headEnd len="sm" w="sm" type="none"/>
                      <a:tailEnd len="sm" w="sm" type="none"/>
                    </a:lnL>
                    <a:lnR cap="flat" cmpd="sng" w="8475">
                      <a:solidFill>
                        <a:schemeClr val="lt2"/>
                      </a:solidFill>
                      <a:prstDash val="dot"/>
                      <a:round/>
                      <a:headEnd len="sm" w="sm" type="none"/>
                      <a:tailEnd len="sm" w="sm" type="none"/>
                    </a:lnR>
                    <a:lnT cap="flat" cmpd="sng" w="8475">
                      <a:solidFill>
                        <a:schemeClr val="lt2"/>
                      </a:solidFill>
                      <a:prstDash val="dot"/>
                      <a:round/>
                      <a:headEnd len="sm" w="sm" type="none"/>
                      <a:tailEnd len="sm" w="sm" type="none"/>
                    </a:lnT>
                    <a:lnB cap="flat" cmpd="sng" w="847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Spectral KLT/PCA -&gt; JPEG XR</a:t>
                      </a:r>
                      <a:endParaRPr sz="800">
                        <a:solidFill>
                          <a:schemeClr val="lt2"/>
                        </a:solidFill>
                      </a:endParaRPr>
                    </a:p>
                  </a:txBody>
                  <a:tcPr marT="19050" marB="19050" marR="28575" marL="28575" anchor="ctr">
                    <a:lnL cap="flat" cmpd="sng" w="8475">
                      <a:solidFill>
                        <a:schemeClr val="lt2"/>
                      </a:solidFill>
                      <a:prstDash val="dot"/>
                      <a:round/>
                      <a:headEnd len="sm" w="sm" type="none"/>
                      <a:tailEnd len="sm" w="sm" type="none"/>
                    </a:lnL>
                    <a:lnR cap="flat" cmpd="sng" w="8475">
                      <a:solidFill>
                        <a:schemeClr val="lt2"/>
                      </a:solidFill>
                      <a:prstDash val="solid"/>
                      <a:round/>
                      <a:headEnd len="sm" w="sm" type="none"/>
                      <a:tailEnd len="sm" w="sm" type="none"/>
                    </a:lnR>
                    <a:lnT cap="flat" cmpd="sng" w="8475">
                      <a:solidFill>
                        <a:schemeClr val="lt2"/>
                      </a:solidFill>
                      <a:prstDash val="dot"/>
                      <a:round/>
                      <a:headEnd len="sm" w="sm" type="none"/>
                      <a:tailEnd len="sm" w="sm" type="none"/>
                    </a:lnT>
                    <a:lnB cap="flat" cmpd="sng" w="8475">
                      <a:solidFill>
                        <a:schemeClr val="lt2"/>
                      </a:solidFill>
                      <a:prstDash val="dot"/>
                      <a:round/>
                      <a:headEnd len="sm" w="sm" type="none"/>
                      <a:tailEnd len="sm" w="sm" type="none"/>
                    </a:lnB>
                  </a:tcPr>
                </a:tc>
              </a:tr>
              <a:tr h="200025">
                <a:tc>
                  <a:txBody>
                    <a:bodyPr/>
                    <a:lstStyle/>
                    <a:p>
                      <a:pPr indent="0" lvl="0" marL="0" rtl="0" algn="l">
                        <a:spcBef>
                          <a:spcPts val="0"/>
                        </a:spcBef>
                        <a:spcAft>
                          <a:spcPts val="0"/>
                        </a:spcAft>
                        <a:buNone/>
                      </a:pPr>
                      <a:r>
                        <a:t/>
                      </a:r>
                      <a:endParaRPr>
                        <a:solidFill>
                          <a:schemeClr val="lt2"/>
                        </a:solidFill>
                      </a:endParaRPr>
                    </a:p>
                  </a:txBody>
                  <a:tcPr marT="19050" marB="19050" marR="28575" marL="28575" anchor="b">
                    <a:lnL cap="flat" cmpd="sng" w="8475">
                      <a:solidFill>
                        <a:schemeClr val="lt2"/>
                      </a:solidFill>
                      <a:prstDash val="solid"/>
                      <a:round/>
                      <a:headEnd len="sm" w="sm" type="none"/>
                      <a:tailEnd len="sm" w="sm" type="none"/>
                    </a:lnL>
                    <a:lnR cap="flat" cmpd="sng" w="8475">
                      <a:solidFill>
                        <a:schemeClr val="lt2"/>
                      </a:solidFill>
                      <a:prstDash val="dot"/>
                      <a:round/>
                      <a:headEnd len="sm" w="sm" type="none"/>
                      <a:tailEnd len="sm" w="sm" type="none"/>
                    </a:lnR>
                    <a:lnT cap="flat" cmpd="sng" w="8475">
                      <a:solidFill>
                        <a:schemeClr val="lt2"/>
                      </a:solidFill>
                      <a:prstDash val="dot"/>
                      <a:round/>
                      <a:headEnd len="sm" w="sm" type="none"/>
                      <a:tailEnd len="sm" w="sm" type="none"/>
                    </a:lnT>
                    <a:lnB cap="flat" cmpd="sng" w="8475">
                      <a:solidFill>
                        <a:schemeClr val="lt2"/>
                      </a:solidFill>
                      <a:prstDash val="dot"/>
                      <a:round/>
                      <a:headEnd len="sm" w="sm" type="none"/>
                      <a:tailEnd len="sm" w="sm" type="none"/>
                    </a:lnB>
                  </a:tcPr>
                </a:tc>
                <a:tc>
                  <a:txBody>
                    <a:bodyPr/>
                    <a:lstStyle/>
                    <a:p>
                      <a:pPr indent="0" lvl="0" marL="0" rtl="0" algn="l">
                        <a:lnSpc>
                          <a:spcPct val="115000"/>
                        </a:lnSpc>
                        <a:spcBef>
                          <a:spcPts val="0"/>
                        </a:spcBef>
                        <a:spcAft>
                          <a:spcPts val="0"/>
                        </a:spcAft>
                        <a:buNone/>
                      </a:pPr>
                      <a:r>
                        <a:rPr lang="en" sz="800">
                          <a:solidFill>
                            <a:schemeClr val="lt2"/>
                          </a:solidFill>
                        </a:rPr>
                        <a:t>Panchromatic VIS</a:t>
                      </a:r>
                      <a:endParaRPr sz="800">
                        <a:solidFill>
                          <a:schemeClr val="lt2"/>
                        </a:solidFill>
                      </a:endParaRPr>
                    </a:p>
                  </a:txBody>
                  <a:tcPr marT="19050" marB="19050" marR="28575" marL="28575" anchor="b">
                    <a:lnL cap="flat" cmpd="sng" w="8475">
                      <a:solidFill>
                        <a:schemeClr val="lt2"/>
                      </a:solidFill>
                      <a:prstDash val="dot"/>
                      <a:round/>
                      <a:headEnd len="sm" w="sm" type="none"/>
                      <a:tailEnd len="sm" w="sm" type="none"/>
                    </a:lnL>
                    <a:lnR cap="flat" cmpd="sng" w="8475">
                      <a:solidFill>
                        <a:schemeClr val="lt2"/>
                      </a:solidFill>
                      <a:prstDash val="dot"/>
                      <a:round/>
                      <a:headEnd len="sm" w="sm" type="none"/>
                      <a:tailEnd len="sm" w="sm" type="none"/>
                    </a:lnR>
                    <a:lnT cap="flat" cmpd="sng" w="8475">
                      <a:solidFill>
                        <a:schemeClr val="lt2"/>
                      </a:solidFill>
                      <a:prstDash val="dot"/>
                      <a:round/>
                      <a:headEnd len="sm" w="sm" type="none"/>
                      <a:tailEnd len="sm" w="sm" type="none"/>
                    </a:lnT>
                    <a:lnB cap="flat" cmpd="sng" w="847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11-23</a:t>
                      </a:r>
                      <a:endParaRPr sz="800">
                        <a:solidFill>
                          <a:schemeClr val="lt2"/>
                        </a:solidFill>
                      </a:endParaRPr>
                    </a:p>
                  </a:txBody>
                  <a:tcPr marT="19050" marB="19050" marR="28575" marL="28575" anchor="b">
                    <a:lnL cap="flat" cmpd="sng" w="8475">
                      <a:solidFill>
                        <a:schemeClr val="lt2"/>
                      </a:solidFill>
                      <a:prstDash val="dot"/>
                      <a:round/>
                      <a:headEnd len="sm" w="sm" type="none"/>
                      <a:tailEnd len="sm" w="sm" type="none"/>
                    </a:lnL>
                    <a:lnR cap="flat" cmpd="sng" w="8475">
                      <a:solidFill>
                        <a:schemeClr val="lt2"/>
                      </a:solidFill>
                      <a:prstDash val="dot"/>
                      <a:round/>
                      <a:headEnd len="sm" w="sm" type="none"/>
                      <a:tailEnd len="sm" w="sm" type="none"/>
                    </a:lnR>
                    <a:lnT cap="flat" cmpd="sng" w="8475">
                      <a:solidFill>
                        <a:schemeClr val="lt2"/>
                      </a:solidFill>
                      <a:prstDash val="dot"/>
                      <a:round/>
                      <a:headEnd len="sm" w="sm" type="none"/>
                      <a:tailEnd len="sm" w="sm" type="none"/>
                    </a:lnT>
                    <a:lnB cap="flat" cmpd="sng" w="8475">
                      <a:solidFill>
                        <a:schemeClr val="lt2"/>
                      </a:solidFill>
                      <a:prstDash val="dot"/>
                      <a:round/>
                      <a:headEnd len="sm" w="sm" type="none"/>
                      <a:tailEnd len="sm" w="sm" type="none"/>
                    </a:lnB>
                  </a:tcPr>
                </a:tc>
                <a:tc rowSpan="2">
                  <a:txBody>
                    <a:bodyPr/>
                    <a:lstStyle/>
                    <a:p>
                      <a:pPr indent="0" lvl="0" marL="0" rtl="0" algn="ctr">
                        <a:lnSpc>
                          <a:spcPct val="115000"/>
                        </a:lnSpc>
                        <a:spcBef>
                          <a:spcPts val="0"/>
                        </a:spcBef>
                        <a:spcAft>
                          <a:spcPts val="0"/>
                        </a:spcAft>
                        <a:buNone/>
                      </a:pPr>
                      <a:r>
                        <a:rPr lang="en" sz="800">
                          <a:solidFill>
                            <a:schemeClr val="lt2"/>
                          </a:solidFill>
                        </a:rPr>
                        <a:t>JPEG XR</a:t>
                      </a:r>
                      <a:endParaRPr sz="800">
                        <a:solidFill>
                          <a:schemeClr val="lt2"/>
                        </a:solidFill>
                      </a:endParaRPr>
                    </a:p>
                  </a:txBody>
                  <a:tcPr marT="19050" marB="19050" marR="28575" marL="28575" anchor="ctr">
                    <a:lnL cap="flat" cmpd="sng" w="8475">
                      <a:solidFill>
                        <a:schemeClr val="lt2"/>
                      </a:solidFill>
                      <a:prstDash val="dot"/>
                      <a:round/>
                      <a:headEnd len="sm" w="sm" type="none"/>
                      <a:tailEnd len="sm" w="sm" type="none"/>
                    </a:lnL>
                    <a:lnR cap="flat" cmpd="sng" w="8475">
                      <a:solidFill>
                        <a:schemeClr val="lt2"/>
                      </a:solidFill>
                      <a:prstDash val="solid"/>
                      <a:round/>
                      <a:headEnd len="sm" w="sm" type="none"/>
                      <a:tailEnd len="sm" w="sm" type="none"/>
                    </a:lnR>
                    <a:lnT cap="flat" cmpd="sng" w="8475">
                      <a:solidFill>
                        <a:schemeClr val="lt2"/>
                      </a:solidFill>
                      <a:prstDash val="dot"/>
                      <a:round/>
                      <a:headEnd len="sm" w="sm" type="none"/>
                      <a:tailEnd len="sm" w="sm" type="none"/>
                    </a:lnT>
                    <a:lnB cap="flat" cmpd="sng" w="8475">
                      <a:solidFill>
                        <a:schemeClr val="lt2"/>
                      </a:solidFill>
                      <a:prstDash val="dot"/>
                      <a:round/>
                      <a:headEnd len="sm" w="sm" type="none"/>
                      <a:tailEnd len="sm" w="sm" type="none"/>
                    </a:lnB>
                  </a:tcPr>
                </a:tc>
              </a:tr>
              <a:tr h="200025">
                <a:tc>
                  <a:txBody>
                    <a:bodyPr/>
                    <a:lstStyle/>
                    <a:p>
                      <a:pPr indent="0" lvl="0" marL="0" rtl="0" algn="l">
                        <a:spcBef>
                          <a:spcPts val="0"/>
                        </a:spcBef>
                        <a:spcAft>
                          <a:spcPts val="0"/>
                        </a:spcAft>
                        <a:buNone/>
                      </a:pPr>
                      <a:r>
                        <a:t/>
                      </a:r>
                      <a:endParaRPr>
                        <a:solidFill>
                          <a:schemeClr val="lt2"/>
                        </a:solidFill>
                      </a:endParaRPr>
                    </a:p>
                  </a:txBody>
                  <a:tcPr marT="19050" marB="19050" marR="28575" marL="28575" anchor="b">
                    <a:lnL cap="flat" cmpd="sng" w="8475">
                      <a:solidFill>
                        <a:schemeClr val="lt2"/>
                      </a:solidFill>
                      <a:prstDash val="solid"/>
                      <a:round/>
                      <a:headEnd len="sm" w="sm" type="none"/>
                      <a:tailEnd len="sm" w="sm" type="none"/>
                    </a:lnL>
                    <a:lnR cap="flat" cmpd="sng" w="8475">
                      <a:solidFill>
                        <a:schemeClr val="lt2"/>
                      </a:solidFill>
                      <a:prstDash val="dot"/>
                      <a:round/>
                      <a:headEnd len="sm" w="sm" type="none"/>
                      <a:tailEnd len="sm" w="sm" type="none"/>
                    </a:lnR>
                    <a:lnT cap="flat" cmpd="sng" w="8475">
                      <a:solidFill>
                        <a:schemeClr val="lt2"/>
                      </a:solidFill>
                      <a:prstDash val="dot"/>
                      <a:round/>
                      <a:headEnd len="sm" w="sm" type="none"/>
                      <a:tailEnd len="sm" w="sm" type="none"/>
                    </a:lnT>
                    <a:lnB cap="flat" cmpd="sng" w="8475">
                      <a:solidFill>
                        <a:schemeClr val="lt2"/>
                      </a:solidFill>
                      <a:prstDash val="dot"/>
                      <a:round/>
                      <a:headEnd len="sm" w="sm" type="none"/>
                      <a:tailEnd len="sm" w="sm" type="none"/>
                    </a:lnB>
                  </a:tcPr>
                </a:tc>
                <a:tc>
                  <a:txBody>
                    <a:bodyPr/>
                    <a:lstStyle/>
                    <a:p>
                      <a:pPr indent="0" lvl="0" marL="0" rtl="0" algn="l">
                        <a:lnSpc>
                          <a:spcPct val="115000"/>
                        </a:lnSpc>
                        <a:spcBef>
                          <a:spcPts val="0"/>
                        </a:spcBef>
                        <a:spcAft>
                          <a:spcPts val="0"/>
                        </a:spcAft>
                        <a:buNone/>
                      </a:pPr>
                      <a:r>
                        <a:rPr lang="en" sz="800">
                          <a:solidFill>
                            <a:schemeClr val="lt2"/>
                          </a:solidFill>
                        </a:rPr>
                        <a:t>Pushbroom Color VIS</a:t>
                      </a:r>
                      <a:endParaRPr sz="800">
                        <a:solidFill>
                          <a:schemeClr val="lt2"/>
                        </a:solidFill>
                      </a:endParaRPr>
                    </a:p>
                  </a:txBody>
                  <a:tcPr marT="19050" marB="19050" marR="28575" marL="28575" anchor="b">
                    <a:lnL cap="flat" cmpd="sng" w="8475">
                      <a:solidFill>
                        <a:schemeClr val="lt2"/>
                      </a:solidFill>
                      <a:prstDash val="dot"/>
                      <a:round/>
                      <a:headEnd len="sm" w="sm" type="none"/>
                      <a:tailEnd len="sm" w="sm" type="none"/>
                    </a:lnL>
                    <a:lnR cap="flat" cmpd="sng" w="8475">
                      <a:solidFill>
                        <a:schemeClr val="lt2"/>
                      </a:solidFill>
                      <a:prstDash val="dot"/>
                      <a:round/>
                      <a:headEnd len="sm" w="sm" type="none"/>
                      <a:tailEnd len="sm" w="sm" type="none"/>
                    </a:lnR>
                    <a:lnT cap="flat" cmpd="sng" w="8475">
                      <a:solidFill>
                        <a:schemeClr val="lt2"/>
                      </a:solidFill>
                      <a:prstDash val="dot"/>
                      <a:round/>
                      <a:headEnd len="sm" w="sm" type="none"/>
                      <a:tailEnd len="sm" w="sm" type="none"/>
                    </a:lnT>
                    <a:lnB cap="flat" cmpd="sng" w="847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11-23</a:t>
                      </a:r>
                      <a:endParaRPr sz="800">
                        <a:solidFill>
                          <a:schemeClr val="lt2"/>
                        </a:solidFill>
                      </a:endParaRPr>
                    </a:p>
                  </a:txBody>
                  <a:tcPr marT="19050" marB="19050" marR="28575" marL="28575" anchor="b">
                    <a:lnL cap="flat" cmpd="sng" w="8475">
                      <a:solidFill>
                        <a:schemeClr val="lt2"/>
                      </a:solidFill>
                      <a:prstDash val="dot"/>
                      <a:round/>
                      <a:headEnd len="sm" w="sm" type="none"/>
                      <a:tailEnd len="sm" w="sm" type="none"/>
                    </a:lnL>
                    <a:lnR cap="flat" cmpd="sng" w="8475">
                      <a:solidFill>
                        <a:schemeClr val="lt2"/>
                      </a:solidFill>
                      <a:prstDash val="dot"/>
                      <a:round/>
                      <a:headEnd len="sm" w="sm" type="none"/>
                      <a:tailEnd len="sm" w="sm" type="none"/>
                    </a:lnR>
                    <a:lnT cap="flat" cmpd="sng" w="8475">
                      <a:solidFill>
                        <a:schemeClr val="lt2"/>
                      </a:solidFill>
                      <a:prstDash val="dot"/>
                      <a:round/>
                      <a:headEnd len="sm" w="sm" type="none"/>
                      <a:tailEnd len="sm" w="sm" type="none"/>
                    </a:lnT>
                    <a:lnB cap="flat" cmpd="sng" w="8475">
                      <a:solidFill>
                        <a:schemeClr val="lt2"/>
                      </a:solidFill>
                      <a:prstDash val="dot"/>
                      <a:round/>
                      <a:headEnd len="sm" w="sm" type="none"/>
                      <a:tailEnd len="sm" w="sm" type="none"/>
                    </a:lnB>
                  </a:tcPr>
                </a:tc>
                <a:tc vMerge="1"/>
              </a:tr>
              <a:tr h="200025">
                <a:tc gridSpan="2">
                  <a:txBody>
                    <a:bodyPr/>
                    <a:lstStyle/>
                    <a:p>
                      <a:pPr indent="0" lvl="0" marL="0" rtl="0" algn="l">
                        <a:lnSpc>
                          <a:spcPct val="115000"/>
                        </a:lnSpc>
                        <a:spcBef>
                          <a:spcPts val="0"/>
                        </a:spcBef>
                        <a:spcAft>
                          <a:spcPts val="0"/>
                        </a:spcAft>
                        <a:buNone/>
                      </a:pPr>
                      <a:r>
                        <a:rPr lang="en" sz="800">
                          <a:solidFill>
                            <a:schemeClr val="lt2"/>
                          </a:solidFill>
                        </a:rPr>
                        <a:t>Gamma Ray Spectrometer</a:t>
                      </a:r>
                      <a:endParaRPr sz="800">
                        <a:solidFill>
                          <a:schemeClr val="lt2"/>
                        </a:solidFill>
                      </a:endParaRPr>
                    </a:p>
                  </a:txBody>
                  <a:tcPr marT="19050" marB="19050" marR="28575" marL="28575" anchor="b">
                    <a:lnL cap="flat" cmpd="sng" w="8475">
                      <a:solidFill>
                        <a:schemeClr val="lt2"/>
                      </a:solidFill>
                      <a:prstDash val="solid"/>
                      <a:round/>
                      <a:headEnd len="sm" w="sm" type="none"/>
                      <a:tailEnd len="sm" w="sm" type="none"/>
                    </a:lnL>
                    <a:lnR cap="flat" cmpd="sng" w="8475">
                      <a:solidFill>
                        <a:schemeClr val="lt2"/>
                      </a:solidFill>
                      <a:prstDash val="dot"/>
                      <a:round/>
                      <a:headEnd len="sm" w="sm" type="none"/>
                      <a:tailEnd len="sm" w="sm" type="none"/>
                    </a:lnR>
                    <a:lnT cap="flat" cmpd="sng" w="8475">
                      <a:solidFill>
                        <a:schemeClr val="lt2"/>
                      </a:solidFill>
                      <a:prstDash val="dot"/>
                      <a:round/>
                      <a:headEnd len="sm" w="sm" type="none"/>
                      <a:tailEnd len="sm" w="sm" type="none"/>
                    </a:lnT>
                    <a:lnB cap="flat" cmpd="sng" w="8475">
                      <a:solidFill>
                        <a:schemeClr val="lt2"/>
                      </a:solidFill>
                      <a:prstDash val="dot"/>
                      <a:round/>
                      <a:headEnd len="sm" w="sm" type="none"/>
                      <a:tailEnd len="sm" w="sm" type="none"/>
                    </a:lnB>
                  </a:tcPr>
                </a:tc>
                <a:tc hMerge="1"/>
                <a:tc>
                  <a:txBody>
                    <a:bodyPr/>
                    <a:lstStyle/>
                    <a:p>
                      <a:pPr indent="0" lvl="0" marL="0" rtl="0" algn="ctr">
                        <a:lnSpc>
                          <a:spcPct val="115000"/>
                        </a:lnSpc>
                        <a:spcBef>
                          <a:spcPts val="0"/>
                        </a:spcBef>
                        <a:spcAft>
                          <a:spcPts val="0"/>
                        </a:spcAft>
                        <a:buNone/>
                      </a:pPr>
                      <a:r>
                        <a:rPr lang="en" sz="800">
                          <a:solidFill>
                            <a:schemeClr val="lt2"/>
                          </a:solidFill>
                        </a:rPr>
                        <a:t>4-8</a:t>
                      </a:r>
                      <a:endParaRPr sz="800">
                        <a:solidFill>
                          <a:schemeClr val="lt2"/>
                        </a:solidFill>
                      </a:endParaRPr>
                    </a:p>
                  </a:txBody>
                  <a:tcPr marT="19050" marB="19050" marR="28575" marL="28575" anchor="ctr">
                    <a:lnL cap="flat" cmpd="sng" w="8475">
                      <a:solidFill>
                        <a:schemeClr val="lt2"/>
                      </a:solidFill>
                      <a:prstDash val="dot"/>
                      <a:round/>
                      <a:headEnd len="sm" w="sm" type="none"/>
                      <a:tailEnd len="sm" w="sm" type="none"/>
                    </a:lnL>
                    <a:lnR cap="flat" cmpd="sng" w="8475">
                      <a:solidFill>
                        <a:schemeClr val="lt2"/>
                      </a:solidFill>
                      <a:prstDash val="dot"/>
                      <a:round/>
                      <a:headEnd len="sm" w="sm" type="none"/>
                      <a:tailEnd len="sm" w="sm" type="none"/>
                    </a:lnR>
                    <a:lnT cap="flat" cmpd="sng" w="8475">
                      <a:solidFill>
                        <a:schemeClr val="lt2"/>
                      </a:solidFill>
                      <a:prstDash val="dot"/>
                      <a:round/>
                      <a:headEnd len="sm" w="sm" type="none"/>
                      <a:tailEnd len="sm" w="sm" type="none"/>
                    </a:lnT>
                    <a:lnB cap="flat" cmpd="sng" w="847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Quantized Chebyshev Transform</a:t>
                      </a:r>
                      <a:endParaRPr sz="800">
                        <a:solidFill>
                          <a:schemeClr val="lt2"/>
                        </a:solidFill>
                      </a:endParaRPr>
                    </a:p>
                  </a:txBody>
                  <a:tcPr marT="19050" marB="19050" marR="28575" marL="28575" anchor="ctr">
                    <a:lnL cap="flat" cmpd="sng" w="8475">
                      <a:solidFill>
                        <a:schemeClr val="lt2"/>
                      </a:solidFill>
                      <a:prstDash val="dot"/>
                      <a:round/>
                      <a:headEnd len="sm" w="sm" type="none"/>
                      <a:tailEnd len="sm" w="sm" type="none"/>
                    </a:lnL>
                    <a:lnR cap="flat" cmpd="sng" w="8475">
                      <a:solidFill>
                        <a:schemeClr val="lt2"/>
                      </a:solidFill>
                      <a:prstDash val="solid"/>
                      <a:round/>
                      <a:headEnd len="sm" w="sm" type="none"/>
                      <a:tailEnd len="sm" w="sm" type="none"/>
                    </a:lnR>
                    <a:lnT cap="flat" cmpd="sng" w="8475">
                      <a:solidFill>
                        <a:schemeClr val="lt2"/>
                      </a:solidFill>
                      <a:prstDash val="dot"/>
                      <a:round/>
                      <a:headEnd len="sm" w="sm" type="none"/>
                      <a:tailEnd len="sm" w="sm" type="none"/>
                    </a:lnT>
                    <a:lnB cap="flat" cmpd="sng" w="8475">
                      <a:solidFill>
                        <a:schemeClr val="lt2"/>
                      </a:solidFill>
                      <a:prstDash val="dot"/>
                      <a:round/>
                      <a:headEnd len="sm" w="sm" type="none"/>
                      <a:tailEnd len="sm" w="sm" type="none"/>
                    </a:lnB>
                  </a:tcPr>
                </a:tc>
              </a:tr>
              <a:tr h="200025">
                <a:tc gridSpan="2">
                  <a:txBody>
                    <a:bodyPr/>
                    <a:lstStyle/>
                    <a:p>
                      <a:pPr indent="0" lvl="0" marL="0" rtl="0" algn="l">
                        <a:lnSpc>
                          <a:spcPct val="115000"/>
                        </a:lnSpc>
                        <a:spcBef>
                          <a:spcPts val="0"/>
                        </a:spcBef>
                        <a:spcAft>
                          <a:spcPts val="0"/>
                        </a:spcAft>
                        <a:buNone/>
                      </a:pPr>
                      <a:r>
                        <a:rPr lang="en" sz="800">
                          <a:solidFill>
                            <a:schemeClr val="lt2"/>
                          </a:solidFill>
                        </a:rPr>
                        <a:t>FIELDS Electric Antennas</a:t>
                      </a:r>
                      <a:endParaRPr sz="800">
                        <a:solidFill>
                          <a:schemeClr val="lt2"/>
                        </a:solidFill>
                      </a:endParaRPr>
                    </a:p>
                  </a:txBody>
                  <a:tcPr marT="19050" marB="19050" marR="28575" marL="28575" anchor="b">
                    <a:lnL cap="flat" cmpd="sng" w="8475">
                      <a:solidFill>
                        <a:schemeClr val="lt2"/>
                      </a:solidFill>
                      <a:prstDash val="solid"/>
                      <a:round/>
                      <a:headEnd len="sm" w="sm" type="none"/>
                      <a:tailEnd len="sm" w="sm" type="none"/>
                    </a:lnL>
                    <a:lnR cap="flat" cmpd="sng" w="8475">
                      <a:solidFill>
                        <a:schemeClr val="lt2"/>
                      </a:solidFill>
                      <a:prstDash val="dot"/>
                      <a:round/>
                      <a:headEnd len="sm" w="sm" type="none"/>
                      <a:tailEnd len="sm" w="sm" type="none"/>
                    </a:lnR>
                    <a:lnT cap="flat" cmpd="sng" w="8475">
                      <a:solidFill>
                        <a:schemeClr val="lt2"/>
                      </a:solidFill>
                      <a:prstDash val="dot"/>
                      <a:round/>
                      <a:headEnd len="sm" w="sm" type="none"/>
                      <a:tailEnd len="sm" w="sm" type="none"/>
                    </a:lnT>
                    <a:lnB cap="flat" cmpd="sng" w="8475">
                      <a:solidFill>
                        <a:schemeClr val="lt2"/>
                      </a:solidFill>
                      <a:prstDash val="dot"/>
                      <a:round/>
                      <a:headEnd len="sm" w="sm" type="none"/>
                      <a:tailEnd len="sm" w="sm" type="none"/>
                    </a:lnB>
                  </a:tcPr>
                </a:tc>
                <a:tc hMerge="1"/>
                <a:tc>
                  <a:txBody>
                    <a:bodyPr/>
                    <a:lstStyle/>
                    <a:p>
                      <a:pPr indent="0" lvl="0" marL="0" rtl="0" algn="ctr">
                        <a:lnSpc>
                          <a:spcPct val="115000"/>
                        </a:lnSpc>
                        <a:spcBef>
                          <a:spcPts val="0"/>
                        </a:spcBef>
                        <a:spcAft>
                          <a:spcPts val="0"/>
                        </a:spcAft>
                        <a:buNone/>
                      </a:pPr>
                      <a:r>
                        <a:rPr lang="en" sz="800">
                          <a:solidFill>
                            <a:schemeClr val="lt2"/>
                          </a:solidFill>
                        </a:rPr>
                        <a:t>-</a:t>
                      </a:r>
                      <a:endParaRPr sz="800">
                        <a:solidFill>
                          <a:schemeClr val="lt2"/>
                        </a:solidFill>
                      </a:endParaRPr>
                    </a:p>
                  </a:txBody>
                  <a:tcPr marT="19050" marB="19050" marR="28575" marL="28575" anchor="ctr">
                    <a:lnL cap="flat" cmpd="sng" w="8475">
                      <a:solidFill>
                        <a:schemeClr val="lt2"/>
                      </a:solidFill>
                      <a:prstDash val="dot"/>
                      <a:round/>
                      <a:headEnd len="sm" w="sm" type="none"/>
                      <a:tailEnd len="sm" w="sm" type="none"/>
                    </a:lnL>
                    <a:lnR cap="flat" cmpd="sng" w="8475">
                      <a:solidFill>
                        <a:schemeClr val="lt2"/>
                      </a:solidFill>
                      <a:prstDash val="dot"/>
                      <a:round/>
                      <a:headEnd len="sm" w="sm" type="none"/>
                      <a:tailEnd len="sm" w="sm" type="none"/>
                    </a:lnR>
                    <a:lnT cap="flat" cmpd="sng" w="8475">
                      <a:solidFill>
                        <a:schemeClr val="lt2"/>
                      </a:solidFill>
                      <a:prstDash val="dot"/>
                      <a:round/>
                      <a:headEnd len="sm" w="sm" type="none"/>
                      <a:tailEnd len="sm" w="sm" type="none"/>
                    </a:lnT>
                    <a:lnB cap="flat" cmpd="sng" w="847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a:t>
                      </a:r>
                      <a:endParaRPr sz="800">
                        <a:solidFill>
                          <a:schemeClr val="lt2"/>
                        </a:solidFill>
                      </a:endParaRPr>
                    </a:p>
                  </a:txBody>
                  <a:tcPr marT="19050" marB="19050" marR="28575" marL="28575" anchor="ctr">
                    <a:lnL cap="flat" cmpd="sng" w="8475">
                      <a:solidFill>
                        <a:schemeClr val="lt2"/>
                      </a:solidFill>
                      <a:prstDash val="dot"/>
                      <a:round/>
                      <a:headEnd len="sm" w="sm" type="none"/>
                      <a:tailEnd len="sm" w="sm" type="none"/>
                    </a:lnL>
                    <a:lnR cap="flat" cmpd="sng" w="8475">
                      <a:solidFill>
                        <a:schemeClr val="lt2"/>
                      </a:solidFill>
                      <a:prstDash val="solid"/>
                      <a:round/>
                      <a:headEnd len="sm" w="sm" type="none"/>
                      <a:tailEnd len="sm" w="sm" type="none"/>
                    </a:lnR>
                    <a:lnT cap="flat" cmpd="sng" w="8475">
                      <a:solidFill>
                        <a:schemeClr val="lt2"/>
                      </a:solidFill>
                      <a:prstDash val="dot"/>
                      <a:round/>
                      <a:headEnd len="sm" w="sm" type="none"/>
                      <a:tailEnd len="sm" w="sm" type="none"/>
                    </a:lnT>
                    <a:lnB cap="flat" cmpd="sng" w="8475">
                      <a:solidFill>
                        <a:schemeClr val="lt2"/>
                      </a:solidFill>
                      <a:prstDash val="dot"/>
                      <a:round/>
                      <a:headEnd len="sm" w="sm" type="none"/>
                      <a:tailEnd len="sm" w="sm" type="none"/>
                    </a:lnB>
                  </a:tcPr>
                </a:tc>
              </a:tr>
              <a:tr h="200025">
                <a:tc>
                  <a:txBody>
                    <a:bodyPr/>
                    <a:lstStyle/>
                    <a:p>
                      <a:pPr indent="0" lvl="0" marL="0" rtl="0" algn="l">
                        <a:spcBef>
                          <a:spcPts val="0"/>
                        </a:spcBef>
                        <a:spcAft>
                          <a:spcPts val="0"/>
                        </a:spcAft>
                        <a:buNone/>
                      </a:pPr>
                      <a:r>
                        <a:t/>
                      </a:r>
                      <a:endParaRPr>
                        <a:solidFill>
                          <a:schemeClr val="lt2"/>
                        </a:solidFill>
                      </a:endParaRPr>
                    </a:p>
                  </a:txBody>
                  <a:tcPr marT="19050" marB="19050" marR="28575" marL="28575" anchor="b">
                    <a:lnL cap="flat" cmpd="sng" w="8475">
                      <a:solidFill>
                        <a:schemeClr val="lt2"/>
                      </a:solidFill>
                      <a:prstDash val="solid"/>
                      <a:round/>
                      <a:headEnd len="sm" w="sm" type="none"/>
                      <a:tailEnd len="sm" w="sm" type="none"/>
                    </a:lnL>
                    <a:lnR cap="flat" cmpd="sng" w="8475">
                      <a:solidFill>
                        <a:schemeClr val="lt2"/>
                      </a:solidFill>
                      <a:prstDash val="dot"/>
                      <a:round/>
                      <a:headEnd len="sm" w="sm" type="none"/>
                      <a:tailEnd len="sm" w="sm" type="none"/>
                    </a:lnR>
                    <a:lnT cap="flat" cmpd="sng" w="8475">
                      <a:solidFill>
                        <a:schemeClr val="lt2"/>
                      </a:solidFill>
                      <a:prstDash val="dot"/>
                      <a:round/>
                      <a:headEnd len="sm" w="sm" type="none"/>
                      <a:tailEnd len="sm" w="sm" type="none"/>
                    </a:lnT>
                    <a:lnB cap="flat" cmpd="sng" w="8475">
                      <a:solidFill>
                        <a:schemeClr val="lt2"/>
                      </a:solidFill>
                      <a:prstDash val="dot"/>
                      <a:round/>
                      <a:headEnd len="sm" w="sm" type="none"/>
                      <a:tailEnd len="sm" w="sm" type="none"/>
                    </a:lnB>
                  </a:tcPr>
                </a:tc>
                <a:tc>
                  <a:txBody>
                    <a:bodyPr/>
                    <a:lstStyle/>
                    <a:p>
                      <a:pPr indent="0" lvl="0" marL="0" rtl="0" algn="l">
                        <a:lnSpc>
                          <a:spcPct val="115000"/>
                        </a:lnSpc>
                        <a:spcBef>
                          <a:spcPts val="0"/>
                        </a:spcBef>
                        <a:spcAft>
                          <a:spcPts val="0"/>
                        </a:spcAft>
                        <a:buNone/>
                      </a:pPr>
                      <a:r>
                        <a:rPr lang="en" sz="800">
                          <a:solidFill>
                            <a:schemeClr val="lt2"/>
                          </a:solidFill>
                        </a:rPr>
                        <a:t>Laguimir Probe</a:t>
                      </a:r>
                      <a:endParaRPr sz="800">
                        <a:solidFill>
                          <a:schemeClr val="lt2"/>
                        </a:solidFill>
                      </a:endParaRPr>
                    </a:p>
                  </a:txBody>
                  <a:tcPr marT="19050" marB="19050" marR="28575" marL="28575" anchor="b">
                    <a:lnL cap="flat" cmpd="sng" w="8475">
                      <a:solidFill>
                        <a:schemeClr val="lt2"/>
                      </a:solidFill>
                      <a:prstDash val="dot"/>
                      <a:round/>
                      <a:headEnd len="sm" w="sm" type="none"/>
                      <a:tailEnd len="sm" w="sm" type="none"/>
                    </a:lnL>
                    <a:lnR cap="flat" cmpd="sng" w="8475">
                      <a:solidFill>
                        <a:schemeClr val="lt2"/>
                      </a:solidFill>
                      <a:prstDash val="dot"/>
                      <a:round/>
                      <a:headEnd len="sm" w="sm" type="none"/>
                      <a:tailEnd len="sm" w="sm" type="none"/>
                    </a:lnR>
                    <a:lnT cap="flat" cmpd="sng" w="8475">
                      <a:solidFill>
                        <a:schemeClr val="lt2"/>
                      </a:solidFill>
                      <a:prstDash val="dot"/>
                      <a:round/>
                      <a:headEnd len="sm" w="sm" type="none"/>
                      <a:tailEnd len="sm" w="sm" type="none"/>
                    </a:lnT>
                    <a:lnB cap="flat" cmpd="sng" w="847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4-8</a:t>
                      </a:r>
                      <a:endParaRPr sz="800">
                        <a:solidFill>
                          <a:schemeClr val="lt2"/>
                        </a:solidFill>
                      </a:endParaRPr>
                    </a:p>
                  </a:txBody>
                  <a:tcPr marT="19050" marB="19050" marR="28575" marL="28575" anchor="ctr">
                    <a:lnL cap="flat" cmpd="sng" w="8475">
                      <a:solidFill>
                        <a:schemeClr val="lt2"/>
                      </a:solidFill>
                      <a:prstDash val="dot"/>
                      <a:round/>
                      <a:headEnd len="sm" w="sm" type="none"/>
                      <a:tailEnd len="sm" w="sm" type="none"/>
                    </a:lnL>
                    <a:lnR cap="flat" cmpd="sng" w="8475">
                      <a:solidFill>
                        <a:schemeClr val="lt2"/>
                      </a:solidFill>
                      <a:prstDash val="dot"/>
                      <a:round/>
                      <a:headEnd len="sm" w="sm" type="none"/>
                      <a:tailEnd len="sm" w="sm" type="none"/>
                    </a:lnR>
                    <a:lnT cap="flat" cmpd="sng" w="8475">
                      <a:solidFill>
                        <a:schemeClr val="lt2"/>
                      </a:solidFill>
                      <a:prstDash val="dot"/>
                      <a:round/>
                      <a:headEnd len="sm" w="sm" type="none"/>
                      <a:tailEnd len="sm" w="sm" type="none"/>
                    </a:lnT>
                    <a:lnB cap="flat" cmpd="sng" w="8475">
                      <a:solidFill>
                        <a:schemeClr val="lt2"/>
                      </a:solidFill>
                      <a:prstDash val="dot"/>
                      <a:round/>
                      <a:headEnd len="sm" w="sm" type="none"/>
                      <a:tailEnd len="sm" w="sm" type="none"/>
                    </a:lnB>
                  </a:tcPr>
                </a:tc>
                <a:tc rowSpan="2">
                  <a:txBody>
                    <a:bodyPr/>
                    <a:lstStyle/>
                    <a:p>
                      <a:pPr indent="0" lvl="0" marL="0" rtl="0" algn="ctr">
                        <a:lnSpc>
                          <a:spcPct val="115000"/>
                        </a:lnSpc>
                        <a:spcBef>
                          <a:spcPts val="0"/>
                        </a:spcBef>
                        <a:spcAft>
                          <a:spcPts val="0"/>
                        </a:spcAft>
                        <a:buNone/>
                      </a:pPr>
                      <a:r>
                        <a:rPr lang="en" sz="800">
                          <a:solidFill>
                            <a:schemeClr val="lt2"/>
                          </a:solidFill>
                        </a:rPr>
                        <a:t>Quantized Chebyshev Transform</a:t>
                      </a:r>
                      <a:endParaRPr sz="800">
                        <a:solidFill>
                          <a:schemeClr val="lt2"/>
                        </a:solidFill>
                      </a:endParaRPr>
                    </a:p>
                  </a:txBody>
                  <a:tcPr marT="19050" marB="19050" marR="28575" marL="28575" anchor="ctr">
                    <a:lnL cap="flat" cmpd="sng" w="8475">
                      <a:solidFill>
                        <a:schemeClr val="lt2"/>
                      </a:solidFill>
                      <a:prstDash val="dot"/>
                      <a:round/>
                      <a:headEnd len="sm" w="sm" type="none"/>
                      <a:tailEnd len="sm" w="sm" type="none"/>
                    </a:lnL>
                    <a:lnR cap="flat" cmpd="sng" w="8475">
                      <a:solidFill>
                        <a:schemeClr val="lt2"/>
                      </a:solidFill>
                      <a:prstDash val="solid"/>
                      <a:round/>
                      <a:headEnd len="sm" w="sm" type="none"/>
                      <a:tailEnd len="sm" w="sm" type="none"/>
                    </a:lnR>
                    <a:lnT cap="flat" cmpd="sng" w="8475">
                      <a:solidFill>
                        <a:schemeClr val="lt2"/>
                      </a:solidFill>
                      <a:prstDash val="dot"/>
                      <a:round/>
                      <a:headEnd len="sm" w="sm" type="none"/>
                      <a:tailEnd len="sm" w="sm" type="none"/>
                    </a:lnT>
                    <a:lnB cap="flat" cmpd="sng" w="8475">
                      <a:solidFill>
                        <a:schemeClr val="lt2"/>
                      </a:solidFill>
                      <a:prstDash val="dot"/>
                      <a:round/>
                      <a:headEnd len="sm" w="sm" type="none"/>
                      <a:tailEnd len="sm" w="sm" type="none"/>
                    </a:lnB>
                  </a:tcPr>
                </a:tc>
              </a:tr>
              <a:tr h="200025">
                <a:tc>
                  <a:txBody>
                    <a:bodyPr/>
                    <a:lstStyle/>
                    <a:p>
                      <a:pPr indent="0" lvl="0" marL="0" rtl="0" algn="l">
                        <a:spcBef>
                          <a:spcPts val="0"/>
                        </a:spcBef>
                        <a:spcAft>
                          <a:spcPts val="0"/>
                        </a:spcAft>
                        <a:buNone/>
                      </a:pPr>
                      <a:r>
                        <a:t/>
                      </a:r>
                      <a:endParaRPr>
                        <a:solidFill>
                          <a:schemeClr val="lt2"/>
                        </a:solidFill>
                      </a:endParaRPr>
                    </a:p>
                  </a:txBody>
                  <a:tcPr marT="19050" marB="19050" marR="28575" marL="28575" anchor="b">
                    <a:lnL cap="flat" cmpd="sng" w="8475">
                      <a:solidFill>
                        <a:schemeClr val="lt2"/>
                      </a:solidFill>
                      <a:prstDash val="solid"/>
                      <a:round/>
                      <a:headEnd len="sm" w="sm" type="none"/>
                      <a:tailEnd len="sm" w="sm" type="none"/>
                    </a:lnL>
                    <a:lnR cap="flat" cmpd="sng" w="8475">
                      <a:solidFill>
                        <a:schemeClr val="lt2"/>
                      </a:solidFill>
                      <a:prstDash val="dot"/>
                      <a:round/>
                      <a:headEnd len="sm" w="sm" type="none"/>
                      <a:tailEnd len="sm" w="sm" type="none"/>
                    </a:lnR>
                    <a:lnT cap="flat" cmpd="sng" w="8475">
                      <a:solidFill>
                        <a:schemeClr val="lt2"/>
                      </a:solidFill>
                      <a:prstDash val="dot"/>
                      <a:round/>
                      <a:headEnd len="sm" w="sm" type="none"/>
                      <a:tailEnd len="sm" w="sm" type="none"/>
                    </a:lnT>
                    <a:lnB cap="flat" cmpd="sng" w="8475">
                      <a:solidFill>
                        <a:schemeClr val="lt2"/>
                      </a:solidFill>
                      <a:prstDash val="dot"/>
                      <a:round/>
                      <a:headEnd len="sm" w="sm" type="none"/>
                      <a:tailEnd len="sm" w="sm" type="none"/>
                    </a:lnB>
                  </a:tcPr>
                </a:tc>
                <a:tc>
                  <a:txBody>
                    <a:bodyPr/>
                    <a:lstStyle/>
                    <a:p>
                      <a:pPr indent="0" lvl="0" marL="0" rtl="0" algn="l">
                        <a:lnSpc>
                          <a:spcPct val="115000"/>
                        </a:lnSpc>
                        <a:spcBef>
                          <a:spcPts val="0"/>
                        </a:spcBef>
                        <a:spcAft>
                          <a:spcPts val="0"/>
                        </a:spcAft>
                        <a:buNone/>
                      </a:pPr>
                      <a:r>
                        <a:rPr lang="en" sz="800">
                          <a:solidFill>
                            <a:schemeClr val="lt2"/>
                          </a:solidFill>
                        </a:rPr>
                        <a:t>Dust Detection</a:t>
                      </a:r>
                      <a:endParaRPr sz="800">
                        <a:solidFill>
                          <a:schemeClr val="lt2"/>
                        </a:solidFill>
                      </a:endParaRPr>
                    </a:p>
                  </a:txBody>
                  <a:tcPr marT="19050" marB="19050" marR="28575" marL="28575" anchor="b">
                    <a:lnL cap="flat" cmpd="sng" w="8475">
                      <a:solidFill>
                        <a:schemeClr val="lt2"/>
                      </a:solidFill>
                      <a:prstDash val="dot"/>
                      <a:round/>
                      <a:headEnd len="sm" w="sm" type="none"/>
                      <a:tailEnd len="sm" w="sm" type="none"/>
                    </a:lnL>
                    <a:lnR cap="flat" cmpd="sng" w="8475">
                      <a:solidFill>
                        <a:schemeClr val="lt2"/>
                      </a:solidFill>
                      <a:prstDash val="dot"/>
                      <a:round/>
                      <a:headEnd len="sm" w="sm" type="none"/>
                      <a:tailEnd len="sm" w="sm" type="none"/>
                    </a:lnR>
                    <a:lnT cap="flat" cmpd="sng" w="8475">
                      <a:solidFill>
                        <a:schemeClr val="lt2"/>
                      </a:solidFill>
                      <a:prstDash val="dot"/>
                      <a:round/>
                      <a:headEnd len="sm" w="sm" type="none"/>
                      <a:tailEnd len="sm" w="sm" type="none"/>
                    </a:lnT>
                    <a:lnB cap="flat" cmpd="sng" w="847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4-8</a:t>
                      </a:r>
                      <a:endParaRPr sz="800">
                        <a:solidFill>
                          <a:schemeClr val="lt2"/>
                        </a:solidFill>
                      </a:endParaRPr>
                    </a:p>
                  </a:txBody>
                  <a:tcPr marT="19050" marB="19050" marR="28575" marL="28575" anchor="ctr">
                    <a:lnL cap="flat" cmpd="sng" w="8475">
                      <a:solidFill>
                        <a:schemeClr val="lt2"/>
                      </a:solidFill>
                      <a:prstDash val="dot"/>
                      <a:round/>
                      <a:headEnd len="sm" w="sm" type="none"/>
                      <a:tailEnd len="sm" w="sm" type="none"/>
                    </a:lnL>
                    <a:lnR cap="flat" cmpd="sng" w="8475">
                      <a:solidFill>
                        <a:schemeClr val="lt2"/>
                      </a:solidFill>
                      <a:prstDash val="dot"/>
                      <a:round/>
                      <a:headEnd len="sm" w="sm" type="none"/>
                      <a:tailEnd len="sm" w="sm" type="none"/>
                    </a:lnR>
                    <a:lnT cap="flat" cmpd="sng" w="8475">
                      <a:solidFill>
                        <a:schemeClr val="lt2"/>
                      </a:solidFill>
                      <a:prstDash val="dot"/>
                      <a:round/>
                      <a:headEnd len="sm" w="sm" type="none"/>
                      <a:tailEnd len="sm" w="sm" type="none"/>
                    </a:lnT>
                    <a:lnB cap="flat" cmpd="sng" w="8475">
                      <a:solidFill>
                        <a:schemeClr val="lt2"/>
                      </a:solidFill>
                      <a:prstDash val="dot"/>
                      <a:round/>
                      <a:headEnd len="sm" w="sm" type="none"/>
                      <a:tailEnd len="sm" w="sm" type="none"/>
                    </a:lnB>
                  </a:tcPr>
                </a:tc>
                <a:tc vMerge="1"/>
              </a:tr>
              <a:tr h="200025">
                <a:tc>
                  <a:txBody>
                    <a:bodyPr/>
                    <a:lstStyle/>
                    <a:p>
                      <a:pPr indent="0" lvl="0" marL="0" rtl="0" algn="l">
                        <a:spcBef>
                          <a:spcPts val="0"/>
                        </a:spcBef>
                        <a:spcAft>
                          <a:spcPts val="0"/>
                        </a:spcAft>
                        <a:buNone/>
                      </a:pPr>
                      <a:r>
                        <a:t/>
                      </a:r>
                      <a:endParaRPr>
                        <a:solidFill>
                          <a:schemeClr val="lt2"/>
                        </a:solidFill>
                      </a:endParaRPr>
                    </a:p>
                  </a:txBody>
                  <a:tcPr marT="19050" marB="19050" marR="28575" marL="28575" anchor="b">
                    <a:lnL cap="flat" cmpd="sng" w="8475">
                      <a:solidFill>
                        <a:schemeClr val="lt2"/>
                      </a:solidFill>
                      <a:prstDash val="solid"/>
                      <a:round/>
                      <a:headEnd len="sm" w="sm" type="none"/>
                      <a:tailEnd len="sm" w="sm" type="none"/>
                    </a:lnL>
                    <a:lnR cap="flat" cmpd="sng" w="8475">
                      <a:solidFill>
                        <a:schemeClr val="lt2"/>
                      </a:solidFill>
                      <a:prstDash val="dot"/>
                      <a:round/>
                      <a:headEnd len="sm" w="sm" type="none"/>
                      <a:tailEnd len="sm" w="sm" type="none"/>
                    </a:lnR>
                    <a:lnT cap="flat" cmpd="sng" w="8475">
                      <a:solidFill>
                        <a:schemeClr val="lt2"/>
                      </a:solidFill>
                      <a:prstDash val="dot"/>
                      <a:round/>
                      <a:headEnd len="sm" w="sm" type="none"/>
                      <a:tailEnd len="sm" w="sm" type="none"/>
                    </a:lnT>
                    <a:lnB cap="flat" cmpd="sng" w="8475">
                      <a:solidFill>
                        <a:schemeClr val="lt2"/>
                      </a:solidFill>
                      <a:prstDash val="dot"/>
                      <a:round/>
                      <a:headEnd len="sm" w="sm" type="none"/>
                      <a:tailEnd len="sm" w="sm" type="none"/>
                    </a:lnB>
                  </a:tcPr>
                </a:tc>
                <a:tc>
                  <a:txBody>
                    <a:bodyPr/>
                    <a:lstStyle/>
                    <a:p>
                      <a:pPr indent="0" lvl="0" marL="0" rtl="0" algn="l">
                        <a:lnSpc>
                          <a:spcPct val="115000"/>
                        </a:lnSpc>
                        <a:spcBef>
                          <a:spcPts val="0"/>
                        </a:spcBef>
                        <a:spcAft>
                          <a:spcPts val="0"/>
                        </a:spcAft>
                        <a:buNone/>
                      </a:pPr>
                      <a:r>
                        <a:rPr lang="en" sz="800">
                          <a:solidFill>
                            <a:schemeClr val="lt2"/>
                          </a:solidFill>
                        </a:rPr>
                        <a:t>10 kHz - 1.7 MHz LFR</a:t>
                      </a:r>
                      <a:endParaRPr sz="800">
                        <a:solidFill>
                          <a:schemeClr val="lt2"/>
                        </a:solidFill>
                      </a:endParaRPr>
                    </a:p>
                  </a:txBody>
                  <a:tcPr marT="19050" marB="19050" marR="28575" marL="28575" anchor="b">
                    <a:lnL cap="flat" cmpd="sng" w="8475">
                      <a:solidFill>
                        <a:schemeClr val="lt2"/>
                      </a:solidFill>
                      <a:prstDash val="dot"/>
                      <a:round/>
                      <a:headEnd len="sm" w="sm" type="none"/>
                      <a:tailEnd len="sm" w="sm" type="none"/>
                    </a:lnL>
                    <a:lnR cap="flat" cmpd="sng" w="8475">
                      <a:solidFill>
                        <a:schemeClr val="lt2"/>
                      </a:solidFill>
                      <a:prstDash val="dot"/>
                      <a:round/>
                      <a:headEnd len="sm" w="sm" type="none"/>
                      <a:tailEnd len="sm" w="sm" type="none"/>
                    </a:lnR>
                    <a:lnT cap="flat" cmpd="sng" w="8475">
                      <a:solidFill>
                        <a:schemeClr val="lt2"/>
                      </a:solidFill>
                      <a:prstDash val="dot"/>
                      <a:round/>
                      <a:headEnd len="sm" w="sm" type="none"/>
                      <a:tailEnd len="sm" w="sm" type="none"/>
                    </a:lnT>
                    <a:lnB cap="flat" cmpd="sng" w="847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3</a:t>
                      </a:r>
                      <a:endParaRPr sz="800">
                        <a:solidFill>
                          <a:schemeClr val="lt2"/>
                        </a:solidFill>
                      </a:endParaRPr>
                    </a:p>
                  </a:txBody>
                  <a:tcPr marT="19050" marB="19050" marR="28575" marL="28575" anchor="ctr">
                    <a:lnL cap="flat" cmpd="sng" w="8475">
                      <a:solidFill>
                        <a:schemeClr val="lt2"/>
                      </a:solidFill>
                      <a:prstDash val="dot"/>
                      <a:round/>
                      <a:headEnd len="sm" w="sm" type="none"/>
                      <a:tailEnd len="sm" w="sm" type="none"/>
                    </a:lnL>
                    <a:lnR cap="flat" cmpd="sng" w="8475">
                      <a:solidFill>
                        <a:schemeClr val="lt2"/>
                      </a:solidFill>
                      <a:prstDash val="dot"/>
                      <a:round/>
                      <a:headEnd len="sm" w="sm" type="none"/>
                      <a:tailEnd len="sm" w="sm" type="none"/>
                    </a:lnR>
                    <a:lnT cap="flat" cmpd="sng" w="8475">
                      <a:solidFill>
                        <a:schemeClr val="lt2"/>
                      </a:solidFill>
                      <a:prstDash val="dot"/>
                      <a:round/>
                      <a:headEnd len="sm" w="sm" type="none"/>
                      <a:tailEnd len="sm" w="sm" type="none"/>
                    </a:lnT>
                    <a:lnB cap="flat" cmpd="sng" w="8475">
                      <a:solidFill>
                        <a:schemeClr val="lt2"/>
                      </a:solidFill>
                      <a:prstDash val="dot"/>
                      <a:round/>
                      <a:headEnd len="sm" w="sm" type="none"/>
                      <a:tailEnd len="sm" w="sm" type="none"/>
                    </a:lnB>
                  </a:tcPr>
                </a:tc>
                <a:tc rowSpan="3">
                  <a:txBody>
                    <a:bodyPr/>
                    <a:lstStyle/>
                    <a:p>
                      <a:pPr indent="0" lvl="0" marL="0" rtl="0" algn="ctr">
                        <a:lnSpc>
                          <a:spcPct val="115000"/>
                        </a:lnSpc>
                        <a:spcBef>
                          <a:spcPts val="0"/>
                        </a:spcBef>
                        <a:spcAft>
                          <a:spcPts val="0"/>
                        </a:spcAft>
                        <a:buNone/>
                      </a:pPr>
                      <a:r>
                        <a:rPr lang="en" sz="800">
                          <a:solidFill>
                            <a:schemeClr val="lt2"/>
                          </a:solidFill>
                        </a:rPr>
                        <a:t>Smart </a:t>
                      </a:r>
                      <a:r>
                        <a:rPr lang="en" sz="800">
                          <a:solidFill>
                            <a:schemeClr val="lt2"/>
                          </a:solidFill>
                        </a:rPr>
                        <a:t>Quantization</a:t>
                      </a:r>
                      <a:r>
                        <a:rPr lang="en" sz="800">
                          <a:solidFill>
                            <a:schemeClr val="lt2"/>
                          </a:solidFill>
                        </a:rPr>
                        <a:t> -&gt; </a:t>
                      </a:r>
                      <a:endParaRPr sz="800">
                        <a:solidFill>
                          <a:schemeClr val="lt2"/>
                        </a:solidFill>
                      </a:endParaRPr>
                    </a:p>
                    <a:p>
                      <a:pPr indent="0" lvl="0" marL="0" rtl="0" algn="ctr">
                        <a:lnSpc>
                          <a:spcPct val="115000"/>
                        </a:lnSpc>
                        <a:spcBef>
                          <a:spcPts val="0"/>
                        </a:spcBef>
                        <a:spcAft>
                          <a:spcPts val="0"/>
                        </a:spcAft>
                        <a:buNone/>
                      </a:pPr>
                      <a:r>
                        <a:rPr lang="en" sz="800">
                          <a:solidFill>
                            <a:schemeClr val="lt2"/>
                          </a:solidFill>
                        </a:rPr>
                        <a:t>Bitshuffle -&gt; LFZ</a:t>
                      </a:r>
                      <a:endParaRPr sz="800">
                        <a:solidFill>
                          <a:schemeClr val="lt2"/>
                        </a:solidFill>
                      </a:endParaRPr>
                    </a:p>
                  </a:txBody>
                  <a:tcPr marT="19050" marB="19050" marR="28575" marL="28575" anchor="ctr">
                    <a:lnL cap="flat" cmpd="sng" w="8475">
                      <a:solidFill>
                        <a:schemeClr val="lt2"/>
                      </a:solidFill>
                      <a:prstDash val="dot"/>
                      <a:round/>
                      <a:headEnd len="sm" w="sm" type="none"/>
                      <a:tailEnd len="sm" w="sm" type="none"/>
                    </a:lnL>
                    <a:lnR cap="flat" cmpd="sng" w="8475">
                      <a:solidFill>
                        <a:schemeClr val="lt2"/>
                      </a:solidFill>
                      <a:prstDash val="solid"/>
                      <a:round/>
                      <a:headEnd len="sm" w="sm" type="none"/>
                      <a:tailEnd len="sm" w="sm" type="none"/>
                    </a:lnR>
                    <a:lnT cap="flat" cmpd="sng" w="8475">
                      <a:solidFill>
                        <a:schemeClr val="lt2"/>
                      </a:solidFill>
                      <a:prstDash val="dot"/>
                      <a:round/>
                      <a:headEnd len="sm" w="sm" type="none"/>
                      <a:tailEnd len="sm" w="sm" type="none"/>
                    </a:lnT>
                    <a:lnB cap="flat" cmpd="sng" w="8475">
                      <a:solidFill>
                        <a:schemeClr val="lt2"/>
                      </a:solidFill>
                      <a:prstDash val="dot"/>
                      <a:round/>
                      <a:headEnd len="sm" w="sm" type="none"/>
                      <a:tailEnd len="sm" w="sm" type="none"/>
                    </a:lnB>
                  </a:tcPr>
                </a:tc>
              </a:tr>
              <a:tr h="200025">
                <a:tc>
                  <a:txBody>
                    <a:bodyPr/>
                    <a:lstStyle/>
                    <a:p>
                      <a:pPr indent="0" lvl="0" marL="0" rtl="0" algn="l">
                        <a:spcBef>
                          <a:spcPts val="0"/>
                        </a:spcBef>
                        <a:spcAft>
                          <a:spcPts val="0"/>
                        </a:spcAft>
                        <a:buNone/>
                      </a:pPr>
                      <a:r>
                        <a:t/>
                      </a:r>
                      <a:endParaRPr>
                        <a:solidFill>
                          <a:schemeClr val="lt2"/>
                        </a:solidFill>
                      </a:endParaRPr>
                    </a:p>
                  </a:txBody>
                  <a:tcPr marT="19050" marB="19050" marR="28575" marL="28575" anchor="b">
                    <a:lnL cap="flat" cmpd="sng" w="8475">
                      <a:solidFill>
                        <a:schemeClr val="lt2"/>
                      </a:solidFill>
                      <a:prstDash val="solid"/>
                      <a:round/>
                      <a:headEnd len="sm" w="sm" type="none"/>
                      <a:tailEnd len="sm" w="sm" type="none"/>
                    </a:lnL>
                    <a:lnR cap="flat" cmpd="sng" w="8475">
                      <a:solidFill>
                        <a:schemeClr val="lt2"/>
                      </a:solidFill>
                      <a:prstDash val="dot"/>
                      <a:round/>
                      <a:headEnd len="sm" w="sm" type="none"/>
                      <a:tailEnd len="sm" w="sm" type="none"/>
                    </a:lnR>
                    <a:lnT cap="flat" cmpd="sng" w="8475">
                      <a:solidFill>
                        <a:schemeClr val="lt2"/>
                      </a:solidFill>
                      <a:prstDash val="dot"/>
                      <a:round/>
                      <a:headEnd len="sm" w="sm" type="none"/>
                      <a:tailEnd len="sm" w="sm" type="none"/>
                    </a:lnT>
                    <a:lnB cap="flat" cmpd="sng" w="8475">
                      <a:solidFill>
                        <a:schemeClr val="lt2"/>
                      </a:solidFill>
                      <a:prstDash val="dot"/>
                      <a:round/>
                      <a:headEnd len="sm" w="sm" type="none"/>
                      <a:tailEnd len="sm" w="sm" type="none"/>
                    </a:lnB>
                  </a:tcPr>
                </a:tc>
                <a:tc>
                  <a:txBody>
                    <a:bodyPr/>
                    <a:lstStyle/>
                    <a:p>
                      <a:pPr indent="0" lvl="0" marL="0" rtl="0" algn="l">
                        <a:lnSpc>
                          <a:spcPct val="115000"/>
                        </a:lnSpc>
                        <a:spcBef>
                          <a:spcPts val="0"/>
                        </a:spcBef>
                        <a:spcAft>
                          <a:spcPts val="0"/>
                        </a:spcAft>
                        <a:buNone/>
                      </a:pPr>
                      <a:r>
                        <a:rPr lang="en" sz="800">
                          <a:solidFill>
                            <a:schemeClr val="lt2"/>
                          </a:solidFill>
                        </a:rPr>
                        <a:t>1.3 MHz - 19.2 MHz HFR</a:t>
                      </a:r>
                      <a:endParaRPr sz="800">
                        <a:solidFill>
                          <a:schemeClr val="lt2"/>
                        </a:solidFill>
                      </a:endParaRPr>
                    </a:p>
                  </a:txBody>
                  <a:tcPr marT="19050" marB="19050" marR="28575" marL="28575" anchor="b">
                    <a:lnL cap="flat" cmpd="sng" w="8475">
                      <a:solidFill>
                        <a:schemeClr val="lt2"/>
                      </a:solidFill>
                      <a:prstDash val="dot"/>
                      <a:round/>
                      <a:headEnd len="sm" w="sm" type="none"/>
                      <a:tailEnd len="sm" w="sm" type="none"/>
                    </a:lnL>
                    <a:lnR cap="flat" cmpd="sng" w="8475">
                      <a:solidFill>
                        <a:schemeClr val="lt2"/>
                      </a:solidFill>
                      <a:prstDash val="dot"/>
                      <a:round/>
                      <a:headEnd len="sm" w="sm" type="none"/>
                      <a:tailEnd len="sm" w="sm" type="none"/>
                    </a:lnR>
                    <a:lnT cap="flat" cmpd="sng" w="8475">
                      <a:solidFill>
                        <a:schemeClr val="lt2"/>
                      </a:solidFill>
                      <a:prstDash val="dot"/>
                      <a:round/>
                      <a:headEnd len="sm" w="sm" type="none"/>
                      <a:tailEnd len="sm" w="sm" type="none"/>
                    </a:lnT>
                    <a:lnB cap="flat" cmpd="sng" w="847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3</a:t>
                      </a:r>
                      <a:endParaRPr sz="800">
                        <a:solidFill>
                          <a:schemeClr val="lt2"/>
                        </a:solidFill>
                      </a:endParaRPr>
                    </a:p>
                  </a:txBody>
                  <a:tcPr marT="19050" marB="19050" marR="28575" marL="28575" anchor="ctr">
                    <a:lnL cap="flat" cmpd="sng" w="8475">
                      <a:solidFill>
                        <a:schemeClr val="lt2"/>
                      </a:solidFill>
                      <a:prstDash val="dot"/>
                      <a:round/>
                      <a:headEnd len="sm" w="sm" type="none"/>
                      <a:tailEnd len="sm" w="sm" type="none"/>
                    </a:lnL>
                    <a:lnR cap="flat" cmpd="sng" w="8475">
                      <a:solidFill>
                        <a:schemeClr val="lt2"/>
                      </a:solidFill>
                      <a:prstDash val="dot"/>
                      <a:round/>
                      <a:headEnd len="sm" w="sm" type="none"/>
                      <a:tailEnd len="sm" w="sm" type="none"/>
                    </a:lnR>
                    <a:lnT cap="flat" cmpd="sng" w="8475">
                      <a:solidFill>
                        <a:schemeClr val="lt2"/>
                      </a:solidFill>
                      <a:prstDash val="dot"/>
                      <a:round/>
                      <a:headEnd len="sm" w="sm" type="none"/>
                      <a:tailEnd len="sm" w="sm" type="none"/>
                    </a:lnT>
                    <a:lnB cap="flat" cmpd="sng" w="8475">
                      <a:solidFill>
                        <a:schemeClr val="lt2"/>
                      </a:solidFill>
                      <a:prstDash val="dot"/>
                      <a:round/>
                      <a:headEnd len="sm" w="sm" type="none"/>
                      <a:tailEnd len="sm" w="sm" type="none"/>
                    </a:lnB>
                  </a:tcPr>
                </a:tc>
                <a:tc vMerge="1"/>
              </a:tr>
              <a:tr h="200025">
                <a:tc gridSpan="2">
                  <a:txBody>
                    <a:bodyPr/>
                    <a:lstStyle/>
                    <a:p>
                      <a:pPr indent="0" lvl="0" marL="0" rtl="0" algn="l">
                        <a:lnSpc>
                          <a:spcPct val="115000"/>
                        </a:lnSpc>
                        <a:spcBef>
                          <a:spcPts val="0"/>
                        </a:spcBef>
                        <a:spcAft>
                          <a:spcPts val="0"/>
                        </a:spcAft>
                        <a:buNone/>
                      </a:pPr>
                      <a:r>
                        <a:rPr lang="en" sz="800">
                          <a:solidFill>
                            <a:schemeClr val="lt2"/>
                          </a:solidFill>
                        </a:rPr>
                        <a:t>Search Coil Magnetometer</a:t>
                      </a:r>
                      <a:endParaRPr sz="800">
                        <a:solidFill>
                          <a:schemeClr val="lt2"/>
                        </a:solidFill>
                      </a:endParaRPr>
                    </a:p>
                  </a:txBody>
                  <a:tcPr marT="19050" marB="19050" marR="28575" marL="28575" anchor="b">
                    <a:lnL cap="flat" cmpd="sng" w="8475">
                      <a:solidFill>
                        <a:schemeClr val="lt2"/>
                      </a:solidFill>
                      <a:prstDash val="solid"/>
                      <a:round/>
                      <a:headEnd len="sm" w="sm" type="none"/>
                      <a:tailEnd len="sm" w="sm" type="none"/>
                    </a:lnL>
                    <a:lnR cap="flat" cmpd="sng" w="8475">
                      <a:solidFill>
                        <a:schemeClr val="lt2"/>
                      </a:solidFill>
                      <a:prstDash val="dot"/>
                      <a:round/>
                      <a:headEnd len="sm" w="sm" type="none"/>
                      <a:tailEnd len="sm" w="sm" type="none"/>
                    </a:lnR>
                    <a:lnT cap="flat" cmpd="sng" w="8475">
                      <a:solidFill>
                        <a:schemeClr val="lt2"/>
                      </a:solidFill>
                      <a:prstDash val="dot"/>
                      <a:round/>
                      <a:headEnd len="sm" w="sm" type="none"/>
                      <a:tailEnd len="sm" w="sm" type="none"/>
                    </a:lnT>
                    <a:lnB cap="flat" cmpd="sng" w="8475">
                      <a:solidFill>
                        <a:schemeClr val="lt2"/>
                      </a:solidFill>
                      <a:prstDash val="dot"/>
                      <a:round/>
                      <a:headEnd len="sm" w="sm" type="none"/>
                      <a:tailEnd len="sm" w="sm" type="none"/>
                    </a:lnB>
                  </a:tcPr>
                </a:tc>
                <a:tc hMerge="1"/>
                <a:tc>
                  <a:txBody>
                    <a:bodyPr/>
                    <a:lstStyle/>
                    <a:p>
                      <a:pPr indent="0" lvl="0" marL="0" rtl="0" algn="ctr">
                        <a:lnSpc>
                          <a:spcPct val="115000"/>
                        </a:lnSpc>
                        <a:spcBef>
                          <a:spcPts val="0"/>
                        </a:spcBef>
                        <a:spcAft>
                          <a:spcPts val="0"/>
                        </a:spcAft>
                        <a:buNone/>
                      </a:pPr>
                      <a:r>
                        <a:rPr lang="en" sz="800">
                          <a:solidFill>
                            <a:schemeClr val="lt2"/>
                          </a:solidFill>
                        </a:rPr>
                        <a:t>3</a:t>
                      </a:r>
                      <a:endParaRPr sz="800">
                        <a:solidFill>
                          <a:schemeClr val="lt2"/>
                        </a:solidFill>
                      </a:endParaRPr>
                    </a:p>
                  </a:txBody>
                  <a:tcPr marT="19050" marB="19050" marR="28575" marL="28575" anchor="ctr">
                    <a:lnL cap="flat" cmpd="sng" w="8475">
                      <a:solidFill>
                        <a:schemeClr val="lt2"/>
                      </a:solidFill>
                      <a:prstDash val="dot"/>
                      <a:round/>
                      <a:headEnd len="sm" w="sm" type="none"/>
                      <a:tailEnd len="sm" w="sm" type="none"/>
                    </a:lnL>
                    <a:lnR cap="flat" cmpd="sng" w="8475">
                      <a:solidFill>
                        <a:schemeClr val="lt2"/>
                      </a:solidFill>
                      <a:prstDash val="dot"/>
                      <a:round/>
                      <a:headEnd len="sm" w="sm" type="none"/>
                      <a:tailEnd len="sm" w="sm" type="none"/>
                    </a:lnR>
                    <a:lnT cap="flat" cmpd="sng" w="8475">
                      <a:solidFill>
                        <a:schemeClr val="lt2"/>
                      </a:solidFill>
                      <a:prstDash val="dot"/>
                      <a:round/>
                      <a:headEnd len="sm" w="sm" type="none"/>
                      <a:tailEnd len="sm" w="sm" type="none"/>
                    </a:lnT>
                    <a:lnB cap="flat" cmpd="sng" w="8475">
                      <a:solidFill>
                        <a:schemeClr val="lt2"/>
                      </a:solidFill>
                      <a:prstDash val="dot"/>
                      <a:round/>
                      <a:headEnd len="sm" w="sm" type="none"/>
                      <a:tailEnd len="sm" w="sm" type="none"/>
                    </a:lnB>
                  </a:tcPr>
                </a:tc>
                <a:tc vMerge="1"/>
              </a:tr>
              <a:tr h="200025">
                <a:tc gridSpan="2">
                  <a:txBody>
                    <a:bodyPr/>
                    <a:lstStyle/>
                    <a:p>
                      <a:pPr indent="0" lvl="0" marL="0" rtl="0" algn="l">
                        <a:lnSpc>
                          <a:spcPct val="115000"/>
                        </a:lnSpc>
                        <a:spcBef>
                          <a:spcPts val="0"/>
                        </a:spcBef>
                        <a:spcAft>
                          <a:spcPts val="0"/>
                        </a:spcAft>
                        <a:buNone/>
                      </a:pPr>
                      <a:r>
                        <a:rPr lang="en" sz="800">
                          <a:solidFill>
                            <a:schemeClr val="lt2"/>
                          </a:solidFill>
                        </a:rPr>
                        <a:t>Flux Gate Magnetometer</a:t>
                      </a:r>
                      <a:endParaRPr sz="800">
                        <a:solidFill>
                          <a:schemeClr val="lt2"/>
                        </a:solidFill>
                      </a:endParaRPr>
                    </a:p>
                  </a:txBody>
                  <a:tcPr marT="19050" marB="19050" marR="28575" marL="28575" anchor="b">
                    <a:lnL cap="flat" cmpd="sng" w="8475">
                      <a:solidFill>
                        <a:schemeClr val="lt2"/>
                      </a:solidFill>
                      <a:prstDash val="solid"/>
                      <a:round/>
                      <a:headEnd len="sm" w="sm" type="none"/>
                      <a:tailEnd len="sm" w="sm" type="none"/>
                    </a:lnL>
                    <a:lnR cap="flat" cmpd="sng" w="8475">
                      <a:solidFill>
                        <a:schemeClr val="lt2"/>
                      </a:solidFill>
                      <a:prstDash val="dot"/>
                      <a:round/>
                      <a:headEnd len="sm" w="sm" type="none"/>
                      <a:tailEnd len="sm" w="sm" type="none"/>
                    </a:lnR>
                    <a:lnT cap="flat" cmpd="sng" w="8475">
                      <a:solidFill>
                        <a:schemeClr val="lt2"/>
                      </a:solidFill>
                      <a:prstDash val="dot"/>
                      <a:round/>
                      <a:headEnd len="sm" w="sm" type="none"/>
                      <a:tailEnd len="sm" w="sm" type="none"/>
                    </a:lnT>
                    <a:lnB cap="flat" cmpd="sng" w="8475">
                      <a:solidFill>
                        <a:schemeClr val="lt2"/>
                      </a:solidFill>
                      <a:prstDash val="dot"/>
                      <a:round/>
                      <a:headEnd len="sm" w="sm" type="none"/>
                      <a:tailEnd len="sm" w="sm" type="none"/>
                    </a:lnB>
                  </a:tcPr>
                </a:tc>
                <a:tc hMerge="1"/>
                <a:tc>
                  <a:txBody>
                    <a:bodyPr/>
                    <a:lstStyle/>
                    <a:p>
                      <a:pPr indent="0" lvl="0" marL="0" rtl="0" algn="ctr">
                        <a:lnSpc>
                          <a:spcPct val="115000"/>
                        </a:lnSpc>
                        <a:spcBef>
                          <a:spcPts val="0"/>
                        </a:spcBef>
                        <a:spcAft>
                          <a:spcPts val="0"/>
                        </a:spcAft>
                        <a:buNone/>
                      </a:pPr>
                      <a:r>
                        <a:rPr lang="en" sz="800">
                          <a:solidFill>
                            <a:schemeClr val="lt2"/>
                          </a:solidFill>
                        </a:rPr>
                        <a:t>4-20</a:t>
                      </a:r>
                      <a:endParaRPr sz="800">
                        <a:solidFill>
                          <a:schemeClr val="lt2"/>
                        </a:solidFill>
                      </a:endParaRPr>
                    </a:p>
                  </a:txBody>
                  <a:tcPr marT="19050" marB="19050" marR="28575" marL="28575" anchor="ctr">
                    <a:lnL cap="flat" cmpd="sng" w="8475">
                      <a:solidFill>
                        <a:schemeClr val="lt2"/>
                      </a:solidFill>
                      <a:prstDash val="dot"/>
                      <a:round/>
                      <a:headEnd len="sm" w="sm" type="none"/>
                      <a:tailEnd len="sm" w="sm" type="none"/>
                    </a:lnL>
                    <a:lnR cap="flat" cmpd="sng" w="8475">
                      <a:solidFill>
                        <a:schemeClr val="lt2"/>
                      </a:solidFill>
                      <a:prstDash val="dot"/>
                      <a:round/>
                      <a:headEnd len="sm" w="sm" type="none"/>
                      <a:tailEnd len="sm" w="sm" type="none"/>
                    </a:lnR>
                    <a:lnT cap="flat" cmpd="sng" w="8475">
                      <a:solidFill>
                        <a:schemeClr val="lt2"/>
                      </a:solidFill>
                      <a:prstDash val="dot"/>
                      <a:round/>
                      <a:headEnd len="sm" w="sm" type="none"/>
                      <a:tailEnd len="sm" w="sm" type="none"/>
                    </a:lnT>
                    <a:lnB cap="flat" cmpd="sng" w="847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Quantized Chebyshev Transform</a:t>
                      </a:r>
                      <a:endParaRPr sz="800">
                        <a:solidFill>
                          <a:schemeClr val="lt2"/>
                        </a:solidFill>
                      </a:endParaRPr>
                    </a:p>
                  </a:txBody>
                  <a:tcPr marT="19050" marB="19050" marR="28575" marL="28575" anchor="ctr">
                    <a:lnL cap="flat" cmpd="sng" w="8475">
                      <a:solidFill>
                        <a:schemeClr val="lt2"/>
                      </a:solidFill>
                      <a:prstDash val="dot"/>
                      <a:round/>
                      <a:headEnd len="sm" w="sm" type="none"/>
                      <a:tailEnd len="sm" w="sm" type="none"/>
                    </a:lnL>
                    <a:lnR cap="flat" cmpd="sng" w="8475">
                      <a:solidFill>
                        <a:schemeClr val="lt2"/>
                      </a:solidFill>
                      <a:prstDash val="solid"/>
                      <a:round/>
                      <a:headEnd len="sm" w="sm" type="none"/>
                      <a:tailEnd len="sm" w="sm" type="none"/>
                    </a:lnR>
                    <a:lnT cap="flat" cmpd="sng" w="8475">
                      <a:solidFill>
                        <a:schemeClr val="lt2"/>
                      </a:solidFill>
                      <a:prstDash val="dot"/>
                      <a:round/>
                      <a:headEnd len="sm" w="sm" type="none"/>
                      <a:tailEnd len="sm" w="sm" type="none"/>
                    </a:lnT>
                    <a:lnB cap="flat" cmpd="sng" w="8475">
                      <a:solidFill>
                        <a:schemeClr val="lt2"/>
                      </a:solidFill>
                      <a:prstDash val="dot"/>
                      <a:round/>
                      <a:headEnd len="sm" w="sm" type="none"/>
                      <a:tailEnd len="sm" w="sm" type="none"/>
                    </a:lnB>
                  </a:tcPr>
                </a:tc>
              </a:tr>
              <a:tr h="200025">
                <a:tc gridSpan="2">
                  <a:txBody>
                    <a:bodyPr/>
                    <a:lstStyle/>
                    <a:p>
                      <a:pPr indent="0" lvl="0" marL="0" rtl="0" algn="l">
                        <a:lnSpc>
                          <a:spcPct val="115000"/>
                        </a:lnSpc>
                        <a:spcBef>
                          <a:spcPts val="0"/>
                        </a:spcBef>
                        <a:spcAft>
                          <a:spcPts val="0"/>
                        </a:spcAft>
                        <a:buNone/>
                      </a:pPr>
                      <a:r>
                        <a:rPr lang="en" sz="800">
                          <a:solidFill>
                            <a:schemeClr val="lt2"/>
                          </a:solidFill>
                        </a:rPr>
                        <a:t>2.5m Fields Boom</a:t>
                      </a:r>
                      <a:endParaRPr sz="800">
                        <a:solidFill>
                          <a:schemeClr val="lt2"/>
                        </a:solidFill>
                      </a:endParaRPr>
                    </a:p>
                  </a:txBody>
                  <a:tcPr marT="19050" marB="19050" marR="28575" marL="28575" anchor="b">
                    <a:lnL cap="flat" cmpd="sng" w="8475">
                      <a:solidFill>
                        <a:schemeClr val="lt2"/>
                      </a:solidFill>
                      <a:prstDash val="solid"/>
                      <a:round/>
                      <a:headEnd len="sm" w="sm" type="none"/>
                      <a:tailEnd len="sm" w="sm" type="none"/>
                    </a:lnL>
                    <a:lnR cap="flat" cmpd="sng" w="8475">
                      <a:solidFill>
                        <a:schemeClr val="lt2"/>
                      </a:solidFill>
                      <a:prstDash val="dot"/>
                      <a:round/>
                      <a:headEnd len="sm" w="sm" type="none"/>
                      <a:tailEnd len="sm" w="sm" type="none"/>
                    </a:lnR>
                    <a:lnT cap="flat" cmpd="sng" w="8475">
                      <a:solidFill>
                        <a:schemeClr val="lt2"/>
                      </a:solidFill>
                      <a:prstDash val="dot"/>
                      <a:round/>
                      <a:headEnd len="sm" w="sm" type="none"/>
                      <a:tailEnd len="sm" w="sm" type="none"/>
                    </a:lnT>
                    <a:lnB cap="flat" cmpd="sng" w="8475">
                      <a:solidFill>
                        <a:schemeClr val="lt2"/>
                      </a:solidFill>
                      <a:prstDash val="dot"/>
                      <a:round/>
                      <a:headEnd len="sm" w="sm" type="none"/>
                      <a:tailEnd len="sm" w="sm" type="none"/>
                    </a:lnB>
                  </a:tcPr>
                </a:tc>
                <a:tc hMerge="1"/>
                <a:tc>
                  <a:txBody>
                    <a:bodyPr/>
                    <a:lstStyle/>
                    <a:p>
                      <a:pPr indent="0" lvl="0" marL="0" rtl="0" algn="ctr">
                        <a:lnSpc>
                          <a:spcPct val="115000"/>
                        </a:lnSpc>
                        <a:spcBef>
                          <a:spcPts val="0"/>
                        </a:spcBef>
                        <a:spcAft>
                          <a:spcPts val="0"/>
                        </a:spcAft>
                        <a:buNone/>
                      </a:pPr>
                      <a:r>
                        <a:rPr lang="en" sz="800">
                          <a:solidFill>
                            <a:schemeClr val="lt2"/>
                          </a:solidFill>
                        </a:rPr>
                        <a:t>-</a:t>
                      </a:r>
                      <a:endParaRPr sz="800">
                        <a:solidFill>
                          <a:schemeClr val="lt2"/>
                        </a:solidFill>
                      </a:endParaRPr>
                    </a:p>
                  </a:txBody>
                  <a:tcPr marT="19050" marB="19050" marR="28575" marL="28575" anchor="ctr">
                    <a:lnL cap="flat" cmpd="sng" w="8475">
                      <a:solidFill>
                        <a:schemeClr val="lt2"/>
                      </a:solidFill>
                      <a:prstDash val="dot"/>
                      <a:round/>
                      <a:headEnd len="sm" w="sm" type="none"/>
                      <a:tailEnd len="sm" w="sm" type="none"/>
                    </a:lnL>
                    <a:lnR cap="flat" cmpd="sng" w="8475">
                      <a:solidFill>
                        <a:schemeClr val="lt2"/>
                      </a:solidFill>
                      <a:prstDash val="dot"/>
                      <a:round/>
                      <a:headEnd len="sm" w="sm" type="none"/>
                      <a:tailEnd len="sm" w="sm" type="none"/>
                    </a:lnR>
                    <a:lnT cap="flat" cmpd="sng" w="8475">
                      <a:solidFill>
                        <a:schemeClr val="lt2"/>
                      </a:solidFill>
                      <a:prstDash val="dot"/>
                      <a:round/>
                      <a:headEnd len="sm" w="sm" type="none"/>
                      <a:tailEnd len="sm" w="sm" type="none"/>
                    </a:lnT>
                    <a:lnB cap="flat" cmpd="sng" w="847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a:t>
                      </a:r>
                      <a:endParaRPr sz="800">
                        <a:solidFill>
                          <a:schemeClr val="lt2"/>
                        </a:solidFill>
                      </a:endParaRPr>
                    </a:p>
                  </a:txBody>
                  <a:tcPr marT="19050" marB="19050" marR="28575" marL="28575" anchor="ctr">
                    <a:lnL cap="flat" cmpd="sng" w="8475">
                      <a:solidFill>
                        <a:schemeClr val="lt2"/>
                      </a:solidFill>
                      <a:prstDash val="dot"/>
                      <a:round/>
                      <a:headEnd len="sm" w="sm" type="none"/>
                      <a:tailEnd len="sm" w="sm" type="none"/>
                    </a:lnL>
                    <a:lnR cap="flat" cmpd="sng" w="8475">
                      <a:solidFill>
                        <a:schemeClr val="lt2"/>
                      </a:solidFill>
                      <a:prstDash val="solid"/>
                      <a:round/>
                      <a:headEnd len="sm" w="sm" type="none"/>
                      <a:tailEnd len="sm" w="sm" type="none"/>
                    </a:lnR>
                    <a:lnT cap="flat" cmpd="sng" w="8475">
                      <a:solidFill>
                        <a:schemeClr val="lt2"/>
                      </a:solidFill>
                      <a:prstDash val="dot"/>
                      <a:round/>
                      <a:headEnd len="sm" w="sm" type="none"/>
                      <a:tailEnd len="sm" w="sm" type="none"/>
                    </a:lnT>
                    <a:lnB cap="flat" cmpd="sng" w="8475">
                      <a:solidFill>
                        <a:schemeClr val="lt2"/>
                      </a:solidFill>
                      <a:prstDash val="dot"/>
                      <a:round/>
                      <a:headEnd len="sm" w="sm" type="none"/>
                      <a:tailEnd len="sm" w="sm" type="none"/>
                    </a:lnB>
                  </a:tcPr>
                </a:tc>
              </a:tr>
              <a:tr h="200025">
                <a:tc gridSpan="2">
                  <a:txBody>
                    <a:bodyPr/>
                    <a:lstStyle/>
                    <a:p>
                      <a:pPr indent="0" lvl="0" marL="0" rtl="0" algn="l">
                        <a:lnSpc>
                          <a:spcPct val="115000"/>
                        </a:lnSpc>
                        <a:spcBef>
                          <a:spcPts val="0"/>
                        </a:spcBef>
                        <a:spcAft>
                          <a:spcPts val="0"/>
                        </a:spcAft>
                        <a:buNone/>
                      </a:pPr>
                      <a:r>
                        <a:rPr lang="en" sz="800">
                          <a:solidFill>
                            <a:schemeClr val="lt2"/>
                          </a:solidFill>
                        </a:rPr>
                        <a:t>SWEAP SPAN-A/B</a:t>
                      </a:r>
                      <a:endParaRPr sz="800">
                        <a:solidFill>
                          <a:schemeClr val="lt2"/>
                        </a:solidFill>
                      </a:endParaRPr>
                    </a:p>
                  </a:txBody>
                  <a:tcPr marT="19050" marB="19050" marR="28575" marL="28575" anchor="b">
                    <a:lnL cap="flat" cmpd="sng" w="8475">
                      <a:solidFill>
                        <a:schemeClr val="lt2"/>
                      </a:solidFill>
                      <a:prstDash val="solid"/>
                      <a:round/>
                      <a:headEnd len="sm" w="sm" type="none"/>
                      <a:tailEnd len="sm" w="sm" type="none"/>
                    </a:lnL>
                    <a:lnR cap="flat" cmpd="sng" w="8475">
                      <a:solidFill>
                        <a:schemeClr val="lt2"/>
                      </a:solidFill>
                      <a:prstDash val="dot"/>
                      <a:round/>
                      <a:headEnd len="sm" w="sm" type="none"/>
                      <a:tailEnd len="sm" w="sm" type="none"/>
                    </a:lnR>
                    <a:lnT cap="flat" cmpd="sng" w="8475">
                      <a:solidFill>
                        <a:schemeClr val="lt2"/>
                      </a:solidFill>
                      <a:prstDash val="dot"/>
                      <a:round/>
                      <a:headEnd len="sm" w="sm" type="none"/>
                      <a:tailEnd len="sm" w="sm" type="none"/>
                    </a:lnT>
                    <a:lnB cap="flat" cmpd="sng" w="8475">
                      <a:solidFill>
                        <a:schemeClr val="lt2"/>
                      </a:solidFill>
                      <a:prstDash val="dot"/>
                      <a:round/>
                      <a:headEnd len="sm" w="sm" type="none"/>
                      <a:tailEnd len="sm" w="sm" type="none"/>
                    </a:lnB>
                  </a:tcPr>
                </a:tc>
                <a:tc hMerge="1"/>
                <a:tc>
                  <a:txBody>
                    <a:bodyPr/>
                    <a:lstStyle/>
                    <a:p>
                      <a:pPr indent="0" lvl="0" marL="0" rtl="0" algn="ctr">
                        <a:lnSpc>
                          <a:spcPct val="115000"/>
                        </a:lnSpc>
                        <a:spcBef>
                          <a:spcPts val="0"/>
                        </a:spcBef>
                        <a:spcAft>
                          <a:spcPts val="0"/>
                        </a:spcAft>
                        <a:buNone/>
                      </a:pPr>
                      <a:r>
                        <a:rPr lang="en" sz="800">
                          <a:solidFill>
                            <a:schemeClr val="lt2"/>
                          </a:solidFill>
                        </a:rPr>
                        <a:t>8-16</a:t>
                      </a:r>
                      <a:endParaRPr sz="800">
                        <a:solidFill>
                          <a:schemeClr val="lt2"/>
                        </a:solidFill>
                      </a:endParaRPr>
                    </a:p>
                  </a:txBody>
                  <a:tcPr marT="19050" marB="19050" marR="28575" marL="28575" anchor="ctr">
                    <a:lnL cap="flat" cmpd="sng" w="8475">
                      <a:solidFill>
                        <a:schemeClr val="lt2"/>
                      </a:solidFill>
                      <a:prstDash val="dot"/>
                      <a:round/>
                      <a:headEnd len="sm" w="sm" type="none"/>
                      <a:tailEnd len="sm" w="sm" type="none"/>
                    </a:lnL>
                    <a:lnR cap="flat" cmpd="sng" w="8475">
                      <a:solidFill>
                        <a:schemeClr val="lt2"/>
                      </a:solidFill>
                      <a:prstDash val="dot"/>
                      <a:round/>
                      <a:headEnd len="sm" w="sm" type="none"/>
                      <a:tailEnd len="sm" w="sm" type="none"/>
                    </a:lnR>
                    <a:lnT cap="flat" cmpd="sng" w="8475">
                      <a:solidFill>
                        <a:schemeClr val="lt2"/>
                      </a:solidFill>
                      <a:prstDash val="dot"/>
                      <a:round/>
                      <a:headEnd len="sm" w="sm" type="none"/>
                      <a:tailEnd len="sm" w="sm" type="none"/>
                    </a:lnT>
                    <a:lnB cap="flat" cmpd="sng" w="8475">
                      <a:solidFill>
                        <a:schemeClr val="lt2"/>
                      </a:solidFill>
                      <a:prstDash val="dot"/>
                      <a:round/>
                      <a:headEnd len="sm" w="sm" type="none"/>
                      <a:tailEnd len="sm" w="sm" type="none"/>
                    </a:lnB>
                  </a:tcPr>
                </a:tc>
                <a:tc rowSpan="2">
                  <a:txBody>
                    <a:bodyPr/>
                    <a:lstStyle/>
                    <a:p>
                      <a:pPr indent="0" lvl="0" marL="0" rtl="0" algn="ctr">
                        <a:lnSpc>
                          <a:spcPct val="115000"/>
                        </a:lnSpc>
                        <a:spcBef>
                          <a:spcPts val="0"/>
                        </a:spcBef>
                        <a:spcAft>
                          <a:spcPts val="0"/>
                        </a:spcAft>
                        <a:buNone/>
                      </a:pPr>
                      <a:r>
                        <a:rPr lang="en" sz="800">
                          <a:solidFill>
                            <a:schemeClr val="lt2"/>
                          </a:solidFill>
                        </a:rPr>
                        <a:t>Spectral KLT/PCA -&gt; Time Series Quantized Chebyshev Transform</a:t>
                      </a:r>
                      <a:endParaRPr sz="800">
                        <a:solidFill>
                          <a:schemeClr val="lt2"/>
                        </a:solidFill>
                      </a:endParaRPr>
                    </a:p>
                  </a:txBody>
                  <a:tcPr marT="19050" marB="19050" marR="28575" marL="28575" anchor="ctr">
                    <a:lnL cap="flat" cmpd="sng" w="8475">
                      <a:solidFill>
                        <a:schemeClr val="lt2"/>
                      </a:solidFill>
                      <a:prstDash val="dot"/>
                      <a:round/>
                      <a:headEnd len="sm" w="sm" type="none"/>
                      <a:tailEnd len="sm" w="sm" type="none"/>
                    </a:lnL>
                    <a:lnR cap="flat" cmpd="sng" w="8475">
                      <a:solidFill>
                        <a:schemeClr val="lt2"/>
                      </a:solidFill>
                      <a:prstDash val="solid"/>
                      <a:round/>
                      <a:headEnd len="sm" w="sm" type="none"/>
                      <a:tailEnd len="sm" w="sm" type="none"/>
                    </a:lnR>
                    <a:lnT cap="flat" cmpd="sng" w="8475">
                      <a:solidFill>
                        <a:schemeClr val="lt2"/>
                      </a:solidFill>
                      <a:prstDash val="dot"/>
                      <a:round/>
                      <a:headEnd len="sm" w="sm" type="none"/>
                      <a:tailEnd len="sm" w="sm" type="none"/>
                    </a:lnT>
                    <a:lnB cap="flat" cmpd="sng" w="8475">
                      <a:solidFill>
                        <a:schemeClr val="lt2"/>
                      </a:solidFill>
                      <a:prstDash val="dot"/>
                      <a:round/>
                      <a:headEnd len="sm" w="sm" type="none"/>
                      <a:tailEnd len="sm" w="sm" type="none"/>
                    </a:lnB>
                  </a:tcPr>
                </a:tc>
              </a:tr>
              <a:tr h="200025">
                <a:tc gridSpan="2">
                  <a:txBody>
                    <a:bodyPr/>
                    <a:lstStyle/>
                    <a:p>
                      <a:pPr indent="0" lvl="0" marL="0" rtl="0" algn="l">
                        <a:lnSpc>
                          <a:spcPct val="115000"/>
                        </a:lnSpc>
                        <a:spcBef>
                          <a:spcPts val="0"/>
                        </a:spcBef>
                        <a:spcAft>
                          <a:spcPts val="0"/>
                        </a:spcAft>
                        <a:buNone/>
                      </a:pPr>
                      <a:r>
                        <a:rPr lang="en" sz="800">
                          <a:solidFill>
                            <a:schemeClr val="lt2"/>
                          </a:solidFill>
                        </a:rPr>
                        <a:t>EPI-lo</a:t>
                      </a:r>
                      <a:endParaRPr sz="800">
                        <a:solidFill>
                          <a:schemeClr val="lt2"/>
                        </a:solidFill>
                      </a:endParaRPr>
                    </a:p>
                  </a:txBody>
                  <a:tcPr marT="19050" marB="19050" marR="28575" marL="28575" anchor="b">
                    <a:lnL cap="flat" cmpd="sng" w="8475">
                      <a:solidFill>
                        <a:schemeClr val="lt2"/>
                      </a:solidFill>
                      <a:prstDash val="solid"/>
                      <a:round/>
                      <a:headEnd len="sm" w="sm" type="none"/>
                      <a:tailEnd len="sm" w="sm" type="none"/>
                    </a:lnL>
                    <a:lnR cap="flat" cmpd="sng" w="8475">
                      <a:solidFill>
                        <a:schemeClr val="lt2"/>
                      </a:solidFill>
                      <a:prstDash val="dot"/>
                      <a:round/>
                      <a:headEnd len="sm" w="sm" type="none"/>
                      <a:tailEnd len="sm" w="sm" type="none"/>
                    </a:lnR>
                    <a:lnT cap="flat" cmpd="sng" w="8475">
                      <a:solidFill>
                        <a:schemeClr val="lt2"/>
                      </a:solidFill>
                      <a:prstDash val="dot"/>
                      <a:round/>
                      <a:headEnd len="sm" w="sm" type="none"/>
                      <a:tailEnd len="sm" w="sm" type="none"/>
                    </a:lnT>
                    <a:lnB cap="flat" cmpd="sng" w="8475">
                      <a:solidFill>
                        <a:schemeClr val="lt2"/>
                      </a:solidFill>
                      <a:prstDash val="dot"/>
                      <a:round/>
                      <a:headEnd len="sm" w="sm" type="none"/>
                      <a:tailEnd len="sm" w="sm" type="none"/>
                    </a:lnB>
                  </a:tcPr>
                </a:tc>
                <a:tc hMerge="1"/>
                <a:tc>
                  <a:txBody>
                    <a:bodyPr/>
                    <a:lstStyle/>
                    <a:p>
                      <a:pPr indent="0" lvl="0" marL="0" rtl="0" algn="ctr">
                        <a:lnSpc>
                          <a:spcPct val="115000"/>
                        </a:lnSpc>
                        <a:spcBef>
                          <a:spcPts val="0"/>
                        </a:spcBef>
                        <a:spcAft>
                          <a:spcPts val="0"/>
                        </a:spcAft>
                        <a:buNone/>
                      </a:pPr>
                      <a:r>
                        <a:rPr lang="en" sz="800">
                          <a:solidFill>
                            <a:schemeClr val="lt2"/>
                          </a:solidFill>
                        </a:rPr>
                        <a:t>8-16</a:t>
                      </a:r>
                      <a:endParaRPr sz="800">
                        <a:solidFill>
                          <a:schemeClr val="lt2"/>
                        </a:solidFill>
                      </a:endParaRPr>
                    </a:p>
                  </a:txBody>
                  <a:tcPr marT="19050" marB="19050" marR="28575" marL="28575" anchor="ctr">
                    <a:lnL cap="flat" cmpd="sng" w="8475">
                      <a:solidFill>
                        <a:schemeClr val="lt2"/>
                      </a:solidFill>
                      <a:prstDash val="dot"/>
                      <a:round/>
                      <a:headEnd len="sm" w="sm" type="none"/>
                      <a:tailEnd len="sm" w="sm" type="none"/>
                    </a:lnL>
                    <a:lnR cap="flat" cmpd="sng" w="8475">
                      <a:solidFill>
                        <a:schemeClr val="lt2"/>
                      </a:solidFill>
                      <a:prstDash val="dot"/>
                      <a:round/>
                      <a:headEnd len="sm" w="sm" type="none"/>
                      <a:tailEnd len="sm" w="sm" type="none"/>
                    </a:lnR>
                    <a:lnT cap="flat" cmpd="sng" w="8475">
                      <a:solidFill>
                        <a:schemeClr val="lt2"/>
                      </a:solidFill>
                      <a:prstDash val="dot"/>
                      <a:round/>
                      <a:headEnd len="sm" w="sm" type="none"/>
                      <a:tailEnd len="sm" w="sm" type="none"/>
                    </a:lnT>
                    <a:lnB cap="flat" cmpd="sng" w="8475">
                      <a:solidFill>
                        <a:schemeClr val="lt2"/>
                      </a:solidFill>
                      <a:prstDash val="dot"/>
                      <a:round/>
                      <a:headEnd len="sm" w="sm" type="none"/>
                      <a:tailEnd len="sm" w="sm" type="none"/>
                    </a:lnB>
                  </a:tcPr>
                </a:tc>
                <a:tc vMerge="1"/>
              </a:tr>
              <a:tr h="200025">
                <a:tc gridSpan="2">
                  <a:txBody>
                    <a:bodyPr/>
                    <a:lstStyle/>
                    <a:p>
                      <a:pPr indent="0" lvl="0" marL="0" rtl="0" algn="l">
                        <a:lnSpc>
                          <a:spcPct val="115000"/>
                        </a:lnSpc>
                        <a:spcBef>
                          <a:spcPts val="0"/>
                        </a:spcBef>
                        <a:spcAft>
                          <a:spcPts val="0"/>
                        </a:spcAft>
                        <a:buNone/>
                      </a:pPr>
                      <a:r>
                        <a:rPr lang="en" sz="800">
                          <a:solidFill>
                            <a:schemeClr val="lt2"/>
                          </a:solidFill>
                        </a:rPr>
                        <a:t>Radio Science Experiment</a:t>
                      </a:r>
                      <a:endParaRPr sz="800">
                        <a:solidFill>
                          <a:schemeClr val="lt2"/>
                        </a:solidFill>
                      </a:endParaRPr>
                    </a:p>
                  </a:txBody>
                  <a:tcPr marT="19050" marB="19050" marR="28575" marL="28575" anchor="b">
                    <a:lnL cap="flat" cmpd="sng" w="8475">
                      <a:solidFill>
                        <a:schemeClr val="lt2"/>
                      </a:solidFill>
                      <a:prstDash val="solid"/>
                      <a:round/>
                      <a:headEnd len="sm" w="sm" type="none"/>
                      <a:tailEnd len="sm" w="sm" type="none"/>
                    </a:lnL>
                    <a:lnR cap="flat" cmpd="sng" w="8475">
                      <a:solidFill>
                        <a:schemeClr val="lt2"/>
                      </a:solidFill>
                      <a:prstDash val="dot"/>
                      <a:round/>
                      <a:headEnd len="sm" w="sm" type="none"/>
                      <a:tailEnd len="sm" w="sm" type="none"/>
                    </a:lnR>
                    <a:lnT cap="flat" cmpd="sng" w="8475">
                      <a:solidFill>
                        <a:schemeClr val="lt2"/>
                      </a:solidFill>
                      <a:prstDash val="dot"/>
                      <a:round/>
                      <a:headEnd len="sm" w="sm" type="none"/>
                      <a:tailEnd len="sm" w="sm" type="none"/>
                    </a:lnT>
                    <a:lnB cap="flat" cmpd="sng" w="8475">
                      <a:solidFill>
                        <a:schemeClr val="lt2"/>
                      </a:solidFill>
                      <a:prstDash val="dot"/>
                      <a:round/>
                      <a:headEnd len="sm" w="sm" type="none"/>
                      <a:tailEnd len="sm" w="sm" type="none"/>
                    </a:lnB>
                  </a:tcPr>
                </a:tc>
                <a:tc hMerge="1"/>
                <a:tc>
                  <a:txBody>
                    <a:bodyPr/>
                    <a:lstStyle/>
                    <a:p>
                      <a:pPr indent="0" lvl="0" marL="0" rtl="0" algn="ctr">
                        <a:lnSpc>
                          <a:spcPct val="115000"/>
                        </a:lnSpc>
                        <a:spcBef>
                          <a:spcPts val="0"/>
                        </a:spcBef>
                        <a:spcAft>
                          <a:spcPts val="0"/>
                        </a:spcAft>
                        <a:buNone/>
                      </a:pPr>
                      <a:r>
                        <a:rPr lang="en" sz="800">
                          <a:solidFill>
                            <a:schemeClr val="lt2"/>
                          </a:solidFill>
                        </a:rPr>
                        <a:t>-</a:t>
                      </a:r>
                      <a:endParaRPr sz="800">
                        <a:solidFill>
                          <a:schemeClr val="lt2"/>
                        </a:solidFill>
                      </a:endParaRPr>
                    </a:p>
                  </a:txBody>
                  <a:tcPr marT="19050" marB="19050" marR="28575" marL="28575" anchor="ctr">
                    <a:lnL cap="flat" cmpd="sng" w="8475">
                      <a:solidFill>
                        <a:schemeClr val="lt2"/>
                      </a:solidFill>
                      <a:prstDash val="dot"/>
                      <a:round/>
                      <a:headEnd len="sm" w="sm" type="none"/>
                      <a:tailEnd len="sm" w="sm" type="none"/>
                    </a:lnL>
                    <a:lnR cap="flat" cmpd="sng" w="8475">
                      <a:solidFill>
                        <a:schemeClr val="lt2"/>
                      </a:solidFill>
                      <a:prstDash val="dot"/>
                      <a:round/>
                      <a:headEnd len="sm" w="sm" type="none"/>
                      <a:tailEnd len="sm" w="sm" type="none"/>
                    </a:lnR>
                    <a:lnT cap="flat" cmpd="sng" w="8475">
                      <a:solidFill>
                        <a:schemeClr val="lt2"/>
                      </a:solidFill>
                      <a:prstDash val="dot"/>
                      <a:round/>
                      <a:headEnd len="sm" w="sm" type="none"/>
                      <a:tailEnd len="sm" w="sm" type="none"/>
                    </a:lnT>
                    <a:lnB cap="flat" cmpd="sng" w="847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a:t>
                      </a:r>
                      <a:endParaRPr sz="800">
                        <a:solidFill>
                          <a:schemeClr val="lt2"/>
                        </a:solidFill>
                      </a:endParaRPr>
                    </a:p>
                  </a:txBody>
                  <a:tcPr marT="19050" marB="19050" marR="28575" marL="28575" anchor="ctr">
                    <a:lnL cap="flat" cmpd="sng" w="8475">
                      <a:solidFill>
                        <a:schemeClr val="lt2"/>
                      </a:solidFill>
                      <a:prstDash val="dot"/>
                      <a:round/>
                      <a:headEnd len="sm" w="sm" type="none"/>
                      <a:tailEnd len="sm" w="sm" type="none"/>
                    </a:lnL>
                    <a:lnR cap="flat" cmpd="sng" w="8475">
                      <a:solidFill>
                        <a:schemeClr val="lt2"/>
                      </a:solidFill>
                      <a:prstDash val="solid"/>
                      <a:round/>
                      <a:headEnd len="sm" w="sm" type="none"/>
                      <a:tailEnd len="sm" w="sm" type="none"/>
                    </a:lnR>
                    <a:lnT cap="flat" cmpd="sng" w="8475">
                      <a:solidFill>
                        <a:schemeClr val="lt2"/>
                      </a:solidFill>
                      <a:prstDash val="dot"/>
                      <a:round/>
                      <a:headEnd len="sm" w="sm" type="none"/>
                      <a:tailEnd len="sm" w="sm" type="none"/>
                    </a:lnT>
                    <a:lnB cap="flat" cmpd="sng" w="8475">
                      <a:solidFill>
                        <a:schemeClr val="lt2"/>
                      </a:solidFill>
                      <a:prstDash val="dot"/>
                      <a:round/>
                      <a:headEnd len="sm" w="sm" type="none"/>
                      <a:tailEnd len="sm" w="sm" type="none"/>
                    </a:lnB>
                  </a:tcPr>
                </a:tc>
              </a:tr>
              <a:tr h="200025">
                <a:tc gridSpan="2">
                  <a:txBody>
                    <a:bodyPr/>
                    <a:lstStyle/>
                    <a:p>
                      <a:pPr indent="0" lvl="0" marL="0" rtl="0" algn="l">
                        <a:lnSpc>
                          <a:spcPct val="115000"/>
                        </a:lnSpc>
                        <a:spcBef>
                          <a:spcPts val="0"/>
                        </a:spcBef>
                        <a:spcAft>
                          <a:spcPts val="0"/>
                        </a:spcAft>
                        <a:buNone/>
                      </a:pPr>
                      <a:r>
                        <a:rPr lang="en" sz="800">
                          <a:solidFill>
                            <a:schemeClr val="lt2"/>
                          </a:solidFill>
                        </a:rPr>
                        <a:t>XNAV X-Ray Telescopes</a:t>
                      </a:r>
                      <a:endParaRPr sz="800">
                        <a:solidFill>
                          <a:schemeClr val="lt2"/>
                        </a:solidFill>
                      </a:endParaRPr>
                    </a:p>
                  </a:txBody>
                  <a:tcPr marT="19050" marB="19050" marR="28575" marL="28575" anchor="b">
                    <a:lnL cap="flat" cmpd="sng" w="8475">
                      <a:solidFill>
                        <a:schemeClr val="lt2"/>
                      </a:solidFill>
                      <a:prstDash val="solid"/>
                      <a:round/>
                      <a:headEnd len="sm" w="sm" type="none"/>
                      <a:tailEnd len="sm" w="sm" type="none"/>
                    </a:lnL>
                    <a:lnR cap="flat" cmpd="sng" w="8475">
                      <a:solidFill>
                        <a:schemeClr val="lt2"/>
                      </a:solidFill>
                      <a:prstDash val="dot"/>
                      <a:round/>
                      <a:headEnd len="sm" w="sm" type="none"/>
                      <a:tailEnd len="sm" w="sm" type="none"/>
                    </a:lnR>
                    <a:lnT cap="flat" cmpd="sng" w="8475">
                      <a:solidFill>
                        <a:schemeClr val="lt2"/>
                      </a:solidFill>
                      <a:prstDash val="dot"/>
                      <a:round/>
                      <a:headEnd len="sm" w="sm" type="none"/>
                      <a:tailEnd len="sm" w="sm" type="none"/>
                    </a:lnT>
                    <a:lnB cap="flat" cmpd="sng" w="8475">
                      <a:solidFill>
                        <a:schemeClr val="lt2"/>
                      </a:solidFill>
                      <a:prstDash val="dot"/>
                      <a:round/>
                      <a:headEnd len="sm" w="sm" type="none"/>
                      <a:tailEnd len="sm" w="sm" type="none"/>
                    </a:lnB>
                  </a:tcPr>
                </a:tc>
                <a:tc hMerge="1"/>
                <a:tc>
                  <a:txBody>
                    <a:bodyPr/>
                    <a:lstStyle/>
                    <a:p>
                      <a:pPr indent="0" lvl="0" marL="0" rtl="0" algn="ctr">
                        <a:lnSpc>
                          <a:spcPct val="115000"/>
                        </a:lnSpc>
                        <a:spcBef>
                          <a:spcPts val="0"/>
                        </a:spcBef>
                        <a:spcAft>
                          <a:spcPts val="0"/>
                        </a:spcAft>
                        <a:buNone/>
                      </a:pPr>
                      <a:r>
                        <a:rPr lang="en" sz="800">
                          <a:solidFill>
                            <a:schemeClr val="lt2"/>
                          </a:solidFill>
                        </a:rPr>
                        <a:t>4-8</a:t>
                      </a:r>
                      <a:endParaRPr sz="800">
                        <a:solidFill>
                          <a:schemeClr val="lt2"/>
                        </a:solidFill>
                      </a:endParaRPr>
                    </a:p>
                  </a:txBody>
                  <a:tcPr marT="19050" marB="19050" marR="28575" marL="28575" anchor="ctr">
                    <a:lnL cap="flat" cmpd="sng" w="8475">
                      <a:solidFill>
                        <a:schemeClr val="lt2"/>
                      </a:solidFill>
                      <a:prstDash val="dot"/>
                      <a:round/>
                      <a:headEnd len="sm" w="sm" type="none"/>
                      <a:tailEnd len="sm" w="sm" type="none"/>
                    </a:lnL>
                    <a:lnR cap="flat" cmpd="sng" w="8475">
                      <a:solidFill>
                        <a:schemeClr val="lt2"/>
                      </a:solidFill>
                      <a:prstDash val="dot"/>
                      <a:round/>
                      <a:headEnd len="sm" w="sm" type="none"/>
                      <a:tailEnd len="sm" w="sm" type="none"/>
                    </a:lnR>
                    <a:lnT cap="flat" cmpd="sng" w="8475">
                      <a:solidFill>
                        <a:schemeClr val="lt2"/>
                      </a:solidFill>
                      <a:prstDash val="dot"/>
                      <a:round/>
                      <a:headEnd len="sm" w="sm" type="none"/>
                      <a:tailEnd len="sm" w="sm" type="none"/>
                    </a:lnT>
                    <a:lnB cap="flat" cmpd="sng" w="8475">
                      <a:solidFill>
                        <a:schemeClr val="lt2"/>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Quantized Chebyshev Transform</a:t>
                      </a:r>
                      <a:endParaRPr sz="800">
                        <a:solidFill>
                          <a:schemeClr val="lt2"/>
                        </a:solidFill>
                      </a:endParaRPr>
                    </a:p>
                  </a:txBody>
                  <a:tcPr marT="19050" marB="19050" marR="28575" marL="28575" anchor="ctr">
                    <a:lnL cap="flat" cmpd="sng" w="8475">
                      <a:solidFill>
                        <a:schemeClr val="lt2"/>
                      </a:solidFill>
                      <a:prstDash val="dot"/>
                      <a:round/>
                      <a:headEnd len="sm" w="sm" type="none"/>
                      <a:tailEnd len="sm" w="sm" type="none"/>
                    </a:lnL>
                    <a:lnR cap="flat" cmpd="sng" w="8475">
                      <a:solidFill>
                        <a:schemeClr val="lt2"/>
                      </a:solidFill>
                      <a:prstDash val="solid"/>
                      <a:round/>
                      <a:headEnd len="sm" w="sm" type="none"/>
                      <a:tailEnd len="sm" w="sm" type="none"/>
                    </a:lnR>
                    <a:lnT cap="flat" cmpd="sng" w="8475">
                      <a:solidFill>
                        <a:schemeClr val="lt2"/>
                      </a:solidFill>
                      <a:prstDash val="dot"/>
                      <a:round/>
                      <a:headEnd len="sm" w="sm" type="none"/>
                      <a:tailEnd len="sm" w="sm" type="none"/>
                    </a:lnT>
                    <a:lnB cap="flat" cmpd="sng" w="8475">
                      <a:solidFill>
                        <a:schemeClr val="lt2"/>
                      </a:solidFill>
                      <a:prstDash val="dot"/>
                      <a:round/>
                      <a:headEnd len="sm" w="sm" type="none"/>
                      <a:tailEnd len="sm" w="sm" type="none"/>
                    </a:lnB>
                  </a:tcPr>
                </a:tc>
              </a:tr>
              <a:tr h="200025">
                <a:tc gridSpan="2">
                  <a:txBody>
                    <a:bodyPr/>
                    <a:lstStyle/>
                    <a:p>
                      <a:pPr indent="0" lvl="0" marL="0" rtl="0" algn="l">
                        <a:lnSpc>
                          <a:spcPct val="115000"/>
                        </a:lnSpc>
                        <a:spcBef>
                          <a:spcPts val="0"/>
                        </a:spcBef>
                        <a:spcAft>
                          <a:spcPts val="0"/>
                        </a:spcAft>
                        <a:buNone/>
                      </a:pPr>
                      <a:r>
                        <a:rPr lang="en" sz="800">
                          <a:solidFill>
                            <a:schemeClr val="lt2"/>
                          </a:solidFill>
                        </a:rPr>
                        <a:t>Data Processing Computer</a:t>
                      </a:r>
                      <a:endParaRPr sz="800">
                        <a:solidFill>
                          <a:schemeClr val="lt2"/>
                        </a:solidFill>
                      </a:endParaRPr>
                    </a:p>
                  </a:txBody>
                  <a:tcPr marT="19050" marB="19050" marR="28575" marL="28575" anchor="b">
                    <a:lnL cap="flat" cmpd="sng" w="8475">
                      <a:solidFill>
                        <a:schemeClr val="lt2"/>
                      </a:solidFill>
                      <a:prstDash val="solid"/>
                      <a:round/>
                      <a:headEnd len="sm" w="sm" type="none"/>
                      <a:tailEnd len="sm" w="sm" type="none"/>
                    </a:lnL>
                    <a:lnR cap="flat" cmpd="sng" w="8475">
                      <a:solidFill>
                        <a:schemeClr val="lt2"/>
                      </a:solidFill>
                      <a:prstDash val="dot"/>
                      <a:round/>
                      <a:headEnd len="sm" w="sm" type="none"/>
                      <a:tailEnd len="sm" w="sm" type="none"/>
                    </a:lnR>
                    <a:lnT cap="flat" cmpd="sng" w="8475">
                      <a:solidFill>
                        <a:schemeClr val="lt2"/>
                      </a:solidFill>
                      <a:prstDash val="dot"/>
                      <a:round/>
                      <a:headEnd len="sm" w="sm" type="none"/>
                      <a:tailEnd len="sm" w="sm" type="none"/>
                    </a:lnT>
                    <a:lnB cap="flat" cmpd="sng" w="8475">
                      <a:solidFill>
                        <a:schemeClr val="lt2"/>
                      </a:solidFill>
                      <a:prstDash val="solid"/>
                      <a:round/>
                      <a:headEnd len="sm" w="sm" type="none"/>
                      <a:tailEnd len="sm" w="sm" type="none"/>
                    </a:lnB>
                  </a:tcPr>
                </a:tc>
                <a:tc hMerge="1"/>
                <a:tc>
                  <a:txBody>
                    <a:bodyPr/>
                    <a:lstStyle/>
                    <a:p>
                      <a:pPr indent="0" lvl="0" marL="0" rtl="0" algn="ctr">
                        <a:lnSpc>
                          <a:spcPct val="115000"/>
                        </a:lnSpc>
                        <a:spcBef>
                          <a:spcPts val="0"/>
                        </a:spcBef>
                        <a:spcAft>
                          <a:spcPts val="0"/>
                        </a:spcAft>
                        <a:buNone/>
                      </a:pPr>
                      <a:r>
                        <a:rPr lang="en" sz="800">
                          <a:solidFill>
                            <a:schemeClr val="lt2"/>
                          </a:solidFill>
                        </a:rPr>
                        <a:t>-</a:t>
                      </a:r>
                      <a:endParaRPr sz="800">
                        <a:solidFill>
                          <a:schemeClr val="lt2"/>
                        </a:solidFill>
                      </a:endParaRPr>
                    </a:p>
                  </a:txBody>
                  <a:tcPr marT="19050" marB="19050" marR="28575" marL="28575" anchor="ctr">
                    <a:lnL cap="flat" cmpd="sng" w="8475">
                      <a:solidFill>
                        <a:schemeClr val="lt2"/>
                      </a:solidFill>
                      <a:prstDash val="dot"/>
                      <a:round/>
                      <a:headEnd len="sm" w="sm" type="none"/>
                      <a:tailEnd len="sm" w="sm" type="none"/>
                    </a:lnL>
                    <a:lnR cap="flat" cmpd="sng" w="8475">
                      <a:solidFill>
                        <a:schemeClr val="lt2"/>
                      </a:solidFill>
                      <a:prstDash val="dot"/>
                      <a:round/>
                      <a:headEnd len="sm" w="sm" type="none"/>
                      <a:tailEnd len="sm" w="sm" type="none"/>
                    </a:lnR>
                    <a:lnT cap="flat" cmpd="sng" w="8475">
                      <a:solidFill>
                        <a:schemeClr val="lt2"/>
                      </a:solidFill>
                      <a:prstDash val="dot"/>
                      <a:round/>
                      <a:headEnd len="sm" w="sm" type="none"/>
                      <a:tailEnd len="sm" w="sm" type="none"/>
                    </a:lnT>
                    <a:lnB cap="flat" cmpd="sng" w="8475">
                      <a:solidFill>
                        <a:schemeClr val="lt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800">
                          <a:solidFill>
                            <a:schemeClr val="lt2"/>
                          </a:solidFill>
                        </a:rPr>
                        <a:t>-</a:t>
                      </a:r>
                      <a:endParaRPr sz="800">
                        <a:solidFill>
                          <a:schemeClr val="lt2"/>
                        </a:solidFill>
                      </a:endParaRPr>
                    </a:p>
                  </a:txBody>
                  <a:tcPr marT="19050" marB="19050" marR="28575" marL="28575" anchor="ctr">
                    <a:lnL cap="flat" cmpd="sng" w="8475">
                      <a:solidFill>
                        <a:schemeClr val="lt2"/>
                      </a:solidFill>
                      <a:prstDash val="dot"/>
                      <a:round/>
                      <a:headEnd len="sm" w="sm" type="none"/>
                      <a:tailEnd len="sm" w="sm" type="none"/>
                    </a:lnL>
                    <a:lnR cap="flat" cmpd="sng" w="8475">
                      <a:solidFill>
                        <a:schemeClr val="lt2"/>
                      </a:solidFill>
                      <a:prstDash val="solid"/>
                      <a:round/>
                      <a:headEnd len="sm" w="sm" type="none"/>
                      <a:tailEnd len="sm" w="sm" type="none"/>
                    </a:lnR>
                    <a:lnT cap="flat" cmpd="sng" w="8475">
                      <a:solidFill>
                        <a:schemeClr val="lt2"/>
                      </a:solidFill>
                      <a:prstDash val="dot"/>
                      <a:round/>
                      <a:headEnd len="sm" w="sm" type="none"/>
                      <a:tailEnd len="sm" w="sm" type="none"/>
                    </a:lnT>
                    <a:lnB cap="flat" cmpd="sng" w="8475">
                      <a:solidFill>
                        <a:schemeClr val="lt2"/>
                      </a:solidFill>
                      <a:prstDash val="solid"/>
                      <a:round/>
                      <a:headEnd len="sm" w="sm" type="none"/>
                      <a:tailEnd len="sm" w="sm" type="none"/>
                    </a:lnB>
                  </a:tcPr>
                </a:tc>
              </a:tr>
            </a:tbl>
          </a:graphicData>
        </a:graphic>
      </p:graphicFrame>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5" name="Shape 1485"/>
        <p:cNvGrpSpPr/>
        <p:nvPr/>
      </p:nvGrpSpPr>
      <p:grpSpPr>
        <a:xfrm>
          <a:off x="0" y="0"/>
          <a:ext cx="0" cy="0"/>
          <a:chOff x="0" y="0"/>
          <a:chExt cx="0" cy="0"/>
        </a:xfrm>
      </p:grpSpPr>
      <p:sp>
        <p:nvSpPr>
          <p:cNvPr id="1486" name="Google Shape;1486;p118"/>
          <p:cNvSpPr txBox="1"/>
          <p:nvPr>
            <p:ph type="title"/>
          </p:nvPr>
        </p:nvSpPr>
        <p:spPr>
          <a:xfrm>
            <a:off x="331225" y="540000"/>
            <a:ext cx="8395200" cy="57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3200"/>
              <a:t>Transient Earth Cases before and after thermal control methods</a:t>
            </a:r>
            <a:endParaRPr sz="3200"/>
          </a:p>
        </p:txBody>
      </p:sp>
      <p:sp>
        <p:nvSpPr>
          <p:cNvPr id="1487" name="Google Shape;1487;p118"/>
          <p:cNvSpPr txBox="1"/>
          <p:nvPr>
            <p:ph idx="12" type="sldNum"/>
          </p:nvPr>
        </p:nvSpPr>
        <p:spPr>
          <a:xfrm>
            <a:off x="8423996" y="458670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488" name="Google Shape;1488;p118"/>
          <p:cNvPicPr preferRelativeResize="0"/>
          <p:nvPr/>
        </p:nvPicPr>
        <p:blipFill rotWithShape="1">
          <a:blip r:embed="rId3">
            <a:alphaModFix/>
          </a:blip>
          <a:srcRect b="0" l="0" r="0" t="18719"/>
          <a:stretch/>
        </p:blipFill>
        <p:spPr>
          <a:xfrm>
            <a:off x="331213" y="1146625"/>
            <a:ext cx="8395325" cy="2711899"/>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2" name="Shape 1492"/>
        <p:cNvGrpSpPr/>
        <p:nvPr/>
      </p:nvGrpSpPr>
      <p:grpSpPr>
        <a:xfrm>
          <a:off x="0" y="0"/>
          <a:ext cx="0" cy="0"/>
          <a:chOff x="0" y="0"/>
          <a:chExt cx="0" cy="0"/>
        </a:xfrm>
      </p:grpSpPr>
      <p:sp>
        <p:nvSpPr>
          <p:cNvPr id="1493" name="Google Shape;1493;p119"/>
          <p:cNvSpPr txBox="1"/>
          <p:nvPr>
            <p:ph type="title"/>
          </p:nvPr>
        </p:nvSpPr>
        <p:spPr>
          <a:xfrm>
            <a:off x="353900" y="561550"/>
            <a:ext cx="8436000" cy="57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3200"/>
              <a:t>Transient Uranus </a:t>
            </a:r>
            <a:r>
              <a:rPr lang="en" sz="3200"/>
              <a:t>Cases before and after thermal control methods</a:t>
            </a:r>
            <a:endParaRPr sz="3200"/>
          </a:p>
        </p:txBody>
      </p:sp>
      <p:sp>
        <p:nvSpPr>
          <p:cNvPr id="1494" name="Google Shape;1494;p119"/>
          <p:cNvSpPr txBox="1"/>
          <p:nvPr>
            <p:ph idx="12" type="sldNum"/>
          </p:nvPr>
        </p:nvSpPr>
        <p:spPr>
          <a:xfrm>
            <a:off x="8423996" y="458670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495" name="Google Shape;1495;p119"/>
          <p:cNvPicPr preferRelativeResize="0"/>
          <p:nvPr/>
        </p:nvPicPr>
        <p:blipFill>
          <a:blip r:embed="rId3">
            <a:alphaModFix/>
          </a:blip>
          <a:stretch>
            <a:fillRect/>
          </a:stretch>
        </p:blipFill>
        <p:spPr>
          <a:xfrm>
            <a:off x="354000" y="1177850"/>
            <a:ext cx="8435999" cy="2928699"/>
          </a:xfrm>
          <a:prstGeom prst="rect">
            <a:avLst/>
          </a:prstGeom>
          <a:noFill/>
          <a:ln>
            <a:noFill/>
          </a:ln>
        </p:spPr>
      </p:pic>
      <p:sp>
        <p:nvSpPr>
          <p:cNvPr id="1496" name="Google Shape;1496;p119"/>
          <p:cNvSpPr txBox="1"/>
          <p:nvPr/>
        </p:nvSpPr>
        <p:spPr>
          <a:xfrm>
            <a:off x="354000" y="4214375"/>
            <a:ext cx="8395200" cy="615600"/>
          </a:xfrm>
          <a:prstGeom prst="rect">
            <a:avLst/>
          </a:prstGeom>
          <a:noFill/>
          <a:ln>
            <a:noFill/>
          </a:ln>
        </p:spPr>
        <p:txBody>
          <a:bodyPr anchorCtr="0" anchor="t" bIns="91425" lIns="91425" spcFirstLastPara="1" rIns="91425" wrap="square" tIns="91425">
            <a:spAutoFit/>
          </a:bodyPr>
          <a:lstStyle/>
          <a:p>
            <a:pPr indent="-317500" lvl="0" marL="457200" rtl="0" algn="ctr">
              <a:spcBef>
                <a:spcPts val="0"/>
              </a:spcBef>
              <a:spcAft>
                <a:spcPts val="0"/>
              </a:spcAft>
              <a:buClr>
                <a:srgbClr val="FFFFFF"/>
              </a:buClr>
              <a:buSzPts val="1400"/>
              <a:buFont typeface="Source Code Pro Light"/>
              <a:buChar char="●"/>
            </a:pPr>
            <a:r>
              <a:rPr lang="en">
                <a:solidFill>
                  <a:srgbClr val="FFFFFF"/>
                </a:solidFill>
                <a:latin typeface="Source Code Pro Light"/>
                <a:ea typeface="Source Code Pro Light"/>
                <a:cs typeface="Source Code Pro Light"/>
                <a:sym typeface="Source Code Pro Light"/>
              </a:rPr>
              <a:t>Orange w</a:t>
            </a:r>
            <a:r>
              <a:rPr lang="en">
                <a:solidFill>
                  <a:srgbClr val="FFFFFF"/>
                </a:solidFill>
                <a:latin typeface="Source Code Pro Light"/>
                <a:ea typeface="Source Code Pro Light"/>
                <a:cs typeface="Source Code Pro Light"/>
                <a:sym typeface="Source Code Pro Light"/>
              </a:rPr>
              <a:t>ould require a higher thermal power allocation during specific instances in the mission</a:t>
            </a:r>
            <a:endParaRPr>
              <a:solidFill>
                <a:srgbClr val="FFFFFF"/>
              </a:solidFill>
              <a:latin typeface="Source Code Pro Light"/>
              <a:ea typeface="Source Code Pro Light"/>
              <a:cs typeface="Source Code Pro Light"/>
              <a:sym typeface="Source Code Pro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0" name="Shape 1500"/>
        <p:cNvGrpSpPr/>
        <p:nvPr/>
      </p:nvGrpSpPr>
      <p:grpSpPr>
        <a:xfrm>
          <a:off x="0" y="0"/>
          <a:ext cx="0" cy="0"/>
          <a:chOff x="0" y="0"/>
          <a:chExt cx="0" cy="0"/>
        </a:xfrm>
      </p:grpSpPr>
      <p:sp>
        <p:nvSpPr>
          <p:cNvPr id="1501" name="Google Shape;1501;p120"/>
          <p:cNvSpPr txBox="1"/>
          <p:nvPr>
            <p:ph type="title"/>
          </p:nvPr>
        </p:nvSpPr>
        <p:spPr>
          <a:xfrm>
            <a:off x="720000" y="5400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Goddard Gold Standard Guidelines</a:t>
            </a:r>
            <a:endParaRPr/>
          </a:p>
        </p:txBody>
      </p:sp>
      <p:sp>
        <p:nvSpPr>
          <p:cNvPr id="1502" name="Google Shape;1502;p120"/>
          <p:cNvSpPr txBox="1"/>
          <p:nvPr>
            <p:ph idx="12" type="sldNum"/>
          </p:nvPr>
        </p:nvSpPr>
        <p:spPr>
          <a:xfrm>
            <a:off x="8423996" y="458670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503" name="Google Shape;1503;p120"/>
          <p:cNvPicPr preferRelativeResize="0"/>
          <p:nvPr/>
        </p:nvPicPr>
        <p:blipFill>
          <a:blip r:embed="rId3">
            <a:alphaModFix/>
          </a:blip>
          <a:stretch>
            <a:fillRect/>
          </a:stretch>
        </p:blipFill>
        <p:spPr>
          <a:xfrm>
            <a:off x="1365500" y="1112700"/>
            <a:ext cx="6136423" cy="3726000"/>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7" name="Shape 1507"/>
        <p:cNvGrpSpPr/>
        <p:nvPr/>
      </p:nvGrpSpPr>
      <p:grpSpPr>
        <a:xfrm>
          <a:off x="0" y="0"/>
          <a:ext cx="0" cy="0"/>
          <a:chOff x="0" y="0"/>
          <a:chExt cx="0" cy="0"/>
        </a:xfrm>
      </p:grpSpPr>
      <p:sp>
        <p:nvSpPr>
          <p:cNvPr id="1508" name="Google Shape;1508;p121"/>
          <p:cNvSpPr txBox="1"/>
          <p:nvPr>
            <p:ph idx="12" type="sldNum"/>
          </p:nvPr>
        </p:nvSpPr>
        <p:spPr>
          <a:xfrm>
            <a:off x="8423996" y="458670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graphicFrame>
        <p:nvGraphicFramePr>
          <p:cNvPr id="1509" name="Google Shape;1509;p121"/>
          <p:cNvGraphicFramePr/>
          <p:nvPr/>
        </p:nvGraphicFramePr>
        <p:xfrm>
          <a:off x="0" y="1336800"/>
          <a:ext cx="3000000" cy="3000000"/>
        </p:xfrm>
        <a:graphic>
          <a:graphicData uri="http://schemas.openxmlformats.org/drawingml/2006/table">
            <a:tbl>
              <a:tblPr>
                <a:noFill/>
                <a:tableStyleId>{5D969E6B-EDC6-4476-8B36-B8EEAB4C9212}</a:tableStyleId>
              </a:tblPr>
              <a:tblGrid>
                <a:gridCol w="1257300"/>
                <a:gridCol w="876300"/>
                <a:gridCol w="876300"/>
                <a:gridCol w="876300"/>
                <a:gridCol w="876300"/>
                <a:gridCol w="876300"/>
                <a:gridCol w="876300"/>
                <a:gridCol w="876300"/>
                <a:gridCol w="876300"/>
                <a:gridCol w="876300"/>
              </a:tblGrid>
              <a:tr h="200025">
                <a:tc>
                  <a:txBody>
                    <a:bodyPr/>
                    <a:lstStyle/>
                    <a:p>
                      <a:pPr indent="0" lvl="0" marL="0" rtl="0" algn="l">
                        <a:spcBef>
                          <a:spcPts val="0"/>
                        </a:spcBef>
                        <a:spcAft>
                          <a:spcPts val="0"/>
                        </a:spcAft>
                        <a:buNone/>
                      </a:pPr>
                      <a:r>
                        <a:t/>
                      </a:r>
                      <a:endParaRPr/>
                    </a:p>
                  </a:txBody>
                  <a:tcPr marT="19050" marB="19050" marR="28575" marL="28575" anchor="b">
                    <a:lnB cap="flat" cmpd="sng" w="95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000">
                          <a:solidFill>
                            <a:srgbClr val="FFFF00"/>
                          </a:solidFill>
                        </a:rPr>
                        <a:t>Launch</a:t>
                      </a:r>
                      <a:endParaRPr sz="1000">
                        <a:solidFill>
                          <a:srgbClr val="FFFF00"/>
                        </a:solidFill>
                      </a:endParaRPr>
                    </a:p>
                  </a:txBody>
                  <a:tcPr marT="19050" marB="19050" marR="28575" marL="28575" anchor="b">
                    <a:lnB cap="flat" cmpd="sng" w="9525">
                      <a:solidFill>
                        <a:srgbClr val="000000"/>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rPr lang="en" sz="1000">
                          <a:solidFill>
                            <a:srgbClr val="FFFF00"/>
                          </a:solidFill>
                        </a:rPr>
                        <a:t>Cruise</a:t>
                      </a:r>
                      <a:endParaRPr sz="1000">
                        <a:solidFill>
                          <a:srgbClr val="FFFF00"/>
                        </a:solidFill>
                      </a:endParaRPr>
                    </a:p>
                  </a:txBody>
                  <a:tcPr marT="19050" marB="19050" marR="28575" marL="28575" anchor="b">
                    <a:lnB cap="flat" cmpd="sng" w="9525">
                      <a:solidFill>
                        <a:srgbClr val="000000"/>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rPr lang="en" sz="1000">
                          <a:solidFill>
                            <a:srgbClr val="FFFF00"/>
                          </a:solidFill>
                        </a:rPr>
                        <a:t>Main Engine Burn</a:t>
                      </a:r>
                      <a:endParaRPr sz="1000">
                        <a:solidFill>
                          <a:srgbClr val="FFFF00"/>
                        </a:solidFill>
                      </a:endParaRPr>
                    </a:p>
                  </a:txBody>
                  <a:tcPr marT="19050" marB="19050" marR="28575" marL="28575" anchor="b">
                    <a:lnB cap="flat" cmpd="sng" w="9525">
                      <a:solidFill>
                        <a:srgbClr val="000000"/>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rPr lang="en" sz="1000">
                          <a:solidFill>
                            <a:srgbClr val="FFFF00"/>
                          </a:solidFill>
                        </a:rPr>
                        <a:t>Attitude Adjustment</a:t>
                      </a:r>
                      <a:endParaRPr sz="1000">
                        <a:solidFill>
                          <a:srgbClr val="FFFF00"/>
                        </a:solidFill>
                      </a:endParaRPr>
                    </a:p>
                  </a:txBody>
                  <a:tcPr marT="19050" marB="19050" marR="28575" marL="28575" anchor="b">
                    <a:lnB cap="flat" cmpd="sng" w="9525">
                      <a:solidFill>
                        <a:srgbClr val="000000"/>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rPr lang="en" sz="1000">
                          <a:solidFill>
                            <a:srgbClr val="FFFF00"/>
                          </a:solidFill>
                        </a:rPr>
                        <a:t>Science Data Collection</a:t>
                      </a:r>
                      <a:endParaRPr sz="1000">
                        <a:solidFill>
                          <a:srgbClr val="FFFF00"/>
                        </a:solidFill>
                      </a:endParaRPr>
                    </a:p>
                  </a:txBody>
                  <a:tcPr marT="19050" marB="19050" marR="28575" marL="28575" anchor="b">
                    <a:lnB cap="flat" cmpd="sng" w="9525">
                      <a:solidFill>
                        <a:srgbClr val="000000"/>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rPr lang="en" sz="1000">
                          <a:solidFill>
                            <a:srgbClr val="FFFF00"/>
                          </a:solidFill>
                        </a:rPr>
                        <a:t>Data Transmission</a:t>
                      </a:r>
                      <a:endParaRPr sz="1000">
                        <a:solidFill>
                          <a:srgbClr val="FFFF00"/>
                        </a:solidFill>
                      </a:endParaRPr>
                    </a:p>
                  </a:txBody>
                  <a:tcPr marT="19050" marB="19050" marR="28575" marL="28575" anchor="b">
                    <a:lnB cap="flat" cmpd="sng" w="9525">
                      <a:solidFill>
                        <a:srgbClr val="000000"/>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rPr lang="en" sz="1000">
                          <a:solidFill>
                            <a:srgbClr val="FFFF00"/>
                          </a:solidFill>
                        </a:rPr>
                        <a:t>Momentum Dump</a:t>
                      </a:r>
                      <a:endParaRPr sz="1000">
                        <a:solidFill>
                          <a:srgbClr val="FFFF00"/>
                        </a:solidFill>
                      </a:endParaRPr>
                    </a:p>
                  </a:txBody>
                  <a:tcPr marT="19050" marB="19050" marR="28575" marL="28575" anchor="b">
                    <a:lnB cap="flat" cmpd="sng" w="9525">
                      <a:solidFill>
                        <a:srgbClr val="000000"/>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rPr lang="en" sz="1000">
                          <a:solidFill>
                            <a:srgbClr val="FFFF00"/>
                          </a:solidFill>
                        </a:rPr>
                        <a:t>Safe Mode</a:t>
                      </a:r>
                      <a:endParaRPr sz="1000">
                        <a:solidFill>
                          <a:srgbClr val="FFFF00"/>
                        </a:solidFill>
                      </a:endParaRPr>
                    </a:p>
                  </a:txBody>
                  <a:tcPr marT="19050" marB="19050" marR="28575" marL="28575" anchor="b">
                    <a:lnB cap="flat" cmpd="sng" w="9525">
                      <a:solidFill>
                        <a:srgbClr val="000000"/>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rPr lang="en" sz="1000">
                          <a:solidFill>
                            <a:srgbClr val="FFFF00"/>
                          </a:solidFill>
                        </a:rPr>
                        <a:t>Delta-V Preheat</a:t>
                      </a:r>
                      <a:endParaRPr sz="1000">
                        <a:solidFill>
                          <a:srgbClr val="FFFF00"/>
                        </a:solidFill>
                      </a:endParaRPr>
                    </a:p>
                  </a:txBody>
                  <a:tcPr marT="19050" marB="19050" marR="28575" marL="28575" anchor="b">
                    <a:lnB cap="flat" cmpd="sng" w="9525">
                      <a:solidFill>
                        <a:srgbClr val="000000"/>
                      </a:solidFill>
                      <a:prstDash val="solid"/>
                      <a:round/>
                      <a:headEnd len="sm" w="sm" type="none"/>
                      <a:tailEnd len="sm" w="sm" type="none"/>
                    </a:lnB>
                    <a:solidFill>
                      <a:srgbClr val="000000"/>
                    </a:solidFill>
                  </a:tcPr>
                </a:tc>
              </a:tr>
              <a:tr h="200025">
                <a:tc>
                  <a:txBody>
                    <a:bodyPr/>
                    <a:lstStyle/>
                    <a:p>
                      <a:pPr indent="0" lvl="0" marL="0" rtl="0" algn="r">
                        <a:lnSpc>
                          <a:spcPct val="115000"/>
                        </a:lnSpc>
                        <a:spcBef>
                          <a:spcPts val="0"/>
                        </a:spcBef>
                        <a:spcAft>
                          <a:spcPts val="0"/>
                        </a:spcAft>
                        <a:buNone/>
                      </a:pPr>
                      <a:r>
                        <a:rPr b="1" lang="en" sz="1000"/>
                        <a:t>Orbiter Bus</a:t>
                      </a:r>
                      <a:endParaRPr b="1" sz="1000"/>
                    </a:p>
                  </a:txBody>
                  <a:tcPr marT="19050" marB="19050" marR="28575" marL="28575" anchor="b">
                    <a:lnL cap="flat" cmpd="sng" w="9525">
                      <a:solidFill>
                        <a:srgbClr val="000000"/>
                      </a:solidFill>
                      <a:prstDash val="solid"/>
                      <a:round/>
                      <a:headEnd len="sm" w="sm" type="none"/>
                      <a:tailEnd len="sm" w="sm" type="none"/>
                    </a:lnL>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r">
                        <a:spcBef>
                          <a:spcPts val="0"/>
                        </a:spcBef>
                        <a:spcAft>
                          <a:spcPts val="0"/>
                        </a:spcAft>
                        <a:buNone/>
                      </a:pPr>
                      <a:r>
                        <a:rPr lang="en" sz="1000"/>
                        <a:t>[W]</a:t>
                      </a:r>
                      <a:endParaRPr/>
                    </a:p>
                  </a:txBody>
                  <a:tcPr marT="19050" marB="19050" marR="28575" marL="28575" anchor="b">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r">
                        <a:spcBef>
                          <a:spcPts val="0"/>
                        </a:spcBef>
                        <a:spcAft>
                          <a:spcPts val="0"/>
                        </a:spcAft>
                        <a:buNone/>
                      </a:pPr>
                      <a:r>
                        <a:rPr lang="en" sz="1000"/>
                        <a:t>[W]</a:t>
                      </a:r>
                      <a:endParaRPr/>
                    </a:p>
                  </a:txBody>
                  <a:tcPr marT="19050" marB="19050" marR="28575" marL="28575" anchor="b">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r">
                        <a:spcBef>
                          <a:spcPts val="0"/>
                        </a:spcBef>
                        <a:spcAft>
                          <a:spcPts val="0"/>
                        </a:spcAft>
                        <a:buNone/>
                      </a:pPr>
                      <a:r>
                        <a:rPr lang="en" sz="1000"/>
                        <a:t>[W]</a:t>
                      </a:r>
                      <a:endParaRPr/>
                    </a:p>
                  </a:txBody>
                  <a:tcPr marT="19050" marB="19050" marR="28575" marL="28575" anchor="b">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r">
                        <a:spcBef>
                          <a:spcPts val="0"/>
                        </a:spcBef>
                        <a:spcAft>
                          <a:spcPts val="0"/>
                        </a:spcAft>
                        <a:buNone/>
                      </a:pPr>
                      <a:r>
                        <a:rPr lang="en" sz="1000"/>
                        <a:t>[W]</a:t>
                      </a:r>
                      <a:endParaRPr/>
                    </a:p>
                  </a:txBody>
                  <a:tcPr marT="19050" marB="19050" marR="28575" marL="28575" anchor="b">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r">
                        <a:spcBef>
                          <a:spcPts val="0"/>
                        </a:spcBef>
                        <a:spcAft>
                          <a:spcPts val="0"/>
                        </a:spcAft>
                        <a:buNone/>
                      </a:pPr>
                      <a:r>
                        <a:rPr lang="en" sz="1000"/>
                        <a:t>[W]</a:t>
                      </a:r>
                      <a:endParaRPr/>
                    </a:p>
                  </a:txBody>
                  <a:tcPr marT="19050" marB="19050" marR="28575" marL="28575" anchor="b">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r">
                        <a:spcBef>
                          <a:spcPts val="0"/>
                        </a:spcBef>
                        <a:spcAft>
                          <a:spcPts val="0"/>
                        </a:spcAft>
                        <a:buNone/>
                      </a:pPr>
                      <a:r>
                        <a:rPr lang="en" sz="1000"/>
                        <a:t>[W]</a:t>
                      </a:r>
                      <a:endParaRPr/>
                    </a:p>
                  </a:txBody>
                  <a:tcPr marT="19050" marB="19050" marR="28575" marL="28575" anchor="b">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r">
                        <a:spcBef>
                          <a:spcPts val="0"/>
                        </a:spcBef>
                        <a:spcAft>
                          <a:spcPts val="0"/>
                        </a:spcAft>
                        <a:buNone/>
                      </a:pPr>
                      <a:r>
                        <a:rPr lang="en" sz="1000"/>
                        <a:t>[W]</a:t>
                      </a:r>
                      <a:endParaRPr/>
                    </a:p>
                  </a:txBody>
                  <a:tcPr marT="19050" marB="19050" marR="28575" marL="28575" anchor="b">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r">
                        <a:spcBef>
                          <a:spcPts val="0"/>
                        </a:spcBef>
                        <a:spcAft>
                          <a:spcPts val="0"/>
                        </a:spcAft>
                        <a:buNone/>
                      </a:pPr>
                      <a:r>
                        <a:rPr lang="en" sz="1000"/>
                        <a:t>[W]</a:t>
                      </a:r>
                      <a:endParaRPr/>
                    </a:p>
                  </a:txBody>
                  <a:tcPr marT="19050" marB="19050" marR="28575" marL="28575" anchor="b">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r">
                        <a:spcBef>
                          <a:spcPts val="0"/>
                        </a:spcBef>
                        <a:spcAft>
                          <a:spcPts val="0"/>
                        </a:spcAft>
                        <a:buNone/>
                      </a:pPr>
                      <a:r>
                        <a:rPr lang="en" sz="1000"/>
                        <a:t>[W]</a:t>
                      </a:r>
                      <a:endParaRPr/>
                    </a:p>
                  </a:txBody>
                  <a:tcPr marT="19050" marB="19050" marR="28575" marL="28575" anchor="b">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r>
              <a:tr h="200025">
                <a:tc>
                  <a:txBody>
                    <a:bodyPr/>
                    <a:lstStyle/>
                    <a:p>
                      <a:pPr indent="0" lvl="0" marL="0" rtl="0" algn="r">
                        <a:lnSpc>
                          <a:spcPct val="115000"/>
                        </a:lnSpc>
                        <a:spcBef>
                          <a:spcPts val="0"/>
                        </a:spcBef>
                        <a:spcAft>
                          <a:spcPts val="0"/>
                        </a:spcAft>
                        <a:buNone/>
                      </a:pPr>
                      <a:r>
                        <a:rPr b="1" lang="en" sz="1000"/>
                        <a:t>Propulsion</a:t>
                      </a:r>
                      <a:endParaRPr b="1"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c>
                  <a:txBody>
                    <a:bodyPr/>
                    <a:lstStyle/>
                    <a:p>
                      <a:pPr indent="0" lvl="0" marL="0" rtl="0" algn="r">
                        <a:lnSpc>
                          <a:spcPct val="115000"/>
                        </a:lnSpc>
                        <a:spcBef>
                          <a:spcPts val="0"/>
                        </a:spcBef>
                        <a:spcAft>
                          <a:spcPts val="0"/>
                        </a:spcAft>
                        <a:buNone/>
                      </a:pPr>
                      <a:r>
                        <a:rPr lang="en" sz="1000"/>
                        <a:t>0.00</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c>
                  <a:txBody>
                    <a:bodyPr/>
                    <a:lstStyle/>
                    <a:p>
                      <a:pPr indent="0" lvl="0" marL="0" rtl="0" algn="r">
                        <a:lnSpc>
                          <a:spcPct val="115000"/>
                        </a:lnSpc>
                        <a:spcBef>
                          <a:spcPts val="0"/>
                        </a:spcBef>
                        <a:spcAft>
                          <a:spcPts val="0"/>
                        </a:spcAft>
                        <a:buNone/>
                      </a:pPr>
                      <a:r>
                        <a:rPr lang="en" sz="1000"/>
                        <a:t>0.00</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c>
                  <a:txBody>
                    <a:bodyPr/>
                    <a:lstStyle/>
                    <a:p>
                      <a:pPr indent="0" lvl="0" marL="0" rtl="0" algn="r">
                        <a:lnSpc>
                          <a:spcPct val="115000"/>
                        </a:lnSpc>
                        <a:spcBef>
                          <a:spcPts val="0"/>
                        </a:spcBef>
                        <a:spcAft>
                          <a:spcPts val="0"/>
                        </a:spcAft>
                        <a:buNone/>
                      </a:pPr>
                      <a:r>
                        <a:rPr lang="en" sz="1000"/>
                        <a:t>376.42</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c>
                  <a:txBody>
                    <a:bodyPr/>
                    <a:lstStyle/>
                    <a:p>
                      <a:pPr indent="0" lvl="0" marL="0" rtl="0" algn="r">
                        <a:lnSpc>
                          <a:spcPct val="115000"/>
                        </a:lnSpc>
                        <a:spcBef>
                          <a:spcPts val="0"/>
                        </a:spcBef>
                        <a:spcAft>
                          <a:spcPts val="0"/>
                        </a:spcAft>
                        <a:buNone/>
                      </a:pPr>
                      <a:r>
                        <a:rPr lang="en" sz="1000"/>
                        <a:t>0.00</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c>
                  <a:txBody>
                    <a:bodyPr/>
                    <a:lstStyle/>
                    <a:p>
                      <a:pPr indent="0" lvl="0" marL="0" rtl="0" algn="r">
                        <a:lnSpc>
                          <a:spcPct val="115000"/>
                        </a:lnSpc>
                        <a:spcBef>
                          <a:spcPts val="0"/>
                        </a:spcBef>
                        <a:spcAft>
                          <a:spcPts val="0"/>
                        </a:spcAft>
                        <a:buNone/>
                      </a:pPr>
                      <a:r>
                        <a:rPr lang="en" sz="1000"/>
                        <a:t>0.00</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c>
                  <a:txBody>
                    <a:bodyPr/>
                    <a:lstStyle/>
                    <a:p>
                      <a:pPr indent="0" lvl="0" marL="0" rtl="0" algn="r">
                        <a:lnSpc>
                          <a:spcPct val="115000"/>
                        </a:lnSpc>
                        <a:spcBef>
                          <a:spcPts val="0"/>
                        </a:spcBef>
                        <a:spcAft>
                          <a:spcPts val="0"/>
                        </a:spcAft>
                        <a:buNone/>
                      </a:pPr>
                      <a:r>
                        <a:rPr lang="en" sz="1000"/>
                        <a:t>0.00</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c>
                  <a:txBody>
                    <a:bodyPr/>
                    <a:lstStyle/>
                    <a:p>
                      <a:pPr indent="0" lvl="0" marL="0" rtl="0" algn="r">
                        <a:lnSpc>
                          <a:spcPct val="115000"/>
                        </a:lnSpc>
                        <a:spcBef>
                          <a:spcPts val="0"/>
                        </a:spcBef>
                        <a:spcAft>
                          <a:spcPts val="0"/>
                        </a:spcAft>
                        <a:buNone/>
                      </a:pPr>
                      <a:r>
                        <a:rPr lang="en" sz="1000"/>
                        <a:t>0.00</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c>
                  <a:txBody>
                    <a:bodyPr/>
                    <a:lstStyle/>
                    <a:p>
                      <a:pPr indent="0" lvl="0" marL="0" rtl="0" algn="r">
                        <a:lnSpc>
                          <a:spcPct val="115000"/>
                        </a:lnSpc>
                        <a:spcBef>
                          <a:spcPts val="0"/>
                        </a:spcBef>
                        <a:spcAft>
                          <a:spcPts val="0"/>
                        </a:spcAft>
                        <a:buNone/>
                      </a:pPr>
                      <a:r>
                        <a:rPr lang="en" sz="1000"/>
                        <a:t>0.00</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c>
                  <a:txBody>
                    <a:bodyPr/>
                    <a:lstStyle/>
                    <a:p>
                      <a:pPr indent="0" lvl="0" marL="0" rtl="0" algn="r">
                        <a:lnSpc>
                          <a:spcPct val="115000"/>
                        </a:lnSpc>
                        <a:spcBef>
                          <a:spcPts val="0"/>
                        </a:spcBef>
                        <a:spcAft>
                          <a:spcPts val="0"/>
                        </a:spcAft>
                        <a:buNone/>
                      </a:pPr>
                      <a:r>
                        <a:rPr lang="en" sz="1000"/>
                        <a:t>0.00</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r>
              <a:tr h="200025">
                <a:tc>
                  <a:txBody>
                    <a:bodyPr/>
                    <a:lstStyle/>
                    <a:p>
                      <a:pPr indent="0" lvl="0" marL="0" rtl="0" algn="r">
                        <a:lnSpc>
                          <a:spcPct val="115000"/>
                        </a:lnSpc>
                        <a:spcBef>
                          <a:spcPts val="0"/>
                        </a:spcBef>
                        <a:spcAft>
                          <a:spcPts val="0"/>
                        </a:spcAft>
                        <a:buNone/>
                      </a:pPr>
                      <a:r>
                        <a:rPr b="1" lang="en" sz="1000"/>
                        <a:t>Avionics/On-Board Processing</a:t>
                      </a:r>
                      <a:endParaRPr b="1"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c>
                  <a:txBody>
                    <a:bodyPr/>
                    <a:lstStyle/>
                    <a:p>
                      <a:pPr indent="0" lvl="0" marL="0" rtl="0" algn="r">
                        <a:lnSpc>
                          <a:spcPct val="115000"/>
                        </a:lnSpc>
                        <a:spcBef>
                          <a:spcPts val="0"/>
                        </a:spcBef>
                        <a:spcAft>
                          <a:spcPts val="0"/>
                        </a:spcAft>
                        <a:buNone/>
                      </a:pPr>
                      <a:r>
                        <a:rPr lang="en" sz="1000"/>
                        <a:t>29.70</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c>
                  <a:txBody>
                    <a:bodyPr/>
                    <a:lstStyle/>
                    <a:p>
                      <a:pPr indent="0" lvl="0" marL="0" rtl="0" algn="r">
                        <a:lnSpc>
                          <a:spcPct val="115000"/>
                        </a:lnSpc>
                        <a:spcBef>
                          <a:spcPts val="0"/>
                        </a:spcBef>
                        <a:spcAft>
                          <a:spcPts val="0"/>
                        </a:spcAft>
                        <a:buNone/>
                      </a:pPr>
                      <a:r>
                        <a:rPr lang="en" sz="1000"/>
                        <a:t>29.70</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c>
                  <a:txBody>
                    <a:bodyPr/>
                    <a:lstStyle/>
                    <a:p>
                      <a:pPr indent="0" lvl="0" marL="0" rtl="0" algn="r">
                        <a:lnSpc>
                          <a:spcPct val="115000"/>
                        </a:lnSpc>
                        <a:spcBef>
                          <a:spcPts val="0"/>
                        </a:spcBef>
                        <a:spcAft>
                          <a:spcPts val="0"/>
                        </a:spcAft>
                        <a:buNone/>
                      </a:pPr>
                      <a:r>
                        <a:rPr lang="en" sz="1000"/>
                        <a:t>29.70</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c>
                  <a:txBody>
                    <a:bodyPr/>
                    <a:lstStyle/>
                    <a:p>
                      <a:pPr indent="0" lvl="0" marL="0" rtl="0" algn="r">
                        <a:lnSpc>
                          <a:spcPct val="115000"/>
                        </a:lnSpc>
                        <a:spcBef>
                          <a:spcPts val="0"/>
                        </a:spcBef>
                        <a:spcAft>
                          <a:spcPts val="0"/>
                        </a:spcAft>
                        <a:buNone/>
                      </a:pPr>
                      <a:r>
                        <a:rPr lang="en" sz="1000"/>
                        <a:t>29.70</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c>
                  <a:txBody>
                    <a:bodyPr/>
                    <a:lstStyle/>
                    <a:p>
                      <a:pPr indent="0" lvl="0" marL="0" rtl="0" algn="r">
                        <a:lnSpc>
                          <a:spcPct val="115000"/>
                        </a:lnSpc>
                        <a:spcBef>
                          <a:spcPts val="0"/>
                        </a:spcBef>
                        <a:spcAft>
                          <a:spcPts val="0"/>
                        </a:spcAft>
                        <a:buNone/>
                      </a:pPr>
                      <a:r>
                        <a:rPr lang="en" sz="1000"/>
                        <a:t>29.70</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c>
                  <a:txBody>
                    <a:bodyPr/>
                    <a:lstStyle/>
                    <a:p>
                      <a:pPr indent="0" lvl="0" marL="0" rtl="0" algn="r">
                        <a:lnSpc>
                          <a:spcPct val="115000"/>
                        </a:lnSpc>
                        <a:spcBef>
                          <a:spcPts val="0"/>
                        </a:spcBef>
                        <a:spcAft>
                          <a:spcPts val="0"/>
                        </a:spcAft>
                        <a:buNone/>
                      </a:pPr>
                      <a:r>
                        <a:rPr lang="en" sz="1000"/>
                        <a:t>29.70</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c>
                  <a:txBody>
                    <a:bodyPr/>
                    <a:lstStyle/>
                    <a:p>
                      <a:pPr indent="0" lvl="0" marL="0" rtl="0" algn="r">
                        <a:lnSpc>
                          <a:spcPct val="115000"/>
                        </a:lnSpc>
                        <a:spcBef>
                          <a:spcPts val="0"/>
                        </a:spcBef>
                        <a:spcAft>
                          <a:spcPts val="0"/>
                        </a:spcAft>
                        <a:buNone/>
                      </a:pPr>
                      <a:r>
                        <a:rPr lang="en" sz="1000"/>
                        <a:t>29.70</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c>
                  <a:txBody>
                    <a:bodyPr/>
                    <a:lstStyle/>
                    <a:p>
                      <a:pPr indent="0" lvl="0" marL="0" rtl="0" algn="r">
                        <a:lnSpc>
                          <a:spcPct val="115000"/>
                        </a:lnSpc>
                        <a:spcBef>
                          <a:spcPts val="0"/>
                        </a:spcBef>
                        <a:spcAft>
                          <a:spcPts val="0"/>
                        </a:spcAft>
                        <a:buNone/>
                      </a:pPr>
                      <a:r>
                        <a:rPr lang="en" sz="1000"/>
                        <a:t>29.70</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c>
                  <a:txBody>
                    <a:bodyPr/>
                    <a:lstStyle/>
                    <a:p>
                      <a:pPr indent="0" lvl="0" marL="0" rtl="0" algn="r">
                        <a:lnSpc>
                          <a:spcPct val="115000"/>
                        </a:lnSpc>
                        <a:spcBef>
                          <a:spcPts val="0"/>
                        </a:spcBef>
                        <a:spcAft>
                          <a:spcPts val="0"/>
                        </a:spcAft>
                        <a:buNone/>
                      </a:pPr>
                      <a:r>
                        <a:rPr lang="en" sz="1000"/>
                        <a:t>29.70</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r>
              <a:tr h="200025">
                <a:tc>
                  <a:txBody>
                    <a:bodyPr/>
                    <a:lstStyle/>
                    <a:p>
                      <a:pPr indent="0" lvl="0" marL="0" rtl="0" algn="r">
                        <a:lnSpc>
                          <a:spcPct val="115000"/>
                        </a:lnSpc>
                        <a:spcBef>
                          <a:spcPts val="0"/>
                        </a:spcBef>
                        <a:spcAft>
                          <a:spcPts val="0"/>
                        </a:spcAft>
                        <a:buNone/>
                      </a:pPr>
                      <a:r>
                        <a:rPr b="1" lang="en" sz="1000"/>
                        <a:t>Power</a:t>
                      </a:r>
                      <a:endParaRPr b="1"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c>
                  <a:txBody>
                    <a:bodyPr/>
                    <a:lstStyle/>
                    <a:p>
                      <a:pPr indent="0" lvl="0" marL="0" rtl="0" algn="r">
                        <a:lnSpc>
                          <a:spcPct val="115000"/>
                        </a:lnSpc>
                        <a:spcBef>
                          <a:spcPts val="0"/>
                        </a:spcBef>
                        <a:spcAft>
                          <a:spcPts val="0"/>
                        </a:spcAft>
                        <a:buNone/>
                      </a:pPr>
                      <a:r>
                        <a:rPr lang="en" sz="1000"/>
                        <a:t>38.06</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c>
                  <a:txBody>
                    <a:bodyPr/>
                    <a:lstStyle/>
                    <a:p>
                      <a:pPr indent="0" lvl="0" marL="0" rtl="0" algn="r">
                        <a:lnSpc>
                          <a:spcPct val="115000"/>
                        </a:lnSpc>
                        <a:spcBef>
                          <a:spcPts val="0"/>
                        </a:spcBef>
                        <a:spcAft>
                          <a:spcPts val="0"/>
                        </a:spcAft>
                        <a:buNone/>
                      </a:pPr>
                      <a:r>
                        <a:rPr lang="en" sz="1000"/>
                        <a:t>38.06</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c>
                  <a:txBody>
                    <a:bodyPr/>
                    <a:lstStyle/>
                    <a:p>
                      <a:pPr indent="0" lvl="0" marL="0" rtl="0" algn="r">
                        <a:lnSpc>
                          <a:spcPct val="115000"/>
                        </a:lnSpc>
                        <a:spcBef>
                          <a:spcPts val="0"/>
                        </a:spcBef>
                        <a:spcAft>
                          <a:spcPts val="0"/>
                        </a:spcAft>
                        <a:buNone/>
                      </a:pPr>
                      <a:r>
                        <a:rPr lang="en" sz="1000"/>
                        <a:t>38.06</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c>
                  <a:txBody>
                    <a:bodyPr/>
                    <a:lstStyle/>
                    <a:p>
                      <a:pPr indent="0" lvl="0" marL="0" rtl="0" algn="r">
                        <a:lnSpc>
                          <a:spcPct val="115000"/>
                        </a:lnSpc>
                        <a:spcBef>
                          <a:spcPts val="0"/>
                        </a:spcBef>
                        <a:spcAft>
                          <a:spcPts val="0"/>
                        </a:spcAft>
                        <a:buNone/>
                      </a:pPr>
                      <a:r>
                        <a:rPr lang="en" sz="1000"/>
                        <a:t>38.06</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c>
                  <a:txBody>
                    <a:bodyPr/>
                    <a:lstStyle/>
                    <a:p>
                      <a:pPr indent="0" lvl="0" marL="0" rtl="0" algn="r">
                        <a:lnSpc>
                          <a:spcPct val="115000"/>
                        </a:lnSpc>
                        <a:spcBef>
                          <a:spcPts val="0"/>
                        </a:spcBef>
                        <a:spcAft>
                          <a:spcPts val="0"/>
                        </a:spcAft>
                        <a:buNone/>
                      </a:pPr>
                      <a:r>
                        <a:rPr lang="en" sz="1000"/>
                        <a:t>38.06</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c>
                  <a:txBody>
                    <a:bodyPr/>
                    <a:lstStyle/>
                    <a:p>
                      <a:pPr indent="0" lvl="0" marL="0" rtl="0" algn="r">
                        <a:lnSpc>
                          <a:spcPct val="115000"/>
                        </a:lnSpc>
                        <a:spcBef>
                          <a:spcPts val="0"/>
                        </a:spcBef>
                        <a:spcAft>
                          <a:spcPts val="0"/>
                        </a:spcAft>
                        <a:buNone/>
                      </a:pPr>
                      <a:r>
                        <a:rPr lang="en" sz="1000"/>
                        <a:t>38.06</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c>
                  <a:txBody>
                    <a:bodyPr/>
                    <a:lstStyle/>
                    <a:p>
                      <a:pPr indent="0" lvl="0" marL="0" rtl="0" algn="r">
                        <a:lnSpc>
                          <a:spcPct val="115000"/>
                        </a:lnSpc>
                        <a:spcBef>
                          <a:spcPts val="0"/>
                        </a:spcBef>
                        <a:spcAft>
                          <a:spcPts val="0"/>
                        </a:spcAft>
                        <a:buNone/>
                      </a:pPr>
                      <a:r>
                        <a:rPr lang="en" sz="1000"/>
                        <a:t>38.06</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c>
                  <a:txBody>
                    <a:bodyPr/>
                    <a:lstStyle/>
                    <a:p>
                      <a:pPr indent="0" lvl="0" marL="0" rtl="0" algn="r">
                        <a:lnSpc>
                          <a:spcPct val="115000"/>
                        </a:lnSpc>
                        <a:spcBef>
                          <a:spcPts val="0"/>
                        </a:spcBef>
                        <a:spcAft>
                          <a:spcPts val="0"/>
                        </a:spcAft>
                        <a:buNone/>
                      </a:pPr>
                      <a:r>
                        <a:rPr lang="en" sz="1000"/>
                        <a:t>38.06</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c>
                  <a:txBody>
                    <a:bodyPr/>
                    <a:lstStyle/>
                    <a:p>
                      <a:pPr indent="0" lvl="0" marL="0" rtl="0" algn="r">
                        <a:lnSpc>
                          <a:spcPct val="115000"/>
                        </a:lnSpc>
                        <a:spcBef>
                          <a:spcPts val="0"/>
                        </a:spcBef>
                        <a:spcAft>
                          <a:spcPts val="0"/>
                        </a:spcAft>
                        <a:buNone/>
                      </a:pPr>
                      <a:r>
                        <a:rPr lang="en" sz="1000"/>
                        <a:t>38.06</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r>
              <a:tr h="200025">
                <a:tc>
                  <a:txBody>
                    <a:bodyPr/>
                    <a:lstStyle/>
                    <a:p>
                      <a:pPr indent="0" lvl="0" marL="0" rtl="0" algn="r">
                        <a:lnSpc>
                          <a:spcPct val="115000"/>
                        </a:lnSpc>
                        <a:spcBef>
                          <a:spcPts val="0"/>
                        </a:spcBef>
                        <a:spcAft>
                          <a:spcPts val="0"/>
                        </a:spcAft>
                        <a:buNone/>
                      </a:pPr>
                      <a:r>
                        <a:rPr b="1" lang="en" sz="1000"/>
                        <a:t>Attitude Determination and Control</a:t>
                      </a:r>
                      <a:endParaRPr b="1"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c>
                  <a:txBody>
                    <a:bodyPr/>
                    <a:lstStyle/>
                    <a:p>
                      <a:pPr indent="0" lvl="0" marL="0" rtl="0" algn="r">
                        <a:lnSpc>
                          <a:spcPct val="115000"/>
                        </a:lnSpc>
                        <a:spcBef>
                          <a:spcPts val="0"/>
                        </a:spcBef>
                        <a:spcAft>
                          <a:spcPts val="0"/>
                        </a:spcAft>
                        <a:buNone/>
                      </a:pPr>
                      <a:r>
                        <a:rPr lang="en" sz="1000"/>
                        <a:t>0.00</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c>
                  <a:txBody>
                    <a:bodyPr/>
                    <a:lstStyle/>
                    <a:p>
                      <a:pPr indent="0" lvl="0" marL="0" rtl="0" algn="r">
                        <a:lnSpc>
                          <a:spcPct val="115000"/>
                        </a:lnSpc>
                        <a:spcBef>
                          <a:spcPts val="0"/>
                        </a:spcBef>
                        <a:spcAft>
                          <a:spcPts val="0"/>
                        </a:spcAft>
                        <a:buNone/>
                      </a:pPr>
                      <a:r>
                        <a:rPr lang="en" sz="1000"/>
                        <a:t>60.44</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c>
                  <a:txBody>
                    <a:bodyPr/>
                    <a:lstStyle/>
                    <a:p>
                      <a:pPr indent="0" lvl="0" marL="0" rtl="0" algn="r">
                        <a:lnSpc>
                          <a:spcPct val="115000"/>
                        </a:lnSpc>
                        <a:spcBef>
                          <a:spcPts val="0"/>
                        </a:spcBef>
                        <a:spcAft>
                          <a:spcPts val="0"/>
                        </a:spcAft>
                        <a:buNone/>
                      </a:pPr>
                      <a:r>
                        <a:rPr lang="en" sz="1000"/>
                        <a:t>233.24</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c>
                  <a:txBody>
                    <a:bodyPr/>
                    <a:lstStyle/>
                    <a:p>
                      <a:pPr indent="0" lvl="0" marL="0" rtl="0" algn="r">
                        <a:lnSpc>
                          <a:spcPct val="115000"/>
                        </a:lnSpc>
                        <a:spcBef>
                          <a:spcPts val="0"/>
                        </a:spcBef>
                        <a:spcAft>
                          <a:spcPts val="0"/>
                        </a:spcAft>
                        <a:buNone/>
                      </a:pPr>
                      <a:r>
                        <a:rPr lang="en" sz="1000"/>
                        <a:t>60.44</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c>
                  <a:txBody>
                    <a:bodyPr/>
                    <a:lstStyle/>
                    <a:p>
                      <a:pPr indent="0" lvl="0" marL="0" rtl="0" algn="r">
                        <a:lnSpc>
                          <a:spcPct val="115000"/>
                        </a:lnSpc>
                        <a:spcBef>
                          <a:spcPts val="0"/>
                        </a:spcBef>
                        <a:spcAft>
                          <a:spcPts val="0"/>
                        </a:spcAft>
                        <a:buNone/>
                      </a:pPr>
                      <a:r>
                        <a:rPr lang="en" sz="1000"/>
                        <a:t>60.44</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c>
                  <a:txBody>
                    <a:bodyPr/>
                    <a:lstStyle/>
                    <a:p>
                      <a:pPr indent="0" lvl="0" marL="0" rtl="0" algn="r">
                        <a:lnSpc>
                          <a:spcPct val="115000"/>
                        </a:lnSpc>
                        <a:spcBef>
                          <a:spcPts val="0"/>
                        </a:spcBef>
                        <a:spcAft>
                          <a:spcPts val="0"/>
                        </a:spcAft>
                        <a:buNone/>
                      </a:pPr>
                      <a:r>
                        <a:rPr lang="en" sz="1000"/>
                        <a:t>60.44</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c>
                  <a:txBody>
                    <a:bodyPr/>
                    <a:lstStyle/>
                    <a:p>
                      <a:pPr indent="0" lvl="0" marL="0" rtl="0" algn="r">
                        <a:lnSpc>
                          <a:spcPct val="115000"/>
                        </a:lnSpc>
                        <a:spcBef>
                          <a:spcPts val="0"/>
                        </a:spcBef>
                        <a:spcAft>
                          <a:spcPts val="0"/>
                        </a:spcAft>
                        <a:buNone/>
                      </a:pPr>
                      <a:r>
                        <a:rPr lang="en" sz="1000"/>
                        <a:t>233.24</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c>
                  <a:txBody>
                    <a:bodyPr/>
                    <a:lstStyle/>
                    <a:p>
                      <a:pPr indent="0" lvl="0" marL="0" rtl="0" algn="r">
                        <a:lnSpc>
                          <a:spcPct val="115000"/>
                        </a:lnSpc>
                        <a:spcBef>
                          <a:spcPts val="0"/>
                        </a:spcBef>
                        <a:spcAft>
                          <a:spcPts val="0"/>
                        </a:spcAft>
                        <a:buNone/>
                      </a:pPr>
                      <a:r>
                        <a:rPr lang="en" sz="1000"/>
                        <a:t>60.44</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c>
                  <a:txBody>
                    <a:bodyPr/>
                    <a:lstStyle/>
                    <a:p>
                      <a:pPr indent="0" lvl="0" marL="0" rtl="0" algn="r">
                        <a:lnSpc>
                          <a:spcPct val="115000"/>
                        </a:lnSpc>
                        <a:spcBef>
                          <a:spcPts val="0"/>
                        </a:spcBef>
                        <a:spcAft>
                          <a:spcPts val="0"/>
                        </a:spcAft>
                        <a:buNone/>
                      </a:pPr>
                      <a:r>
                        <a:rPr lang="en" sz="1000"/>
                        <a:t>60.44</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r>
              <a:tr h="200025">
                <a:tc>
                  <a:txBody>
                    <a:bodyPr/>
                    <a:lstStyle/>
                    <a:p>
                      <a:pPr indent="0" lvl="0" marL="0" rtl="0" algn="r">
                        <a:lnSpc>
                          <a:spcPct val="115000"/>
                        </a:lnSpc>
                        <a:spcBef>
                          <a:spcPts val="0"/>
                        </a:spcBef>
                        <a:spcAft>
                          <a:spcPts val="0"/>
                        </a:spcAft>
                        <a:buNone/>
                      </a:pPr>
                      <a:r>
                        <a:rPr b="1" lang="en" sz="1000"/>
                        <a:t>Thermal Control</a:t>
                      </a:r>
                      <a:endParaRPr b="1"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c>
                  <a:txBody>
                    <a:bodyPr/>
                    <a:lstStyle/>
                    <a:p>
                      <a:pPr indent="0" lvl="0" marL="0" rtl="0" algn="r">
                        <a:lnSpc>
                          <a:spcPct val="115000"/>
                        </a:lnSpc>
                        <a:spcBef>
                          <a:spcPts val="0"/>
                        </a:spcBef>
                        <a:spcAft>
                          <a:spcPts val="0"/>
                        </a:spcAft>
                        <a:buNone/>
                      </a:pPr>
                      <a:r>
                        <a:rPr lang="en" sz="1000"/>
                        <a:t>54.45</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c>
                  <a:txBody>
                    <a:bodyPr/>
                    <a:lstStyle/>
                    <a:p>
                      <a:pPr indent="0" lvl="0" marL="0" rtl="0" algn="r">
                        <a:lnSpc>
                          <a:spcPct val="115000"/>
                        </a:lnSpc>
                        <a:spcBef>
                          <a:spcPts val="0"/>
                        </a:spcBef>
                        <a:spcAft>
                          <a:spcPts val="0"/>
                        </a:spcAft>
                        <a:buNone/>
                      </a:pPr>
                      <a:r>
                        <a:rPr lang="en" sz="1000"/>
                        <a:t>54.45</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c>
                  <a:txBody>
                    <a:bodyPr/>
                    <a:lstStyle/>
                    <a:p>
                      <a:pPr indent="0" lvl="0" marL="0" rtl="0" algn="r">
                        <a:lnSpc>
                          <a:spcPct val="115000"/>
                        </a:lnSpc>
                        <a:spcBef>
                          <a:spcPts val="0"/>
                        </a:spcBef>
                        <a:spcAft>
                          <a:spcPts val="0"/>
                        </a:spcAft>
                        <a:buNone/>
                      </a:pPr>
                      <a:r>
                        <a:rPr lang="en" sz="1000"/>
                        <a:t>54.45</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c>
                  <a:txBody>
                    <a:bodyPr/>
                    <a:lstStyle/>
                    <a:p>
                      <a:pPr indent="0" lvl="0" marL="0" rtl="0" algn="r">
                        <a:lnSpc>
                          <a:spcPct val="115000"/>
                        </a:lnSpc>
                        <a:spcBef>
                          <a:spcPts val="0"/>
                        </a:spcBef>
                        <a:spcAft>
                          <a:spcPts val="0"/>
                        </a:spcAft>
                        <a:buNone/>
                      </a:pPr>
                      <a:r>
                        <a:rPr lang="en" sz="1000"/>
                        <a:t>54.45</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c>
                  <a:txBody>
                    <a:bodyPr/>
                    <a:lstStyle/>
                    <a:p>
                      <a:pPr indent="0" lvl="0" marL="0" rtl="0" algn="r">
                        <a:lnSpc>
                          <a:spcPct val="115000"/>
                        </a:lnSpc>
                        <a:spcBef>
                          <a:spcPts val="0"/>
                        </a:spcBef>
                        <a:spcAft>
                          <a:spcPts val="0"/>
                        </a:spcAft>
                        <a:buNone/>
                      </a:pPr>
                      <a:r>
                        <a:rPr lang="en" sz="1000"/>
                        <a:t>54.45</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c>
                  <a:txBody>
                    <a:bodyPr/>
                    <a:lstStyle/>
                    <a:p>
                      <a:pPr indent="0" lvl="0" marL="0" rtl="0" algn="r">
                        <a:lnSpc>
                          <a:spcPct val="115000"/>
                        </a:lnSpc>
                        <a:spcBef>
                          <a:spcPts val="0"/>
                        </a:spcBef>
                        <a:spcAft>
                          <a:spcPts val="0"/>
                        </a:spcAft>
                        <a:buNone/>
                      </a:pPr>
                      <a:r>
                        <a:rPr lang="en" sz="1000"/>
                        <a:t>54.45</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c>
                  <a:txBody>
                    <a:bodyPr/>
                    <a:lstStyle/>
                    <a:p>
                      <a:pPr indent="0" lvl="0" marL="0" rtl="0" algn="r">
                        <a:lnSpc>
                          <a:spcPct val="115000"/>
                        </a:lnSpc>
                        <a:spcBef>
                          <a:spcPts val="0"/>
                        </a:spcBef>
                        <a:spcAft>
                          <a:spcPts val="0"/>
                        </a:spcAft>
                        <a:buNone/>
                      </a:pPr>
                      <a:r>
                        <a:rPr lang="en" sz="1000"/>
                        <a:t>54.45</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c>
                  <a:txBody>
                    <a:bodyPr/>
                    <a:lstStyle/>
                    <a:p>
                      <a:pPr indent="0" lvl="0" marL="0" rtl="0" algn="r">
                        <a:lnSpc>
                          <a:spcPct val="115000"/>
                        </a:lnSpc>
                        <a:spcBef>
                          <a:spcPts val="0"/>
                        </a:spcBef>
                        <a:spcAft>
                          <a:spcPts val="0"/>
                        </a:spcAft>
                        <a:buNone/>
                      </a:pPr>
                      <a:r>
                        <a:rPr lang="en" sz="1000"/>
                        <a:t>54.45</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c>
                  <a:txBody>
                    <a:bodyPr/>
                    <a:lstStyle/>
                    <a:p>
                      <a:pPr indent="0" lvl="0" marL="0" rtl="0" algn="r">
                        <a:lnSpc>
                          <a:spcPct val="115000"/>
                        </a:lnSpc>
                        <a:spcBef>
                          <a:spcPts val="0"/>
                        </a:spcBef>
                        <a:spcAft>
                          <a:spcPts val="0"/>
                        </a:spcAft>
                        <a:buNone/>
                      </a:pPr>
                      <a:r>
                        <a:rPr lang="en" sz="1000"/>
                        <a:t>87.45</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r>
              <a:tr h="200025">
                <a:tc>
                  <a:txBody>
                    <a:bodyPr/>
                    <a:lstStyle/>
                    <a:p>
                      <a:pPr indent="0" lvl="0" marL="0" rtl="0" algn="r">
                        <a:lnSpc>
                          <a:spcPct val="115000"/>
                        </a:lnSpc>
                        <a:spcBef>
                          <a:spcPts val="0"/>
                        </a:spcBef>
                        <a:spcAft>
                          <a:spcPts val="0"/>
                        </a:spcAft>
                        <a:buNone/>
                      </a:pPr>
                      <a:r>
                        <a:rPr b="1" lang="en" sz="1000"/>
                        <a:t>TT&amp;C</a:t>
                      </a:r>
                      <a:endParaRPr b="1"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c>
                  <a:txBody>
                    <a:bodyPr/>
                    <a:lstStyle/>
                    <a:p>
                      <a:pPr indent="0" lvl="0" marL="0" rtl="0" algn="r">
                        <a:lnSpc>
                          <a:spcPct val="115000"/>
                        </a:lnSpc>
                        <a:spcBef>
                          <a:spcPts val="0"/>
                        </a:spcBef>
                        <a:spcAft>
                          <a:spcPts val="0"/>
                        </a:spcAft>
                        <a:buNone/>
                      </a:pPr>
                      <a:r>
                        <a:rPr lang="en" sz="1000"/>
                        <a:t>70.18</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c>
                  <a:txBody>
                    <a:bodyPr/>
                    <a:lstStyle/>
                    <a:p>
                      <a:pPr indent="0" lvl="0" marL="0" rtl="0" algn="r">
                        <a:lnSpc>
                          <a:spcPct val="115000"/>
                        </a:lnSpc>
                        <a:spcBef>
                          <a:spcPts val="0"/>
                        </a:spcBef>
                        <a:spcAft>
                          <a:spcPts val="0"/>
                        </a:spcAft>
                        <a:buNone/>
                      </a:pPr>
                      <a:r>
                        <a:rPr lang="en" sz="1000"/>
                        <a:t>75.24</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c>
                  <a:txBody>
                    <a:bodyPr/>
                    <a:lstStyle/>
                    <a:p>
                      <a:pPr indent="0" lvl="0" marL="0" rtl="0" algn="r">
                        <a:lnSpc>
                          <a:spcPct val="115000"/>
                        </a:lnSpc>
                        <a:spcBef>
                          <a:spcPts val="0"/>
                        </a:spcBef>
                        <a:spcAft>
                          <a:spcPts val="0"/>
                        </a:spcAft>
                        <a:buNone/>
                      </a:pPr>
                      <a:r>
                        <a:rPr lang="en" sz="1000"/>
                        <a:t>134.31</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c>
                  <a:txBody>
                    <a:bodyPr/>
                    <a:lstStyle/>
                    <a:p>
                      <a:pPr indent="0" lvl="0" marL="0" rtl="0" algn="r">
                        <a:lnSpc>
                          <a:spcPct val="115000"/>
                        </a:lnSpc>
                        <a:spcBef>
                          <a:spcPts val="0"/>
                        </a:spcBef>
                        <a:spcAft>
                          <a:spcPts val="0"/>
                        </a:spcAft>
                        <a:buNone/>
                      </a:pPr>
                      <a:r>
                        <a:rPr lang="en" sz="1000"/>
                        <a:t>134.31</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c>
                  <a:txBody>
                    <a:bodyPr/>
                    <a:lstStyle/>
                    <a:p>
                      <a:pPr indent="0" lvl="0" marL="0" rtl="0" algn="r">
                        <a:lnSpc>
                          <a:spcPct val="115000"/>
                        </a:lnSpc>
                        <a:spcBef>
                          <a:spcPts val="0"/>
                        </a:spcBef>
                        <a:spcAft>
                          <a:spcPts val="0"/>
                        </a:spcAft>
                        <a:buNone/>
                      </a:pPr>
                      <a:r>
                        <a:rPr lang="en" sz="1000"/>
                        <a:t>75.24</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c>
                  <a:txBody>
                    <a:bodyPr/>
                    <a:lstStyle/>
                    <a:p>
                      <a:pPr indent="0" lvl="0" marL="0" rtl="0" algn="r">
                        <a:lnSpc>
                          <a:spcPct val="115000"/>
                        </a:lnSpc>
                        <a:spcBef>
                          <a:spcPts val="0"/>
                        </a:spcBef>
                        <a:spcAft>
                          <a:spcPts val="0"/>
                        </a:spcAft>
                        <a:buNone/>
                      </a:pPr>
                      <a:r>
                        <a:rPr lang="en" sz="1000"/>
                        <a:t>134.97</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c>
                  <a:txBody>
                    <a:bodyPr/>
                    <a:lstStyle/>
                    <a:p>
                      <a:pPr indent="0" lvl="0" marL="0" rtl="0" algn="r">
                        <a:lnSpc>
                          <a:spcPct val="115000"/>
                        </a:lnSpc>
                        <a:spcBef>
                          <a:spcPts val="0"/>
                        </a:spcBef>
                        <a:spcAft>
                          <a:spcPts val="0"/>
                        </a:spcAft>
                        <a:buNone/>
                      </a:pPr>
                      <a:r>
                        <a:rPr lang="en" sz="1000"/>
                        <a:t>134.31</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c>
                  <a:txBody>
                    <a:bodyPr/>
                    <a:lstStyle/>
                    <a:p>
                      <a:pPr indent="0" lvl="0" marL="0" rtl="0" algn="r">
                        <a:lnSpc>
                          <a:spcPct val="115000"/>
                        </a:lnSpc>
                        <a:spcBef>
                          <a:spcPts val="0"/>
                        </a:spcBef>
                        <a:spcAft>
                          <a:spcPts val="0"/>
                        </a:spcAft>
                        <a:buNone/>
                      </a:pPr>
                      <a:r>
                        <a:rPr lang="en" sz="1000"/>
                        <a:t>141.24</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c>
                  <a:txBody>
                    <a:bodyPr/>
                    <a:lstStyle/>
                    <a:p>
                      <a:pPr indent="0" lvl="0" marL="0" rtl="0" algn="r">
                        <a:lnSpc>
                          <a:spcPct val="115000"/>
                        </a:lnSpc>
                        <a:spcBef>
                          <a:spcPts val="0"/>
                        </a:spcBef>
                        <a:spcAft>
                          <a:spcPts val="0"/>
                        </a:spcAft>
                        <a:buNone/>
                      </a:pPr>
                      <a:r>
                        <a:rPr lang="en" sz="1000"/>
                        <a:t>141.24</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r>
              <a:tr h="200025">
                <a:tc>
                  <a:txBody>
                    <a:bodyPr/>
                    <a:lstStyle/>
                    <a:p>
                      <a:pPr indent="0" lvl="0" marL="0" rtl="0" algn="r">
                        <a:lnSpc>
                          <a:spcPct val="115000"/>
                        </a:lnSpc>
                        <a:spcBef>
                          <a:spcPts val="0"/>
                        </a:spcBef>
                        <a:spcAft>
                          <a:spcPts val="0"/>
                        </a:spcAft>
                        <a:buNone/>
                      </a:pPr>
                      <a:r>
                        <a:rPr b="1" lang="en" sz="1000"/>
                        <a:t>Science Payload</a:t>
                      </a:r>
                      <a:endParaRPr b="1"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c>
                  <a:txBody>
                    <a:bodyPr/>
                    <a:lstStyle/>
                    <a:p>
                      <a:pPr indent="0" lvl="0" marL="0" rtl="0" algn="r">
                        <a:lnSpc>
                          <a:spcPct val="115000"/>
                        </a:lnSpc>
                        <a:spcBef>
                          <a:spcPts val="0"/>
                        </a:spcBef>
                        <a:spcAft>
                          <a:spcPts val="0"/>
                        </a:spcAft>
                        <a:buNone/>
                      </a:pPr>
                      <a:r>
                        <a:rPr lang="en" sz="1000"/>
                        <a:t>0.00</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c>
                  <a:txBody>
                    <a:bodyPr/>
                    <a:lstStyle/>
                    <a:p>
                      <a:pPr indent="0" lvl="0" marL="0" rtl="0" algn="r">
                        <a:lnSpc>
                          <a:spcPct val="115000"/>
                        </a:lnSpc>
                        <a:spcBef>
                          <a:spcPts val="0"/>
                        </a:spcBef>
                        <a:spcAft>
                          <a:spcPts val="0"/>
                        </a:spcAft>
                        <a:buNone/>
                      </a:pPr>
                      <a:r>
                        <a:rPr lang="en" sz="1000"/>
                        <a:t>45.75</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c>
                  <a:txBody>
                    <a:bodyPr/>
                    <a:lstStyle/>
                    <a:p>
                      <a:pPr indent="0" lvl="0" marL="0" rtl="0" algn="r">
                        <a:lnSpc>
                          <a:spcPct val="115000"/>
                        </a:lnSpc>
                        <a:spcBef>
                          <a:spcPts val="0"/>
                        </a:spcBef>
                        <a:spcAft>
                          <a:spcPts val="0"/>
                        </a:spcAft>
                        <a:buNone/>
                      </a:pPr>
                      <a:r>
                        <a:rPr lang="en" sz="1000"/>
                        <a:t>0.00</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c>
                  <a:txBody>
                    <a:bodyPr/>
                    <a:lstStyle/>
                    <a:p>
                      <a:pPr indent="0" lvl="0" marL="0" rtl="0" algn="r">
                        <a:lnSpc>
                          <a:spcPct val="115000"/>
                        </a:lnSpc>
                        <a:spcBef>
                          <a:spcPts val="0"/>
                        </a:spcBef>
                        <a:spcAft>
                          <a:spcPts val="0"/>
                        </a:spcAft>
                        <a:buNone/>
                      </a:pPr>
                      <a:r>
                        <a:rPr lang="en" sz="1000"/>
                        <a:t>0.00</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c>
                  <a:txBody>
                    <a:bodyPr/>
                    <a:lstStyle/>
                    <a:p>
                      <a:pPr indent="0" lvl="0" marL="0" rtl="0" algn="r">
                        <a:lnSpc>
                          <a:spcPct val="115000"/>
                        </a:lnSpc>
                        <a:spcBef>
                          <a:spcPts val="0"/>
                        </a:spcBef>
                        <a:spcAft>
                          <a:spcPts val="0"/>
                        </a:spcAft>
                        <a:buNone/>
                      </a:pPr>
                      <a:r>
                        <a:rPr lang="en" sz="1000"/>
                        <a:t>60.76</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c>
                  <a:txBody>
                    <a:bodyPr/>
                    <a:lstStyle/>
                    <a:p>
                      <a:pPr indent="0" lvl="0" marL="0" rtl="0" algn="r">
                        <a:lnSpc>
                          <a:spcPct val="115000"/>
                        </a:lnSpc>
                        <a:spcBef>
                          <a:spcPts val="0"/>
                        </a:spcBef>
                        <a:spcAft>
                          <a:spcPts val="0"/>
                        </a:spcAft>
                        <a:buNone/>
                      </a:pPr>
                      <a:r>
                        <a:rPr lang="en" sz="1000"/>
                        <a:t>0.00</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c>
                  <a:txBody>
                    <a:bodyPr/>
                    <a:lstStyle/>
                    <a:p>
                      <a:pPr indent="0" lvl="0" marL="0" rtl="0" algn="r">
                        <a:lnSpc>
                          <a:spcPct val="115000"/>
                        </a:lnSpc>
                        <a:spcBef>
                          <a:spcPts val="0"/>
                        </a:spcBef>
                        <a:spcAft>
                          <a:spcPts val="0"/>
                        </a:spcAft>
                        <a:buNone/>
                      </a:pPr>
                      <a:r>
                        <a:rPr lang="en" sz="1000"/>
                        <a:t>0.00</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c>
                  <a:txBody>
                    <a:bodyPr/>
                    <a:lstStyle/>
                    <a:p>
                      <a:pPr indent="0" lvl="0" marL="0" rtl="0" algn="r">
                        <a:lnSpc>
                          <a:spcPct val="115000"/>
                        </a:lnSpc>
                        <a:spcBef>
                          <a:spcPts val="0"/>
                        </a:spcBef>
                        <a:spcAft>
                          <a:spcPts val="0"/>
                        </a:spcAft>
                        <a:buNone/>
                      </a:pPr>
                      <a:r>
                        <a:rPr lang="en" sz="1000"/>
                        <a:t>0.00</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c>
                  <a:txBody>
                    <a:bodyPr/>
                    <a:lstStyle/>
                    <a:p>
                      <a:pPr indent="0" lvl="0" marL="0" rtl="0" algn="r">
                        <a:lnSpc>
                          <a:spcPct val="115000"/>
                        </a:lnSpc>
                        <a:spcBef>
                          <a:spcPts val="0"/>
                        </a:spcBef>
                        <a:spcAft>
                          <a:spcPts val="0"/>
                        </a:spcAft>
                        <a:buNone/>
                      </a:pPr>
                      <a:r>
                        <a:rPr lang="en" sz="1000"/>
                        <a:t>0.00</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r>
              <a:tr h="200025">
                <a:tc>
                  <a:txBody>
                    <a:bodyPr/>
                    <a:lstStyle/>
                    <a:p>
                      <a:pPr indent="0" lvl="0" marL="0" rtl="0" algn="r">
                        <a:lnSpc>
                          <a:spcPct val="115000"/>
                        </a:lnSpc>
                        <a:spcBef>
                          <a:spcPts val="0"/>
                        </a:spcBef>
                        <a:spcAft>
                          <a:spcPts val="0"/>
                        </a:spcAft>
                        <a:buNone/>
                      </a:pPr>
                      <a:r>
                        <a:rPr b="1" lang="en" sz="1000"/>
                        <a:t>CBE</a:t>
                      </a:r>
                      <a:endParaRPr b="1" sz="1000"/>
                    </a:p>
                  </a:txBody>
                  <a:tcPr marT="19050" marB="19050" marR="28575" marL="28575" anchor="b">
                    <a:lnL cap="flat" cmpd="sng" w="9525">
                      <a:solidFill>
                        <a:srgbClr val="000000"/>
                      </a:solidFill>
                      <a:prstDash val="solid"/>
                      <a:round/>
                      <a:headEnd len="sm" w="sm" type="none"/>
                      <a:tailEnd len="sm" w="sm" type="none"/>
                    </a:lnL>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r">
                        <a:lnSpc>
                          <a:spcPct val="115000"/>
                        </a:lnSpc>
                        <a:spcBef>
                          <a:spcPts val="0"/>
                        </a:spcBef>
                        <a:spcAft>
                          <a:spcPts val="0"/>
                        </a:spcAft>
                        <a:buNone/>
                      </a:pPr>
                      <a:r>
                        <a:rPr lang="en" sz="1000"/>
                        <a:t>192.39</a:t>
                      </a:r>
                      <a:endParaRPr sz="1000"/>
                    </a:p>
                  </a:txBody>
                  <a:tcPr marT="19050" marB="19050" marR="28575" marL="28575" anchor="b">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r">
                        <a:lnSpc>
                          <a:spcPct val="115000"/>
                        </a:lnSpc>
                        <a:spcBef>
                          <a:spcPts val="0"/>
                        </a:spcBef>
                        <a:spcAft>
                          <a:spcPts val="0"/>
                        </a:spcAft>
                        <a:buNone/>
                      </a:pPr>
                      <a:r>
                        <a:rPr lang="en" sz="1000"/>
                        <a:t>303.65</a:t>
                      </a:r>
                      <a:endParaRPr sz="1000"/>
                    </a:p>
                  </a:txBody>
                  <a:tcPr marT="19050" marB="19050" marR="28575" marL="28575" anchor="b">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r">
                        <a:lnSpc>
                          <a:spcPct val="115000"/>
                        </a:lnSpc>
                        <a:spcBef>
                          <a:spcPts val="0"/>
                        </a:spcBef>
                        <a:spcAft>
                          <a:spcPts val="0"/>
                        </a:spcAft>
                        <a:buNone/>
                      </a:pPr>
                      <a:r>
                        <a:rPr lang="en" sz="1000"/>
                        <a:t>866.19</a:t>
                      </a:r>
                      <a:endParaRPr sz="1000"/>
                    </a:p>
                  </a:txBody>
                  <a:tcPr marT="19050" marB="19050" marR="28575" marL="28575" anchor="b">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r">
                        <a:lnSpc>
                          <a:spcPct val="115000"/>
                        </a:lnSpc>
                        <a:spcBef>
                          <a:spcPts val="0"/>
                        </a:spcBef>
                        <a:spcAft>
                          <a:spcPts val="0"/>
                        </a:spcAft>
                        <a:buNone/>
                      </a:pPr>
                      <a:r>
                        <a:rPr lang="en" sz="1000"/>
                        <a:t>316.97</a:t>
                      </a:r>
                      <a:endParaRPr sz="1000"/>
                    </a:p>
                  </a:txBody>
                  <a:tcPr marT="19050" marB="19050" marR="28575" marL="28575" anchor="b">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r">
                        <a:lnSpc>
                          <a:spcPct val="115000"/>
                        </a:lnSpc>
                        <a:spcBef>
                          <a:spcPts val="0"/>
                        </a:spcBef>
                        <a:spcAft>
                          <a:spcPts val="0"/>
                        </a:spcAft>
                        <a:buNone/>
                      </a:pPr>
                      <a:r>
                        <a:rPr lang="en" sz="1000"/>
                        <a:t>318.66</a:t>
                      </a:r>
                      <a:endParaRPr sz="1000"/>
                    </a:p>
                  </a:txBody>
                  <a:tcPr marT="19050" marB="19050" marR="28575" marL="28575" anchor="b">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r">
                        <a:lnSpc>
                          <a:spcPct val="115000"/>
                        </a:lnSpc>
                        <a:spcBef>
                          <a:spcPts val="0"/>
                        </a:spcBef>
                        <a:spcAft>
                          <a:spcPts val="0"/>
                        </a:spcAft>
                        <a:buNone/>
                      </a:pPr>
                      <a:r>
                        <a:rPr lang="en" sz="1000"/>
                        <a:t>317.63</a:t>
                      </a:r>
                      <a:endParaRPr sz="1000"/>
                    </a:p>
                  </a:txBody>
                  <a:tcPr marT="19050" marB="19050" marR="28575" marL="28575" anchor="b">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r">
                        <a:lnSpc>
                          <a:spcPct val="115000"/>
                        </a:lnSpc>
                        <a:spcBef>
                          <a:spcPts val="0"/>
                        </a:spcBef>
                        <a:spcAft>
                          <a:spcPts val="0"/>
                        </a:spcAft>
                        <a:buNone/>
                      </a:pPr>
                      <a:r>
                        <a:rPr lang="en" sz="1000"/>
                        <a:t>489.77</a:t>
                      </a:r>
                      <a:endParaRPr sz="1000"/>
                    </a:p>
                  </a:txBody>
                  <a:tcPr marT="19050" marB="19050" marR="28575" marL="28575" anchor="b">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r">
                        <a:lnSpc>
                          <a:spcPct val="115000"/>
                        </a:lnSpc>
                        <a:spcBef>
                          <a:spcPts val="0"/>
                        </a:spcBef>
                        <a:spcAft>
                          <a:spcPts val="0"/>
                        </a:spcAft>
                        <a:buNone/>
                      </a:pPr>
                      <a:r>
                        <a:rPr lang="en" sz="1000"/>
                        <a:t>323.90</a:t>
                      </a:r>
                      <a:endParaRPr sz="1000"/>
                    </a:p>
                  </a:txBody>
                  <a:tcPr marT="19050" marB="19050" marR="28575" marL="28575" anchor="b">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r">
                        <a:lnSpc>
                          <a:spcPct val="115000"/>
                        </a:lnSpc>
                        <a:spcBef>
                          <a:spcPts val="0"/>
                        </a:spcBef>
                        <a:spcAft>
                          <a:spcPts val="0"/>
                        </a:spcAft>
                        <a:buNone/>
                      </a:pPr>
                      <a:r>
                        <a:rPr lang="en" sz="1000"/>
                        <a:t>356.90</a:t>
                      </a:r>
                      <a:endParaRPr sz="1000"/>
                    </a:p>
                  </a:txBody>
                  <a:tcPr marT="19050" marB="19050" marR="28575" marL="28575" anchor="b">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r>
              <a:tr h="200025">
                <a:tc>
                  <a:txBody>
                    <a:bodyPr/>
                    <a:lstStyle/>
                    <a:p>
                      <a:pPr indent="0" lvl="0" marL="0" rtl="0" algn="r">
                        <a:lnSpc>
                          <a:spcPct val="115000"/>
                        </a:lnSpc>
                        <a:spcBef>
                          <a:spcPts val="0"/>
                        </a:spcBef>
                        <a:spcAft>
                          <a:spcPts val="0"/>
                        </a:spcAft>
                        <a:buNone/>
                      </a:pPr>
                      <a:r>
                        <a:rPr b="1" lang="en" sz="1000"/>
                        <a:t>MEV (w/ 30% Margin)</a:t>
                      </a:r>
                      <a:endParaRPr b="1" sz="1000"/>
                    </a:p>
                  </a:txBody>
                  <a:tcPr marT="19050" marB="19050" marR="28575" marL="28575" anchor="b">
                    <a:lnL cap="flat" cmpd="sng" w="9525">
                      <a:solidFill>
                        <a:srgbClr val="000000"/>
                      </a:solidFill>
                      <a:prstDash val="solid"/>
                      <a:round/>
                      <a:headEnd len="sm" w="sm" type="none"/>
                      <a:tailEnd len="sm" w="sm" type="none"/>
                    </a:lnL>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r">
                        <a:lnSpc>
                          <a:spcPct val="115000"/>
                        </a:lnSpc>
                        <a:spcBef>
                          <a:spcPts val="0"/>
                        </a:spcBef>
                        <a:spcAft>
                          <a:spcPts val="0"/>
                        </a:spcAft>
                        <a:buNone/>
                      </a:pPr>
                      <a:r>
                        <a:rPr lang="en" sz="1000"/>
                        <a:t>250.11</a:t>
                      </a:r>
                      <a:endParaRPr sz="1000"/>
                    </a:p>
                  </a:txBody>
                  <a:tcPr marT="19050" marB="19050" marR="28575" marL="28575" anchor="b">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r">
                        <a:lnSpc>
                          <a:spcPct val="115000"/>
                        </a:lnSpc>
                        <a:spcBef>
                          <a:spcPts val="0"/>
                        </a:spcBef>
                        <a:spcAft>
                          <a:spcPts val="0"/>
                        </a:spcAft>
                        <a:buNone/>
                      </a:pPr>
                      <a:r>
                        <a:rPr lang="en" sz="1000"/>
                        <a:t>394.74</a:t>
                      </a:r>
                      <a:endParaRPr sz="1000"/>
                    </a:p>
                  </a:txBody>
                  <a:tcPr marT="19050" marB="19050" marR="28575" marL="28575" anchor="b">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r">
                        <a:lnSpc>
                          <a:spcPct val="115000"/>
                        </a:lnSpc>
                        <a:spcBef>
                          <a:spcPts val="0"/>
                        </a:spcBef>
                        <a:spcAft>
                          <a:spcPts val="0"/>
                        </a:spcAft>
                        <a:buNone/>
                      </a:pPr>
                      <a:r>
                        <a:rPr lang="en" sz="1000"/>
                        <a:t>1126.04</a:t>
                      </a:r>
                      <a:endParaRPr sz="1000"/>
                    </a:p>
                  </a:txBody>
                  <a:tcPr marT="19050" marB="19050" marR="28575" marL="28575" anchor="b">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r">
                        <a:lnSpc>
                          <a:spcPct val="115000"/>
                        </a:lnSpc>
                        <a:spcBef>
                          <a:spcPts val="0"/>
                        </a:spcBef>
                        <a:spcAft>
                          <a:spcPts val="0"/>
                        </a:spcAft>
                        <a:buNone/>
                      </a:pPr>
                      <a:r>
                        <a:rPr lang="en" sz="1000"/>
                        <a:t>412.06</a:t>
                      </a:r>
                      <a:endParaRPr sz="1000"/>
                    </a:p>
                  </a:txBody>
                  <a:tcPr marT="19050" marB="19050" marR="28575" marL="28575" anchor="b">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r">
                        <a:lnSpc>
                          <a:spcPct val="115000"/>
                        </a:lnSpc>
                        <a:spcBef>
                          <a:spcPts val="0"/>
                        </a:spcBef>
                        <a:spcAft>
                          <a:spcPts val="0"/>
                        </a:spcAft>
                        <a:buNone/>
                      </a:pPr>
                      <a:r>
                        <a:rPr lang="en" sz="1000"/>
                        <a:t>414.26</a:t>
                      </a:r>
                      <a:endParaRPr sz="1000"/>
                    </a:p>
                  </a:txBody>
                  <a:tcPr marT="19050" marB="19050" marR="28575" marL="28575" anchor="b">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r">
                        <a:lnSpc>
                          <a:spcPct val="115000"/>
                        </a:lnSpc>
                        <a:spcBef>
                          <a:spcPts val="0"/>
                        </a:spcBef>
                        <a:spcAft>
                          <a:spcPts val="0"/>
                        </a:spcAft>
                        <a:buNone/>
                      </a:pPr>
                      <a:r>
                        <a:rPr lang="en" sz="1000"/>
                        <a:t>412.91</a:t>
                      </a:r>
                      <a:endParaRPr sz="1000"/>
                    </a:p>
                  </a:txBody>
                  <a:tcPr marT="19050" marB="19050" marR="28575" marL="28575" anchor="b">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r">
                        <a:lnSpc>
                          <a:spcPct val="115000"/>
                        </a:lnSpc>
                        <a:spcBef>
                          <a:spcPts val="0"/>
                        </a:spcBef>
                        <a:spcAft>
                          <a:spcPts val="0"/>
                        </a:spcAft>
                        <a:buNone/>
                      </a:pPr>
                      <a:r>
                        <a:rPr lang="en" sz="1000"/>
                        <a:t>636.70</a:t>
                      </a:r>
                      <a:endParaRPr sz="1000"/>
                    </a:p>
                  </a:txBody>
                  <a:tcPr marT="19050" marB="19050" marR="28575" marL="28575" anchor="b">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r">
                        <a:lnSpc>
                          <a:spcPct val="115000"/>
                        </a:lnSpc>
                        <a:spcBef>
                          <a:spcPts val="0"/>
                        </a:spcBef>
                        <a:spcAft>
                          <a:spcPts val="0"/>
                        </a:spcAft>
                        <a:buNone/>
                      </a:pPr>
                      <a:r>
                        <a:rPr lang="en" sz="1000"/>
                        <a:t>421.06</a:t>
                      </a:r>
                      <a:endParaRPr sz="1000"/>
                    </a:p>
                  </a:txBody>
                  <a:tcPr marT="19050" marB="19050" marR="28575" marL="28575" anchor="b">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r">
                        <a:lnSpc>
                          <a:spcPct val="115000"/>
                        </a:lnSpc>
                        <a:spcBef>
                          <a:spcPts val="0"/>
                        </a:spcBef>
                        <a:spcAft>
                          <a:spcPts val="0"/>
                        </a:spcAft>
                        <a:buNone/>
                      </a:pPr>
                      <a:r>
                        <a:rPr lang="en" sz="1000"/>
                        <a:t>463.96</a:t>
                      </a:r>
                      <a:endParaRPr sz="1000"/>
                    </a:p>
                  </a:txBody>
                  <a:tcPr marT="19050" marB="19050" marR="28575" marL="28575" anchor="b">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r>
            </a:tbl>
          </a:graphicData>
        </a:graphic>
      </p:graphicFrame>
      <p:sp>
        <p:nvSpPr>
          <p:cNvPr id="1510" name="Google Shape;1510;p121"/>
          <p:cNvSpPr txBox="1"/>
          <p:nvPr>
            <p:ph type="title"/>
          </p:nvPr>
        </p:nvSpPr>
        <p:spPr>
          <a:xfrm>
            <a:off x="720000" y="5400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Power Budget Breakdown - Orbiter</a:t>
            </a:r>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4" name="Shape 1514"/>
        <p:cNvGrpSpPr/>
        <p:nvPr/>
      </p:nvGrpSpPr>
      <p:grpSpPr>
        <a:xfrm>
          <a:off x="0" y="0"/>
          <a:ext cx="0" cy="0"/>
          <a:chOff x="0" y="0"/>
          <a:chExt cx="0" cy="0"/>
        </a:xfrm>
      </p:grpSpPr>
      <p:sp>
        <p:nvSpPr>
          <p:cNvPr id="1515" name="Google Shape;1515;p122"/>
          <p:cNvSpPr txBox="1"/>
          <p:nvPr>
            <p:ph type="title"/>
          </p:nvPr>
        </p:nvSpPr>
        <p:spPr>
          <a:xfrm>
            <a:off x="720000" y="5400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Power Budget Breakdown - Probe</a:t>
            </a:r>
            <a:endParaRPr/>
          </a:p>
        </p:txBody>
      </p:sp>
      <p:sp>
        <p:nvSpPr>
          <p:cNvPr id="1516" name="Google Shape;1516;p122"/>
          <p:cNvSpPr txBox="1"/>
          <p:nvPr>
            <p:ph idx="12" type="sldNum"/>
          </p:nvPr>
        </p:nvSpPr>
        <p:spPr>
          <a:xfrm>
            <a:off x="8423996" y="458670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graphicFrame>
        <p:nvGraphicFramePr>
          <p:cNvPr id="1517" name="Google Shape;1517;p122"/>
          <p:cNvGraphicFramePr/>
          <p:nvPr/>
        </p:nvGraphicFramePr>
        <p:xfrm>
          <a:off x="989425" y="1620225"/>
          <a:ext cx="3000000" cy="3000000"/>
        </p:xfrm>
        <a:graphic>
          <a:graphicData uri="http://schemas.openxmlformats.org/drawingml/2006/table">
            <a:tbl>
              <a:tblPr>
                <a:noFill/>
                <a:tableStyleId>{5D969E6B-EDC6-4476-8B36-B8EEAB4C9212}</a:tableStyleId>
              </a:tblPr>
              <a:tblGrid>
                <a:gridCol w="3976200"/>
                <a:gridCol w="3037600"/>
              </a:tblGrid>
              <a:tr h="403225">
                <a:tc>
                  <a:txBody>
                    <a:bodyPr/>
                    <a:lstStyle/>
                    <a:p>
                      <a:pPr indent="0" lvl="0" marL="0" rtl="0" algn="l">
                        <a:spcBef>
                          <a:spcPts val="0"/>
                        </a:spcBef>
                        <a:spcAft>
                          <a:spcPts val="0"/>
                        </a:spcAft>
                        <a:buNone/>
                      </a:pPr>
                      <a:r>
                        <a:t/>
                      </a:r>
                      <a:endParaRPr sz="1900"/>
                    </a:p>
                  </a:txBody>
                  <a:tcPr marT="19050" marB="19050" marR="28575" marL="28575" anchor="b">
                    <a:lnB cap="flat" cmpd="sng" w="95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500">
                          <a:solidFill>
                            <a:srgbClr val="FFFF00"/>
                          </a:solidFill>
                        </a:rPr>
                        <a:t>Uranus Entry &amp; Descent [W]</a:t>
                      </a:r>
                      <a:endParaRPr sz="1500">
                        <a:solidFill>
                          <a:srgbClr val="FFFF00"/>
                        </a:solidFill>
                      </a:endParaRPr>
                    </a:p>
                  </a:txBody>
                  <a:tcPr marT="19050" marB="19050" marR="28575" marL="28575" anchor="b">
                    <a:lnB cap="flat" cmpd="sng" w="9525">
                      <a:solidFill>
                        <a:srgbClr val="000000"/>
                      </a:solidFill>
                      <a:prstDash val="solid"/>
                      <a:round/>
                      <a:headEnd len="sm" w="sm" type="none"/>
                      <a:tailEnd len="sm" w="sm" type="none"/>
                    </a:lnB>
                    <a:solidFill>
                      <a:srgbClr val="000000"/>
                    </a:solidFill>
                  </a:tcPr>
                </a:tc>
              </a:tr>
              <a:tr h="336025">
                <a:tc>
                  <a:txBody>
                    <a:bodyPr/>
                    <a:lstStyle/>
                    <a:p>
                      <a:pPr indent="0" lvl="0" marL="0" rtl="0" algn="r">
                        <a:lnSpc>
                          <a:spcPct val="115000"/>
                        </a:lnSpc>
                        <a:spcBef>
                          <a:spcPts val="0"/>
                        </a:spcBef>
                        <a:spcAft>
                          <a:spcPts val="0"/>
                        </a:spcAft>
                        <a:buNone/>
                      </a:pPr>
                      <a:r>
                        <a:rPr b="1" lang="en" sz="1500"/>
                        <a:t>Payload/Instruments</a:t>
                      </a:r>
                      <a:endParaRPr b="1" sz="15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c>
                  <a:txBody>
                    <a:bodyPr/>
                    <a:lstStyle/>
                    <a:p>
                      <a:pPr indent="0" lvl="0" marL="0" rtl="0" algn="r">
                        <a:lnSpc>
                          <a:spcPct val="115000"/>
                        </a:lnSpc>
                        <a:spcBef>
                          <a:spcPts val="0"/>
                        </a:spcBef>
                        <a:spcAft>
                          <a:spcPts val="0"/>
                        </a:spcAft>
                        <a:buNone/>
                      </a:pPr>
                      <a:r>
                        <a:rPr lang="en" sz="1500"/>
                        <a:t>39.08</a:t>
                      </a:r>
                      <a:endParaRPr sz="15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r>
              <a:tr h="336025">
                <a:tc>
                  <a:txBody>
                    <a:bodyPr/>
                    <a:lstStyle/>
                    <a:p>
                      <a:pPr indent="0" lvl="0" marL="0" rtl="0" algn="r">
                        <a:lnSpc>
                          <a:spcPct val="115000"/>
                        </a:lnSpc>
                        <a:spcBef>
                          <a:spcPts val="0"/>
                        </a:spcBef>
                        <a:spcAft>
                          <a:spcPts val="0"/>
                        </a:spcAft>
                        <a:buNone/>
                      </a:pPr>
                      <a:r>
                        <a:rPr b="1" lang="en" sz="1500"/>
                        <a:t>Avionics/On-Board Processing</a:t>
                      </a:r>
                      <a:endParaRPr b="1" sz="15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c>
                  <a:txBody>
                    <a:bodyPr/>
                    <a:lstStyle/>
                    <a:p>
                      <a:pPr indent="0" lvl="0" marL="0" rtl="0" algn="r">
                        <a:lnSpc>
                          <a:spcPct val="115000"/>
                        </a:lnSpc>
                        <a:spcBef>
                          <a:spcPts val="0"/>
                        </a:spcBef>
                        <a:spcAft>
                          <a:spcPts val="0"/>
                        </a:spcAft>
                        <a:buNone/>
                      </a:pPr>
                      <a:r>
                        <a:rPr lang="en" sz="1500"/>
                        <a:t>26.22</a:t>
                      </a:r>
                      <a:endParaRPr sz="15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r>
              <a:tr h="336025">
                <a:tc>
                  <a:txBody>
                    <a:bodyPr/>
                    <a:lstStyle/>
                    <a:p>
                      <a:pPr indent="0" lvl="0" marL="0" rtl="0" algn="r">
                        <a:lnSpc>
                          <a:spcPct val="115000"/>
                        </a:lnSpc>
                        <a:spcBef>
                          <a:spcPts val="0"/>
                        </a:spcBef>
                        <a:spcAft>
                          <a:spcPts val="0"/>
                        </a:spcAft>
                        <a:buNone/>
                      </a:pPr>
                      <a:r>
                        <a:rPr b="1" lang="en" sz="1500"/>
                        <a:t>Power</a:t>
                      </a:r>
                      <a:endParaRPr b="1" sz="15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c>
                  <a:txBody>
                    <a:bodyPr/>
                    <a:lstStyle/>
                    <a:p>
                      <a:pPr indent="0" lvl="0" marL="0" rtl="0" algn="r">
                        <a:lnSpc>
                          <a:spcPct val="115000"/>
                        </a:lnSpc>
                        <a:spcBef>
                          <a:spcPts val="0"/>
                        </a:spcBef>
                        <a:spcAft>
                          <a:spcPts val="0"/>
                        </a:spcAft>
                        <a:buNone/>
                      </a:pPr>
                      <a:r>
                        <a:rPr lang="en" sz="1500"/>
                        <a:t>15.87</a:t>
                      </a:r>
                      <a:endParaRPr sz="15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r>
              <a:tr h="336025">
                <a:tc>
                  <a:txBody>
                    <a:bodyPr/>
                    <a:lstStyle/>
                    <a:p>
                      <a:pPr indent="0" lvl="0" marL="0" rtl="0" algn="r">
                        <a:lnSpc>
                          <a:spcPct val="115000"/>
                        </a:lnSpc>
                        <a:spcBef>
                          <a:spcPts val="0"/>
                        </a:spcBef>
                        <a:spcAft>
                          <a:spcPts val="0"/>
                        </a:spcAft>
                        <a:buNone/>
                      </a:pPr>
                      <a:r>
                        <a:rPr b="1" lang="en" sz="1500"/>
                        <a:t>TT&amp;C</a:t>
                      </a:r>
                      <a:endParaRPr b="1" sz="15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c>
                  <a:txBody>
                    <a:bodyPr/>
                    <a:lstStyle/>
                    <a:p>
                      <a:pPr indent="0" lvl="0" marL="0" rtl="0" algn="r">
                        <a:lnSpc>
                          <a:spcPct val="115000"/>
                        </a:lnSpc>
                        <a:spcBef>
                          <a:spcPts val="0"/>
                        </a:spcBef>
                        <a:spcAft>
                          <a:spcPts val="0"/>
                        </a:spcAft>
                        <a:buNone/>
                      </a:pPr>
                      <a:r>
                        <a:rPr lang="en" sz="1500"/>
                        <a:t>64.72</a:t>
                      </a:r>
                      <a:endParaRPr sz="15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r>
              <a:tr h="336025">
                <a:tc>
                  <a:txBody>
                    <a:bodyPr/>
                    <a:lstStyle/>
                    <a:p>
                      <a:pPr indent="0" lvl="0" marL="0" rtl="0" algn="r">
                        <a:lnSpc>
                          <a:spcPct val="115000"/>
                        </a:lnSpc>
                        <a:spcBef>
                          <a:spcPts val="0"/>
                        </a:spcBef>
                        <a:spcAft>
                          <a:spcPts val="0"/>
                        </a:spcAft>
                        <a:buNone/>
                      </a:pPr>
                      <a:r>
                        <a:rPr b="1" lang="en" sz="1500"/>
                        <a:t>CBE</a:t>
                      </a:r>
                      <a:endParaRPr b="1" sz="15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r">
                        <a:lnSpc>
                          <a:spcPct val="115000"/>
                        </a:lnSpc>
                        <a:spcBef>
                          <a:spcPts val="0"/>
                        </a:spcBef>
                        <a:spcAft>
                          <a:spcPts val="0"/>
                        </a:spcAft>
                        <a:buNone/>
                      </a:pPr>
                      <a:r>
                        <a:rPr lang="en" sz="1500"/>
                        <a:t>145.89</a:t>
                      </a:r>
                      <a:endParaRPr sz="15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r>
              <a:tr h="336025">
                <a:tc>
                  <a:txBody>
                    <a:bodyPr/>
                    <a:lstStyle/>
                    <a:p>
                      <a:pPr indent="0" lvl="0" marL="0" rtl="0" algn="r">
                        <a:lnSpc>
                          <a:spcPct val="115000"/>
                        </a:lnSpc>
                        <a:spcBef>
                          <a:spcPts val="0"/>
                        </a:spcBef>
                        <a:spcAft>
                          <a:spcPts val="0"/>
                        </a:spcAft>
                        <a:buNone/>
                      </a:pPr>
                      <a:r>
                        <a:rPr b="1" lang="en" sz="1500"/>
                        <a:t>MEV (w/ 30% Margin)</a:t>
                      </a:r>
                      <a:endParaRPr b="1" sz="1500"/>
                    </a:p>
                  </a:txBody>
                  <a:tcPr marT="19050" marB="19050" marR="28575" marL="28575" anchor="b">
                    <a:lnL cap="flat" cmpd="sng" w="9525">
                      <a:solidFill>
                        <a:srgbClr val="000000"/>
                      </a:solidFill>
                      <a:prstDash val="solid"/>
                      <a:round/>
                      <a:headEnd len="sm" w="sm" type="none"/>
                      <a:tailEnd len="sm" w="sm" type="none"/>
                    </a:lnL>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r">
                        <a:lnSpc>
                          <a:spcPct val="115000"/>
                        </a:lnSpc>
                        <a:spcBef>
                          <a:spcPts val="0"/>
                        </a:spcBef>
                        <a:spcAft>
                          <a:spcPts val="0"/>
                        </a:spcAft>
                        <a:buNone/>
                      </a:pPr>
                      <a:r>
                        <a:rPr lang="en" sz="1500"/>
                        <a:t>189.65</a:t>
                      </a:r>
                      <a:endParaRPr sz="1500"/>
                    </a:p>
                  </a:txBody>
                  <a:tcPr marT="19050" marB="19050" marR="28575" marL="28575" anchor="b">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r>
            </a:tbl>
          </a:graphicData>
        </a:graphic>
      </p:graphicFrame>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1" name="Shape 1521"/>
        <p:cNvGrpSpPr/>
        <p:nvPr/>
      </p:nvGrpSpPr>
      <p:grpSpPr>
        <a:xfrm>
          <a:off x="0" y="0"/>
          <a:ext cx="0" cy="0"/>
          <a:chOff x="0" y="0"/>
          <a:chExt cx="0" cy="0"/>
        </a:xfrm>
      </p:grpSpPr>
      <p:sp>
        <p:nvSpPr>
          <p:cNvPr id="1522" name="Google Shape;1522;p123"/>
          <p:cNvSpPr txBox="1"/>
          <p:nvPr>
            <p:ph type="title"/>
          </p:nvPr>
        </p:nvSpPr>
        <p:spPr>
          <a:xfrm>
            <a:off x="720000" y="152925"/>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Table 11-8</a:t>
            </a:r>
            <a:endParaRPr/>
          </a:p>
        </p:txBody>
      </p:sp>
      <p:sp>
        <p:nvSpPr>
          <p:cNvPr id="1523" name="Google Shape;1523;p123"/>
          <p:cNvSpPr txBox="1"/>
          <p:nvPr>
            <p:ph idx="12" type="sldNum"/>
          </p:nvPr>
        </p:nvSpPr>
        <p:spPr>
          <a:xfrm>
            <a:off x="8423996" y="458670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524" name="Google Shape;1524;p123"/>
          <p:cNvPicPr preferRelativeResize="0"/>
          <p:nvPr/>
        </p:nvPicPr>
        <p:blipFill rotWithShape="1">
          <a:blip r:embed="rId3">
            <a:alphaModFix/>
          </a:blip>
          <a:srcRect b="39" l="0" r="0" t="49"/>
          <a:stretch/>
        </p:blipFill>
        <p:spPr>
          <a:xfrm>
            <a:off x="1304650" y="753375"/>
            <a:ext cx="6534677" cy="4113075"/>
          </a:xfrm>
          <a:prstGeom prst="rect">
            <a:avLst/>
          </a:prstGeom>
          <a:noFill/>
          <a:ln>
            <a:noFill/>
          </a:ln>
        </p:spPr>
      </p:pic>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8" name="Shape 1528"/>
        <p:cNvGrpSpPr/>
        <p:nvPr/>
      </p:nvGrpSpPr>
      <p:grpSpPr>
        <a:xfrm>
          <a:off x="0" y="0"/>
          <a:ext cx="0" cy="0"/>
          <a:chOff x="0" y="0"/>
          <a:chExt cx="0" cy="0"/>
        </a:xfrm>
      </p:grpSpPr>
      <p:sp>
        <p:nvSpPr>
          <p:cNvPr id="1529" name="Google Shape;1529;p124"/>
          <p:cNvSpPr txBox="1"/>
          <p:nvPr>
            <p:ph type="title"/>
          </p:nvPr>
        </p:nvSpPr>
        <p:spPr>
          <a:xfrm>
            <a:off x="720000" y="152925"/>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Table 11-9</a:t>
            </a:r>
            <a:endParaRPr/>
          </a:p>
        </p:txBody>
      </p:sp>
      <p:sp>
        <p:nvSpPr>
          <p:cNvPr id="1530" name="Google Shape;1530;p124"/>
          <p:cNvSpPr txBox="1"/>
          <p:nvPr>
            <p:ph idx="12" type="sldNum"/>
          </p:nvPr>
        </p:nvSpPr>
        <p:spPr>
          <a:xfrm>
            <a:off x="8423996" y="458670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531" name="Google Shape;1531;p124"/>
          <p:cNvPicPr preferRelativeResize="0"/>
          <p:nvPr/>
        </p:nvPicPr>
        <p:blipFill rotWithShape="1">
          <a:blip r:embed="rId3">
            <a:alphaModFix/>
          </a:blip>
          <a:srcRect b="49" l="0" r="0" t="49"/>
          <a:stretch/>
        </p:blipFill>
        <p:spPr>
          <a:xfrm>
            <a:off x="1459813" y="784675"/>
            <a:ext cx="6224371" cy="4113075"/>
          </a:xfrm>
          <a:prstGeom prst="rect">
            <a:avLst/>
          </a:prstGeom>
          <a:noFill/>
          <a:ln>
            <a:noFill/>
          </a:ln>
        </p:spPr>
      </p:pic>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5" name="Shape 1535"/>
        <p:cNvGrpSpPr/>
        <p:nvPr/>
      </p:nvGrpSpPr>
      <p:grpSpPr>
        <a:xfrm>
          <a:off x="0" y="0"/>
          <a:ext cx="0" cy="0"/>
          <a:chOff x="0" y="0"/>
          <a:chExt cx="0" cy="0"/>
        </a:xfrm>
      </p:grpSpPr>
      <p:sp>
        <p:nvSpPr>
          <p:cNvPr id="1536" name="Google Shape;1536;p125"/>
          <p:cNvSpPr txBox="1"/>
          <p:nvPr>
            <p:ph type="title"/>
          </p:nvPr>
        </p:nvSpPr>
        <p:spPr>
          <a:xfrm>
            <a:off x="720000" y="152925"/>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Table 11-14</a:t>
            </a:r>
            <a:endParaRPr/>
          </a:p>
        </p:txBody>
      </p:sp>
      <p:sp>
        <p:nvSpPr>
          <p:cNvPr id="1537" name="Google Shape;1537;p125"/>
          <p:cNvSpPr txBox="1"/>
          <p:nvPr>
            <p:ph idx="12" type="sldNum"/>
          </p:nvPr>
        </p:nvSpPr>
        <p:spPr>
          <a:xfrm>
            <a:off x="8423996" y="458670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538" name="Google Shape;1538;p125"/>
          <p:cNvPicPr preferRelativeResize="0"/>
          <p:nvPr/>
        </p:nvPicPr>
        <p:blipFill>
          <a:blip r:embed="rId3">
            <a:alphaModFix/>
          </a:blip>
          <a:stretch>
            <a:fillRect/>
          </a:stretch>
        </p:blipFill>
        <p:spPr>
          <a:xfrm>
            <a:off x="1145488" y="825550"/>
            <a:ext cx="6853026" cy="4113076"/>
          </a:xfrm>
          <a:prstGeom prst="rect">
            <a:avLst/>
          </a:prstGeom>
          <a:noFill/>
          <a:ln>
            <a:noFill/>
          </a:ln>
        </p:spPr>
      </p:pic>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2" name="Shape 1542"/>
        <p:cNvGrpSpPr/>
        <p:nvPr/>
      </p:nvGrpSpPr>
      <p:grpSpPr>
        <a:xfrm>
          <a:off x="0" y="0"/>
          <a:ext cx="0" cy="0"/>
          <a:chOff x="0" y="0"/>
          <a:chExt cx="0" cy="0"/>
        </a:xfrm>
      </p:grpSpPr>
      <p:sp>
        <p:nvSpPr>
          <p:cNvPr id="1543" name="Google Shape;1543;p126"/>
          <p:cNvSpPr txBox="1"/>
          <p:nvPr>
            <p:ph type="title"/>
          </p:nvPr>
        </p:nvSpPr>
        <p:spPr>
          <a:xfrm>
            <a:off x="720000" y="152925"/>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Table 11-28</a:t>
            </a:r>
            <a:endParaRPr/>
          </a:p>
        </p:txBody>
      </p:sp>
      <p:sp>
        <p:nvSpPr>
          <p:cNvPr id="1544" name="Google Shape;1544;p126"/>
          <p:cNvSpPr txBox="1"/>
          <p:nvPr>
            <p:ph idx="12" type="sldNum"/>
          </p:nvPr>
        </p:nvSpPr>
        <p:spPr>
          <a:xfrm>
            <a:off x="8423996" y="458670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545" name="Google Shape;1545;p126"/>
          <p:cNvPicPr preferRelativeResize="0"/>
          <p:nvPr/>
        </p:nvPicPr>
        <p:blipFill>
          <a:blip r:embed="rId3">
            <a:alphaModFix/>
          </a:blip>
          <a:stretch>
            <a:fillRect/>
          </a:stretch>
        </p:blipFill>
        <p:spPr>
          <a:xfrm>
            <a:off x="2473425" y="797800"/>
            <a:ext cx="4197148" cy="4113076"/>
          </a:xfrm>
          <a:prstGeom prst="rect">
            <a:avLst/>
          </a:prstGeom>
          <a:noFill/>
          <a:ln>
            <a:noFill/>
          </a:ln>
        </p:spPr>
      </p:pic>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9" name="Shape 1549"/>
        <p:cNvGrpSpPr/>
        <p:nvPr/>
      </p:nvGrpSpPr>
      <p:grpSpPr>
        <a:xfrm>
          <a:off x="0" y="0"/>
          <a:ext cx="0" cy="0"/>
          <a:chOff x="0" y="0"/>
          <a:chExt cx="0" cy="0"/>
        </a:xfrm>
      </p:grpSpPr>
      <p:sp>
        <p:nvSpPr>
          <p:cNvPr id="1550" name="Google Shape;1550;p127"/>
          <p:cNvSpPr txBox="1"/>
          <p:nvPr>
            <p:ph type="title"/>
          </p:nvPr>
        </p:nvSpPr>
        <p:spPr>
          <a:xfrm>
            <a:off x="720000" y="152925"/>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Cost Estimation Data</a:t>
            </a:r>
            <a:endParaRPr/>
          </a:p>
        </p:txBody>
      </p:sp>
      <p:sp>
        <p:nvSpPr>
          <p:cNvPr id="1551" name="Google Shape;1551;p127"/>
          <p:cNvSpPr txBox="1"/>
          <p:nvPr>
            <p:ph idx="12" type="sldNum"/>
          </p:nvPr>
        </p:nvSpPr>
        <p:spPr>
          <a:xfrm>
            <a:off x="8423996" y="458670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552" name="Google Shape;1552;p127"/>
          <p:cNvSpPr txBox="1"/>
          <p:nvPr/>
        </p:nvSpPr>
        <p:spPr>
          <a:xfrm>
            <a:off x="6491525" y="318000"/>
            <a:ext cx="1696800" cy="48255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1000" u="sng">
                <a:solidFill>
                  <a:schemeClr val="lt1"/>
                </a:solidFill>
                <a:latin typeface="Source Code Pro"/>
                <a:ea typeface="Source Code Pro"/>
                <a:cs typeface="Source Code Pro"/>
                <a:sym typeface="Source Code Pro"/>
              </a:rPr>
              <a:t>Inflation Factors:</a:t>
            </a:r>
            <a:endParaRPr b="1" sz="1000" u="sng">
              <a:solidFill>
                <a:schemeClr val="lt1"/>
              </a:solidFill>
              <a:latin typeface="Source Code Pro"/>
              <a:ea typeface="Source Code Pro"/>
              <a:cs typeface="Source Code Pro"/>
              <a:sym typeface="Source Code Pro"/>
            </a:endParaRPr>
          </a:p>
          <a:p>
            <a:pPr indent="0" lvl="0" marL="0" rtl="0" algn="l">
              <a:spcBef>
                <a:spcPts val="0"/>
              </a:spcBef>
              <a:spcAft>
                <a:spcPts val="0"/>
              </a:spcAft>
              <a:buNone/>
            </a:pPr>
            <a:r>
              <a:rPr lang="en" sz="1000">
                <a:solidFill>
                  <a:schemeClr val="lt1"/>
                </a:solidFill>
                <a:latin typeface="Source Code Pro Light"/>
                <a:ea typeface="Source Code Pro Light"/>
                <a:cs typeface="Source Code Pro Light"/>
                <a:sym typeface="Source Code Pro Light"/>
              </a:rPr>
              <a:t>2023 → 1</a:t>
            </a:r>
            <a:endParaRPr sz="1000">
              <a:solidFill>
                <a:schemeClr val="lt1"/>
              </a:solidFill>
              <a:latin typeface="Source Code Pro Light"/>
              <a:ea typeface="Source Code Pro Light"/>
              <a:cs typeface="Source Code Pro Light"/>
              <a:sym typeface="Source Code Pro Light"/>
            </a:endParaRPr>
          </a:p>
          <a:p>
            <a:pPr indent="0" lvl="0" marL="0" rtl="0" algn="l">
              <a:spcBef>
                <a:spcPts val="0"/>
              </a:spcBef>
              <a:spcAft>
                <a:spcPts val="0"/>
              </a:spcAft>
              <a:buNone/>
            </a:pPr>
            <a:r>
              <a:rPr lang="en" sz="1000">
                <a:solidFill>
                  <a:schemeClr val="lt1"/>
                </a:solidFill>
                <a:latin typeface="Source Code Pro Light"/>
                <a:ea typeface="Source Code Pro Light"/>
                <a:cs typeface="Source Code Pro Light"/>
                <a:sym typeface="Source Code Pro Light"/>
              </a:rPr>
              <a:t>2024 → </a:t>
            </a:r>
            <a:r>
              <a:rPr lang="en" sz="1000">
                <a:solidFill>
                  <a:schemeClr val="lt1"/>
                </a:solidFill>
                <a:latin typeface="Source Code Pro Light"/>
                <a:ea typeface="Source Code Pro Light"/>
                <a:cs typeface="Source Code Pro Light"/>
                <a:sym typeface="Source Code Pro Light"/>
              </a:rPr>
              <a:t>1.021290118</a:t>
            </a:r>
            <a:endParaRPr sz="1000">
              <a:solidFill>
                <a:schemeClr val="lt1"/>
              </a:solidFill>
              <a:latin typeface="Source Code Pro Light"/>
              <a:ea typeface="Source Code Pro Light"/>
              <a:cs typeface="Source Code Pro Light"/>
              <a:sym typeface="Source Code Pro Light"/>
            </a:endParaRPr>
          </a:p>
          <a:p>
            <a:pPr indent="0" lvl="0" marL="0" rtl="0" algn="l">
              <a:spcBef>
                <a:spcPts val="0"/>
              </a:spcBef>
              <a:spcAft>
                <a:spcPts val="0"/>
              </a:spcAft>
              <a:buNone/>
            </a:pPr>
            <a:r>
              <a:rPr lang="en" sz="1000">
                <a:solidFill>
                  <a:schemeClr val="lt1"/>
                </a:solidFill>
                <a:latin typeface="Source Code Pro Light"/>
                <a:ea typeface="Source Code Pro Light"/>
                <a:cs typeface="Source Code Pro Light"/>
                <a:sym typeface="Source Code Pro Light"/>
              </a:rPr>
              <a:t>2025 → </a:t>
            </a:r>
            <a:r>
              <a:rPr lang="en" sz="1000">
                <a:solidFill>
                  <a:schemeClr val="lt1"/>
                </a:solidFill>
                <a:latin typeface="Source Code Pro Light"/>
                <a:ea typeface="Source Code Pro Light"/>
                <a:cs typeface="Source Code Pro Light"/>
                <a:sym typeface="Source Code Pro Light"/>
              </a:rPr>
              <a:t>1.04313632</a:t>
            </a:r>
            <a:endParaRPr sz="1000">
              <a:solidFill>
                <a:schemeClr val="lt1"/>
              </a:solidFill>
              <a:latin typeface="Source Code Pro Light"/>
              <a:ea typeface="Source Code Pro Light"/>
              <a:cs typeface="Source Code Pro Light"/>
              <a:sym typeface="Source Code Pro Light"/>
            </a:endParaRPr>
          </a:p>
          <a:p>
            <a:pPr indent="0" lvl="0" marL="0" rtl="0" algn="l">
              <a:spcBef>
                <a:spcPts val="0"/>
              </a:spcBef>
              <a:spcAft>
                <a:spcPts val="0"/>
              </a:spcAft>
              <a:buNone/>
            </a:pPr>
            <a:r>
              <a:rPr lang="en" sz="1000">
                <a:solidFill>
                  <a:schemeClr val="lt1"/>
                </a:solidFill>
                <a:latin typeface="Source Code Pro Light"/>
                <a:ea typeface="Source Code Pro Light"/>
                <a:cs typeface="Source Code Pro Light"/>
                <a:sym typeface="Source Code Pro Light"/>
              </a:rPr>
              <a:t>2026 → </a:t>
            </a:r>
            <a:r>
              <a:rPr lang="en" sz="1000">
                <a:solidFill>
                  <a:schemeClr val="lt1"/>
                </a:solidFill>
                <a:latin typeface="Source Code Pro Light"/>
                <a:ea typeface="Source Code Pro Light"/>
                <a:cs typeface="Source Code Pro Light"/>
                <a:sym typeface="Source Code Pro Light"/>
              </a:rPr>
              <a:t>1.065379727</a:t>
            </a:r>
            <a:endParaRPr sz="1000">
              <a:solidFill>
                <a:schemeClr val="lt1"/>
              </a:solidFill>
              <a:latin typeface="Source Code Pro Light"/>
              <a:ea typeface="Source Code Pro Light"/>
              <a:cs typeface="Source Code Pro Light"/>
              <a:sym typeface="Source Code Pro Light"/>
            </a:endParaRPr>
          </a:p>
          <a:p>
            <a:pPr indent="0" lvl="0" marL="0" rtl="0" algn="l">
              <a:spcBef>
                <a:spcPts val="0"/>
              </a:spcBef>
              <a:spcAft>
                <a:spcPts val="0"/>
              </a:spcAft>
              <a:buNone/>
            </a:pPr>
            <a:r>
              <a:rPr lang="en" sz="1000">
                <a:solidFill>
                  <a:schemeClr val="lt1"/>
                </a:solidFill>
                <a:latin typeface="Source Code Pro Light"/>
                <a:ea typeface="Source Code Pro Light"/>
                <a:cs typeface="Source Code Pro Light"/>
                <a:sym typeface="Source Code Pro Light"/>
              </a:rPr>
              <a:t>2027 → </a:t>
            </a:r>
            <a:r>
              <a:rPr lang="en" sz="1000">
                <a:solidFill>
                  <a:schemeClr val="lt1"/>
                </a:solidFill>
                <a:latin typeface="Source Code Pro Light"/>
                <a:ea typeface="Source Code Pro Light"/>
                <a:cs typeface="Source Code Pro Light"/>
                <a:sym typeface="Source Code Pro Light"/>
              </a:rPr>
              <a:t>1.088179218</a:t>
            </a:r>
            <a:endParaRPr sz="1000">
              <a:solidFill>
                <a:schemeClr val="lt1"/>
              </a:solidFill>
              <a:latin typeface="Source Code Pro Light"/>
              <a:ea typeface="Source Code Pro Light"/>
              <a:cs typeface="Source Code Pro Light"/>
              <a:sym typeface="Source Code Pro Light"/>
            </a:endParaRPr>
          </a:p>
          <a:p>
            <a:pPr indent="0" lvl="0" marL="0" rtl="0" algn="l">
              <a:spcBef>
                <a:spcPts val="0"/>
              </a:spcBef>
              <a:spcAft>
                <a:spcPts val="0"/>
              </a:spcAft>
              <a:buNone/>
            </a:pPr>
            <a:r>
              <a:rPr lang="en" sz="1000">
                <a:solidFill>
                  <a:schemeClr val="lt1"/>
                </a:solidFill>
                <a:latin typeface="Source Code Pro Light"/>
                <a:ea typeface="Source Code Pro Light"/>
                <a:cs typeface="Source Code Pro Light"/>
                <a:sym typeface="Source Code Pro Light"/>
              </a:rPr>
              <a:t>2028 → </a:t>
            </a:r>
            <a:r>
              <a:rPr lang="en" sz="1000">
                <a:solidFill>
                  <a:schemeClr val="lt1"/>
                </a:solidFill>
                <a:latin typeface="Source Code Pro Light"/>
                <a:ea typeface="Source Code Pro Light"/>
                <a:cs typeface="Source Code Pro Light"/>
                <a:sym typeface="Source Code Pro Light"/>
              </a:rPr>
              <a:t>1.111375914</a:t>
            </a:r>
            <a:endParaRPr sz="1000">
              <a:solidFill>
                <a:schemeClr val="lt1"/>
              </a:solidFill>
              <a:latin typeface="Source Code Pro Light"/>
              <a:ea typeface="Source Code Pro Light"/>
              <a:cs typeface="Source Code Pro Light"/>
              <a:sym typeface="Source Code Pro Light"/>
            </a:endParaRPr>
          </a:p>
          <a:p>
            <a:pPr indent="0" lvl="0" marL="0" rtl="0" algn="l">
              <a:spcBef>
                <a:spcPts val="0"/>
              </a:spcBef>
              <a:spcAft>
                <a:spcPts val="0"/>
              </a:spcAft>
              <a:buNone/>
            </a:pPr>
            <a:r>
              <a:rPr lang="en" sz="1000">
                <a:solidFill>
                  <a:schemeClr val="lt1"/>
                </a:solidFill>
                <a:latin typeface="Source Code Pro Light"/>
                <a:ea typeface="Source Code Pro Light"/>
                <a:cs typeface="Source Code Pro Light"/>
                <a:sym typeface="Source Code Pro Light"/>
              </a:rPr>
              <a:t>2029 → </a:t>
            </a:r>
            <a:r>
              <a:rPr lang="en" sz="1000">
                <a:solidFill>
                  <a:schemeClr val="lt1"/>
                </a:solidFill>
                <a:latin typeface="Source Code Pro Light"/>
                <a:ea typeface="Source Code Pro Light"/>
                <a:cs typeface="Source Code Pro Light"/>
                <a:sym typeface="Source Code Pro Light"/>
              </a:rPr>
              <a:t>1.135128694</a:t>
            </a:r>
            <a:endParaRPr sz="1000">
              <a:solidFill>
                <a:schemeClr val="lt1"/>
              </a:solidFill>
              <a:latin typeface="Source Code Pro Light"/>
              <a:ea typeface="Source Code Pro Light"/>
              <a:cs typeface="Source Code Pro Light"/>
              <a:sym typeface="Source Code Pro Light"/>
            </a:endParaRPr>
          </a:p>
          <a:p>
            <a:pPr indent="0" lvl="0" marL="0" rtl="0" algn="l">
              <a:spcBef>
                <a:spcPts val="0"/>
              </a:spcBef>
              <a:spcAft>
                <a:spcPts val="0"/>
              </a:spcAft>
              <a:buNone/>
            </a:pPr>
            <a:r>
              <a:rPr lang="en" sz="1000">
                <a:solidFill>
                  <a:schemeClr val="lt1"/>
                </a:solidFill>
                <a:latin typeface="Source Code Pro Light"/>
                <a:ea typeface="Source Code Pro Light"/>
                <a:cs typeface="Source Code Pro Light"/>
                <a:sym typeface="Source Code Pro Light"/>
              </a:rPr>
              <a:t>2030 → </a:t>
            </a:r>
            <a:r>
              <a:rPr lang="en" sz="1000">
                <a:solidFill>
                  <a:schemeClr val="lt1"/>
                </a:solidFill>
                <a:latin typeface="Source Code Pro Light"/>
                <a:ea typeface="Source Code Pro Light"/>
                <a:cs typeface="Source Code Pro Light"/>
                <a:sym typeface="Source Code Pro Light"/>
              </a:rPr>
              <a:t>1.159358119</a:t>
            </a:r>
            <a:endParaRPr sz="1000">
              <a:solidFill>
                <a:schemeClr val="lt1"/>
              </a:solidFill>
              <a:latin typeface="Source Code Pro Light"/>
              <a:ea typeface="Source Code Pro Light"/>
              <a:cs typeface="Source Code Pro Light"/>
              <a:sym typeface="Source Code Pro Light"/>
            </a:endParaRPr>
          </a:p>
          <a:p>
            <a:pPr indent="0" lvl="0" marL="0" rtl="0" algn="l">
              <a:spcBef>
                <a:spcPts val="0"/>
              </a:spcBef>
              <a:spcAft>
                <a:spcPts val="0"/>
              </a:spcAft>
              <a:buNone/>
            </a:pPr>
            <a:r>
              <a:rPr lang="en" sz="1000">
                <a:solidFill>
                  <a:schemeClr val="lt1"/>
                </a:solidFill>
                <a:latin typeface="Source Code Pro Light"/>
                <a:ea typeface="Source Code Pro Light"/>
                <a:cs typeface="Source Code Pro Light"/>
                <a:sym typeface="Source Code Pro Light"/>
              </a:rPr>
              <a:t>2031 → </a:t>
            </a:r>
            <a:r>
              <a:rPr lang="en" sz="1000">
                <a:solidFill>
                  <a:schemeClr val="lt1"/>
                </a:solidFill>
                <a:latin typeface="Source Code Pro Light"/>
                <a:ea typeface="Source Code Pro Light"/>
                <a:cs typeface="Source Code Pro Light"/>
                <a:sym typeface="Source Code Pro Light"/>
              </a:rPr>
              <a:t>1.184143629</a:t>
            </a:r>
            <a:endParaRPr sz="1000">
              <a:solidFill>
                <a:schemeClr val="lt1"/>
              </a:solidFill>
              <a:latin typeface="Source Code Pro Light"/>
              <a:ea typeface="Source Code Pro Light"/>
              <a:cs typeface="Source Code Pro Light"/>
              <a:sym typeface="Source Code Pro Light"/>
            </a:endParaRPr>
          </a:p>
          <a:p>
            <a:pPr indent="0" lvl="0" marL="0" rtl="0" algn="l">
              <a:spcBef>
                <a:spcPts val="0"/>
              </a:spcBef>
              <a:spcAft>
                <a:spcPts val="0"/>
              </a:spcAft>
              <a:buNone/>
            </a:pPr>
            <a:r>
              <a:rPr lang="en" sz="1000">
                <a:solidFill>
                  <a:schemeClr val="lt1"/>
                </a:solidFill>
                <a:latin typeface="Source Code Pro Light"/>
                <a:ea typeface="Source Code Pro Light"/>
                <a:cs typeface="Source Code Pro Light"/>
                <a:sym typeface="Source Code Pro Light"/>
              </a:rPr>
              <a:t>2032 → </a:t>
            </a:r>
            <a:r>
              <a:rPr lang="en" sz="1000">
                <a:solidFill>
                  <a:schemeClr val="lt1"/>
                </a:solidFill>
                <a:latin typeface="Source Code Pro Light"/>
                <a:ea typeface="Source Code Pro Light"/>
                <a:cs typeface="Source Code Pro Light"/>
                <a:sym typeface="Source Code Pro Light"/>
              </a:rPr>
              <a:t>1.209405783</a:t>
            </a:r>
            <a:endParaRPr sz="1000">
              <a:solidFill>
                <a:schemeClr val="lt1"/>
              </a:solidFill>
              <a:latin typeface="Source Code Pro Light"/>
              <a:ea typeface="Source Code Pro Light"/>
              <a:cs typeface="Source Code Pro Light"/>
              <a:sym typeface="Source Code Pro Light"/>
            </a:endParaRPr>
          </a:p>
          <a:p>
            <a:pPr indent="0" lvl="0" marL="0" rtl="0" algn="l">
              <a:spcBef>
                <a:spcPts val="0"/>
              </a:spcBef>
              <a:spcAft>
                <a:spcPts val="0"/>
              </a:spcAft>
              <a:buNone/>
            </a:pPr>
            <a:r>
              <a:rPr lang="en" sz="1000">
                <a:solidFill>
                  <a:schemeClr val="lt1"/>
                </a:solidFill>
                <a:latin typeface="Source Code Pro Light"/>
                <a:ea typeface="Source Code Pro Light"/>
                <a:cs typeface="Source Code Pro Light"/>
                <a:sym typeface="Source Code Pro Light"/>
              </a:rPr>
              <a:t>2033 → </a:t>
            </a:r>
            <a:r>
              <a:rPr lang="en" sz="1000">
                <a:solidFill>
                  <a:schemeClr val="lt1"/>
                </a:solidFill>
                <a:latin typeface="Source Code Pro Light"/>
                <a:ea typeface="Source Code Pro Light"/>
                <a:cs typeface="Source Code Pro Light"/>
                <a:sym typeface="Source Code Pro Light"/>
              </a:rPr>
              <a:t>1.235224023</a:t>
            </a:r>
            <a:endParaRPr sz="1000">
              <a:solidFill>
                <a:schemeClr val="lt1"/>
              </a:solidFill>
              <a:latin typeface="Source Code Pro Light"/>
              <a:ea typeface="Source Code Pro Light"/>
              <a:cs typeface="Source Code Pro Light"/>
              <a:sym typeface="Source Code Pro Light"/>
            </a:endParaRPr>
          </a:p>
          <a:p>
            <a:pPr indent="0" lvl="0" marL="0" rtl="0" algn="l">
              <a:spcBef>
                <a:spcPts val="0"/>
              </a:spcBef>
              <a:spcAft>
                <a:spcPts val="0"/>
              </a:spcAft>
              <a:buNone/>
            </a:pPr>
            <a:r>
              <a:rPr lang="en" sz="1000">
                <a:solidFill>
                  <a:schemeClr val="lt1"/>
                </a:solidFill>
                <a:latin typeface="Source Code Pro Light"/>
                <a:ea typeface="Source Code Pro Light"/>
                <a:cs typeface="Source Code Pro Light"/>
                <a:sym typeface="Source Code Pro Light"/>
              </a:rPr>
              <a:t>2034 → </a:t>
            </a:r>
            <a:r>
              <a:rPr lang="en" sz="1000">
                <a:solidFill>
                  <a:schemeClr val="lt1"/>
                </a:solidFill>
                <a:latin typeface="Source Code Pro Light"/>
                <a:ea typeface="Source Code Pro Light"/>
                <a:cs typeface="Source Code Pro Light"/>
                <a:sym typeface="Source Code Pro Light"/>
              </a:rPr>
              <a:t>1.261598348</a:t>
            </a:r>
            <a:endParaRPr sz="1000">
              <a:solidFill>
                <a:schemeClr val="lt1"/>
              </a:solidFill>
              <a:latin typeface="Source Code Pro Light"/>
              <a:ea typeface="Source Code Pro Light"/>
              <a:cs typeface="Source Code Pro Light"/>
              <a:sym typeface="Source Code Pro Light"/>
            </a:endParaRPr>
          </a:p>
          <a:p>
            <a:pPr indent="0" lvl="0" marL="0" rtl="0" algn="l">
              <a:spcBef>
                <a:spcPts val="0"/>
              </a:spcBef>
              <a:spcAft>
                <a:spcPts val="0"/>
              </a:spcAft>
              <a:buNone/>
            </a:pPr>
            <a:r>
              <a:rPr lang="en" sz="1000">
                <a:solidFill>
                  <a:schemeClr val="lt1"/>
                </a:solidFill>
                <a:latin typeface="Source Code Pro Light"/>
                <a:ea typeface="Source Code Pro Light"/>
                <a:cs typeface="Source Code Pro Light"/>
                <a:sym typeface="Source Code Pro Light"/>
              </a:rPr>
              <a:t>2035 → </a:t>
            </a:r>
            <a:r>
              <a:rPr lang="en" sz="1000">
                <a:solidFill>
                  <a:schemeClr val="lt1"/>
                </a:solidFill>
                <a:latin typeface="Source Code Pro Light"/>
                <a:ea typeface="Source Code Pro Light"/>
                <a:cs typeface="Source Code Pro Light"/>
                <a:sym typeface="Source Code Pro Light"/>
              </a:rPr>
              <a:t>1.28773435</a:t>
            </a:r>
            <a:endParaRPr sz="1000">
              <a:solidFill>
                <a:schemeClr val="lt1"/>
              </a:solidFill>
              <a:latin typeface="Source Code Pro Light"/>
              <a:ea typeface="Source Code Pro Light"/>
              <a:cs typeface="Source Code Pro Light"/>
              <a:sym typeface="Source Code Pro Light"/>
            </a:endParaRPr>
          </a:p>
          <a:p>
            <a:pPr indent="0" lvl="0" marL="0" rtl="0" algn="l">
              <a:spcBef>
                <a:spcPts val="0"/>
              </a:spcBef>
              <a:spcAft>
                <a:spcPts val="0"/>
              </a:spcAft>
              <a:buNone/>
            </a:pPr>
            <a:r>
              <a:rPr lang="en" sz="1000">
                <a:solidFill>
                  <a:schemeClr val="lt1"/>
                </a:solidFill>
                <a:latin typeface="Source Code Pro Light"/>
                <a:ea typeface="Source Code Pro Light"/>
                <a:cs typeface="Source Code Pro Light"/>
                <a:sym typeface="Source Code Pro Light"/>
              </a:rPr>
              <a:t>2036 → </a:t>
            </a:r>
            <a:r>
              <a:rPr lang="en" sz="1000">
                <a:solidFill>
                  <a:schemeClr val="lt1"/>
                </a:solidFill>
                <a:latin typeface="Source Code Pro Light"/>
                <a:ea typeface="Source Code Pro Light"/>
                <a:cs typeface="Source Code Pro Light"/>
                <a:sym typeface="Source Code Pro Light"/>
              </a:rPr>
              <a:t>1.316094693</a:t>
            </a:r>
            <a:endParaRPr sz="1000">
              <a:solidFill>
                <a:schemeClr val="lt1"/>
              </a:solidFill>
              <a:latin typeface="Source Code Pro Light"/>
              <a:ea typeface="Source Code Pro Light"/>
              <a:cs typeface="Source Code Pro Light"/>
              <a:sym typeface="Source Code Pro Light"/>
            </a:endParaRPr>
          </a:p>
          <a:p>
            <a:pPr indent="0" lvl="0" marL="0" rtl="0" algn="l">
              <a:spcBef>
                <a:spcPts val="0"/>
              </a:spcBef>
              <a:spcAft>
                <a:spcPts val="0"/>
              </a:spcAft>
              <a:buNone/>
            </a:pPr>
            <a:r>
              <a:rPr lang="en" sz="1000">
                <a:solidFill>
                  <a:schemeClr val="lt1"/>
                </a:solidFill>
                <a:latin typeface="Source Code Pro Light"/>
                <a:ea typeface="Source Code Pro Light"/>
                <a:cs typeface="Source Code Pro Light"/>
                <a:sym typeface="Source Code Pro Light"/>
              </a:rPr>
              <a:t>2037 → </a:t>
            </a:r>
            <a:r>
              <a:rPr lang="en" sz="1000">
                <a:solidFill>
                  <a:schemeClr val="lt1"/>
                </a:solidFill>
                <a:latin typeface="Source Code Pro Light"/>
                <a:ea typeface="Source Code Pro Light"/>
                <a:cs typeface="Source Code Pro Light"/>
                <a:sym typeface="Source Code Pro Light"/>
              </a:rPr>
              <a:t>1.344455037</a:t>
            </a:r>
            <a:endParaRPr sz="1000">
              <a:solidFill>
                <a:schemeClr val="lt1"/>
              </a:solidFill>
              <a:latin typeface="Source Code Pro Light"/>
              <a:ea typeface="Source Code Pro Light"/>
              <a:cs typeface="Source Code Pro Light"/>
              <a:sym typeface="Source Code Pro Light"/>
            </a:endParaRPr>
          </a:p>
          <a:p>
            <a:pPr indent="0" lvl="0" marL="0" rtl="0" algn="l">
              <a:spcBef>
                <a:spcPts val="0"/>
              </a:spcBef>
              <a:spcAft>
                <a:spcPts val="0"/>
              </a:spcAft>
              <a:buNone/>
            </a:pPr>
            <a:r>
              <a:rPr lang="en" sz="1000">
                <a:solidFill>
                  <a:schemeClr val="lt1"/>
                </a:solidFill>
                <a:latin typeface="Source Code Pro Light"/>
                <a:ea typeface="Source Code Pro Light"/>
                <a:cs typeface="Source Code Pro Light"/>
                <a:sym typeface="Source Code Pro Light"/>
              </a:rPr>
              <a:t>2038 → </a:t>
            </a:r>
            <a:r>
              <a:rPr lang="en" sz="1000">
                <a:solidFill>
                  <a:schemeClr val="lt1"/>
                </a:solidFill>
                <a:latin typeface="Source Code Pro Light"/>
                <a:ea typeface="Source Code Pro Light"/>
                <a:cs typeface="Source Code Pro Light"/>
                <a:sym typeface="Source Code Pro Light"/>
              </a:rPr>
              <a:t>1.37281538</a:t>
            </a:r>
            <a:endParaRPr sz="1000">
              <a:solidFill>
                <a:schemeClr val="lt1"/>
              </a:solidFill>
              <a:latin typeface="Source Code Pro Light"/>
              <a:ea typeface="Source Code Pro Light"/>
              <a:cs typeface="Source Code Pro Light"/>
              <a:sym typeface="Source Code Pro Light"/>
            </a:endParaRPr>
          </a:p>
          <a:p>
            <a:pPr indent="0" lvl="0" marL="0" rtl="0" algn="l">
              <a:spcBef>
                <a:spcPts val="0"/>
              </a:spcBef>
              <a:spcAft>
                <a:spcPts val="0"/>
              </a:spcAft>
              <a:buNone/>
            </a:pPr>
            <a:r>
              <a:rPr lang="en" sz="1000">
                <a:solidFill>
                  <a:schemeClr val="lt1"/>
                </a:solidFill>
                <a:latin typeface="Source Code Pro Light"/>
                <a:ea typeface="Source Code Pro Light"/>
                <a:cs typeface="Source Code Pro Light"/>
                <a:sym typeface="Source Code Pro Light"/>
              </a:rPr>
              <a:t>2039 → </a:t>
            </a:r>
            <a:r>
              <a:rPr lang="en" sz="1000">
                <a:solidFill>
                  <a:schemeClr val="lt1"/>
                </a:solidFill>
                <a:latin typeface="Source Code Pro Light"/>
                <a:ea typeface="Source Code Pro Light"/>
                <a:cs typeface="Source Code Pro Light"/>
                <a:sym typeface="Source Code Pro Light"/>
              </a:rPr>
              <a:t>1.401175723</a:t>
            </a:r>
            <a:endParaRPr sz="1000">
              <a:solidFill>
                <a:schemeClr val="lt1"/>
              </a:solidFill>
              <a:latin typeface="Source Code Pro Light"/>
              <a:ea typeface="Source Code Pro Light"/>
              <a:cs typeface="Source Code Pro Light"/>
              <a:sym typeface="Source Code Pro Light"/>
            </a:endParaRPr>
          </a:p>
          <a:p>
            <a:pPr indent="0" lvl="0" marL="0" rtl="0" algn="l">
              <a:spcBef>
                <a:spcPts val="0"/>
              </a:spcBef>
              <a:spcAft>
                <a:spcPts val="0"/>
              </a:spcAft>
              <a:buNone/>
            </a:pPr>
            <a:r>
              <a:rPr lang="en" sz="1000">
                <a:solidFill>
                  <a:schemeClr val="lt1"/>
                </a:solidFill>
                <a:latin typeface="Source Code Pro Light"/>
                <a:ea typeface="Source Code Pro Light"/>
                <a:cs typeface="Source Code Pro Light"/>
                <a:sym typeface="Source Code Pro Light"/>
              </a:rPr>
              <a:t>2040 → </a:t>
            </a:r>
            <a:r>
              <a:rPr lang="en" sz="1000">
                <a:solidFill>
                  <a:schemeClr val="lt1"/>
                </a:solidFill>
                <a:latin typeface="Source Code Pro Light"/>
                <a:ea typeface="Source Code Pro Light"/>
                <a:cs typeface="Source Code Pro Light"/>
                <a:sym typeface="Source Code Pro Light"/>
              </a:rPr>
              <a:t>1.429536066</a:t>
            </a:r>
            <a:endParaRPr sz="1000">
              <a:solidFill>
                <a:schemeClr val="lt1"/>
              </a:solidFill>
              <a:latin typeface="Source Code Pro Light"/>
              <a:ea typeface="Source Code Pro Light"/>
              <a:cs typeface="Source Code Pro Light"/>
              <a:sym typeface="Source Code Pro Light"/>
            </a:endParaRPr>
          </a:p>
          <a:p>
            <a:pPr indent="0" lvl="0" marL="0" rtl="0" algn="l">
              <a:spcBef>
                <a:spcPts val="0"/>
              </a:spcBef>
              <a:spcAft>
                <a:spcPts val="0"/>
              </a:spcAft>
              <a:buNone/>
            </a:pPr>
            <a:r>
              <a:rPr lang="en" sz="1000">
                <a:solidFill>
                  <a:schemeClr val="lt1"/>
                </a:solidFill>
                <a:latin typeface="Source Code Pro Light"/>
                <a:ea typeface="Source Code Pro Light"/>
                <a:cs typeface="Source Code Pro Light"/>
                <a:sym typeface="Source Code Pro Light"/>
              </a:rPr>
              <a:t>2041 → </a:t>
            </a:r>
            <a:r>
              <a:rPr lang="en" sz="1000">
                <a:solidFill>
                  <a:schemeClr val="lt1"/>
                </a:solidFill>
                <a:latin typeface="Source Code Pro Light"/>
                <a:ea typeface="Source Code Pro Light"/>
                <a:cs typeface="Source Code Pro Light"/>
                <a:sym typeface="Source Code Pro Light"/>
              </a:rPr>
              <a:t>1.457896409</a:t>
            </a:r>
            <a:endParaRPr sz="1000">
              <a:solidFill>
                <a:schemeClr val="lt1"/>
              </a:solidFill>
              <a:latin typeface="Source Code Pro Light"/>
              <a:ea typeface="Source Code Pro Light"/>
              <a:cs typeface="Source Code Pro Light"/>
              <a:sym typeface="Source Code Pro Light"/>
            </a:endParaRPr>
          </a:p>
          <a:p>
            <a:pPr indent="0" lvl="0" marL="0" rtl="0" algn="l">
              <a:spcBef>
                <a:spcPts val="0"/>
              </a:spcBef>
              <a:spcAft>
                <a:spcPts val="0"/>
              </a:spcAft>
              <a:buNone/>
            </a:pPr>
            <a:r>
              <a:rPr lang="en" sz="1000">
                <a:solidFill>
                  <a:schemeClr val="lt1"/>
                </a:solidFill>
                <a:latin typeface="Source Code Pro Light"/>
                <a:ea typeface="Source Code Pro Light"/>
                <a:cs typeface="Source Code Pro Light"/>
                <a:sym typeface="Source Code Pro Light"/>
              </a:rPr>
              <a:t>2042 → </a:t>
            </a:r>
            <a:r>
              <a:rPr lang="en" sz="1000">
                <a:solidFill>
                  <a:schemeClr val="lt1"/>
                </a:solidFill>
                <a:latin typeface="Source Code Pro Light"/>
                <a:ea typeface="Source Code Pro Light"/>
                <a:cs typeface="Source Code Pro Light"/>
                <a:sym typeface="Source Code Pro Light"/>
              </a:rPr>
              <a:t>1.486256752</a:t>
            </a:r>
            <a:endParaRPr sz="1000">
              <a:solidFill>
                <a:schemeClr val="lt1"/>
              </a:solidFill>
              <a:latin typeface="Source Code Pro Light"/>
              <a:ea typeface="Source Code Pro Light"/>
              <a:cs typeface="Source Code Pro Light"/>
              <a:sym typeface="Source Code Pro Light"/>
            </a:endParaRPr>
          </a:p>
          <a:p>
            <a:pPr indent="0" lvl="0" marL="0" rtl="0" algn="l">
              <a:spcBef>
                <a:spcPts val="0"/>
              </a:spcBef>
              <a:spcAft>
                <a:spcPts val="0"/>
              </a:spcAft>
              <a:buNone/>
            </a:pPr>
            <a:r>
              <a:rPr lang="en" sz="1000">
                <a:solidFill>
                  <a:schemeClr val="lt1"/>
                </a:solidFill>
                <a:latin typeface="Source Code Pro Light"/>
                <a:ea typeface="Source Code Pro Light"/>
                <a:cs typeface="Source Code Pro Light"/>
                <a:sym typeface="Source Code Pro Light"/>
              </a:rPr>
              <a:t>2043 → </a:t>
            </a:r>
            <a:r>
              <a:rPr lang="en" sz="1000">
                <a:solidFill>
                  <a:schemeClr val="lt1"/>
                </a:solidFill>
                <a:latin typeface="Source Code Pro Light"/>
                <a:ea typeface="Source Code Pro Light"/>
                <a:cs typeface="Source Code Pro Light"/>
                <a:sym typeface="Source Code Pro Light"/>
              </a:rPr>
              <a:t>1.514617096</a:t>
            </a:r>
            <a:endParaRPr sz="1000">
              <a:solidFill>
                <a:schemeClr val="lt1"/>
              </a:solidFill>
              <a:latin typeface="Source Code Pro Light"/>
              <a:ea typeface="Source Code Pro Light"/>
              <a:cs typeface="Source Code Pro Light"/>
              <a:sym typeface="Source Code Pro Light"/>
            </a:endParaRPr>
          </a:p>
          <a:p>
            <a:pPr indent="0" lvl="0" marL="0" rtl="0" algn="l">
              <a:spcBef>
                <a:spcPts val="0"/>
              </a:spcBef>
              <a:spcAft>
                <a:spcPts val="0"/>
              </a:spcAft>
              <a:buNone/>
            </a:pPr>
            <a:r>
              <a:rPr lang="en" sz="1000">
                <a:solidFill>
                  <a:schemeClr val="lt1"/>
                </a:solidFill>
                <a:latin typeface="Source Code Pro Light"/>
                <a:ea typeface="Source Code Pro Light"/>
                <a:cs typeface="Source Code Pro Light"/>
                <a:sym typeface="Source Code Pro Light"/>
              </a:rPr>
              <a:t>2044 → </a:t>
            </a:r>
            <a:r>
              <a:rPr lang="en" sz="1000">
                <a:solidFill>
                  <a:schemeClr val="lt1"/>
                </a:solidFill>
                <a:latin typeface="Source Code Pro Light"/>
                <a:ea typeface="Source Code Pro Light"/>
                <a:cs typeface="Source Code Pro Light"/>
                <a:sym typeface="Source Code Pro Light"/>
              </a:rPr>
              <a:t>1.542977439</a:t>
            </a:r>
            <a:endParaRPr sz="1000">
              <a:solidFill>
                <a:schemeClr val="lt1"/>
              </a:solidFill>
              <a:latin typeface="Source Code Pro Light"/>
              <a:ea typeface="Source Code Pro Light"/>
              <a:cs typeface="Source Code Pro Light"/>
              <a:sym typeface="Source Code Pro Light"/>
            </a:endParaRPr>
          </a:p>
          <a:p>
            <a:pPr indent="0" lvl="0" marL="0" rtl="0" algn="l">
              <a:spcBef>
                <a:spcPts val="0"/>
              </a:spcBef>
              <a:spcAft>
                <a:spcPts val="0"/>
              </a:spcAft>
              <a:buNone/>
            </a:pPr>
            <a:r>
              <a:rPr lang="en" sz="1000">
                <a:solidFill>
                  <a:schemeClr val="lt1"/>
                </a:solidFill>
                <a:latin typeface="Source Code Pro Light"/>
                <a:ea typeface="Source Code Pro Light"/>
                <a:cs typeface="Source Code Pro Light"/>
                <a:sym typeface="Source Code Pro Light"/>
              </a:rPr>
              <a:t>2045 → </a:t>
            </a:r>
            <a:r>
              <a:rPr lang="en" sz="1000">
                <a:solidFill>
                  <a:schemeClr val="lt1"/>
                </a:solidFill>
                <a:latin typeface="Source Code Pro Light"/>
                <a:ea typeface="Source Code Pro Light"/>
                <a:cs typeface="Source Code Pro Light"/>
                <a:sym typeface="Source Code Pro Light"/>
              </a:rPr>
              <a:t>1.571337782</a:t>
            </a:r>
            <a:endParaRPr sz="1000">
              <a:solidFill>
                <a:schemeClr val="lt1"/>
              </a:solidFill>
              <a:latin typeface="Source Code Pro Light"/>
              <a:ea typeface="Source Code Pro Light"/>
              <a:cs typeface="Source Code Pro Light"/>
              <a:sym typeface="Source Code Pro Light"/>
            </a:endParaRPr>
          </a:p>
          <a:p>
            <a:pPr indent="0" lvl="0" marL="0" rtl="0" algn="l">
              <a:spcBef>
                <a:spcPts val="0"/>
              </a:spcBef>
              <a:spcAft>
                <a:spcPts val="0"/>
              </a:spcAft>
              <a:buNone/>
            </a:pPr>
            <a:r>
              <a:rPr lang="en" sz="1000">
                <a:solidFill>
                  <a:schemeClr val="lt1"/>
                </a:solidFill>
                <a:latin typeface="Source Code Pro Light"/>
                <a:ea typeface="Source Code Pro Light"/>
                <a:cs typeface="Source Code Pro Light"/>
                <a:sym typeface="Source Code Pro Light"/>
              </a:rPr>
              <a:t>2046 → </a:t>
            </a:r>
            <a:r>
              <a:rPr lang="en" sz="1000">
                <a:solidFill>
                  <a:schemeClr val="lt1"/>
                </a:solidFill>
                <a:latin typeface="Source Code Pro Light"/>
                <a:ea typeface="Source Code Pro Light"/>
                <a:cs typeface="Source Code Pro Light"/>
                <a:sym typeface="Source Code Pro Light"/>
              </a:rPr>
              <a:t>1.599698125</a:t>
            </a:r>
            <a:endParaRPr sz="1000">
              <a:solidFill>
                <a:schemeClr val="lt1"/>
              </a:solidFill>
              <a:latin typeface="Source Code Pro Light"/>
              <a:ea typeface="Source Code Pro Light"/>
              <a:cs typeface="Source Code Pro Light"/>
              <a:sym typeface="Source Code Pro Light"/>
            </a:endParaRPr>
          </a:p>
          <a:p>
            <a:pPr indent="0" lvl="0" marL="0" rtl="0" algn="l">
              <a:spcBef>
                <a:spcPts val="0"/>
              </a:spcBef>
              <a:spcAft>
                <a:spcPts val="0"/>
              </a:spcAft>
              <a:buNone/>
            </a:pPr>
            <a:r>
              <a:rPr lang="en" sz="1000">
                <a:solidFill>
                  <a:schemeClr val="lt1"/>
                </a:solidFill>
                <a:latin typeface="Source Code Pro Light"/>
                <a:ea typeface="Source Code Pro Light"/>
                <a:cs typeface="Source Code Pro Light"/>
                <a:sym typeface="Source Code Pro Light"/>
              </a:rPr>
              <a:t>2047 → </a:t>
            </a:r>
            <a:r>
              <a:rPr lang="en" sz="1000">
                <a:solidFill>
                  <a:schemeClr val="lt1"/>
                </a:solidFill>
                <a:latin typeface="Source Code Pro Light"/>
                <a:ea typeface="Source Code Pro Light"/>
                <a:cs typeface="Source Code Pro Light"/>
                <a:sym typeface="Source Code Pro Light"/>
              </a:rPr>
              <a:t>1.628058468</a:t>
            </a:r>
            <a:endParaRPr sz="1000">
              <a:solidFill>
                <a:schemeClr val="lt1"/>
              </a:solidFill>
              <a:latin typeface="Source Code Pro Light"/>
              <a:ea typeface="Source Code Pro Light"/>
              <a:cs typeface="Source Code Pro Light"/>
              <a:sym typeface="Source Code Pro Light"/>
            </a:endParaRPr>
          </a:p>
          <a:p>
            <a:pPr indent="0" lvl="0" marL="0" rtl="0" algn="l">
              <a:spcBef>
                <a:spcPts val="0"/>
              </a:spcBef>
              <a:spcAft>
                <a:spcPts val="0"/>
              </a:spcAft>
              <a:buNone/>
            </a:pPr>
            <a:r>
              <a:rPr lang="en" sz="1000">
                <a:solidFill>
                  <a:schemeClr val="lt1"/>
                </a:solidFill>
                <a:latin typeface="Source Code Pro Light"/>
                <a:ea typeface="Source Code Pro Light"/>
                <a:cs typeface="Source Code Pro Light"/>
                <a:sym typeface="Source Code Pro Light"/>
              </a:rPr>
              <a:t>2048 → </a:t>
            </a:r>
            <a:r>
              <a:rPr lang="en" sz="1000">
                <a:solidFill>
                  <a:schemeClr val="lt1"/>
                </a:solidFill>
                <a:latin typeface="Source Code Pro Light"/>
                <a:ea typeface="Source Code Pro Light"/>
                <a:cs typeface="Source Code Pro Light"/>
                <a:sym typeface="Source Code Pro Light"/>
              </a:rPr>
              <a:t>1.656418812</a:t>
            </a:r>
            <a:endParaRPr sz="1000">
              <a:solidFill>
                <a:schemeClr val="lt1"/>
              </a:solidFill>
              <a:latin typeface="Source Code Pro Light"/>
              <a:ea typeface="Source Code Pro Light"/>
              <a:cs typeface="Source Code Pro Light"/>
              <a:sym typeface="Source Code Pro Light"/>
            </a:endParaRPr>
          </a:p>
          <a:p>
            <a:pPr indent="0" lvl="0" marL="0" rtl="0" algn="l">
              <a:spcBef>
                <a:spcPts val="0"/>
              </a:spcBef>
              <a:spcAft>
                <a:spcPts val="0"/>
              </a:spcAft>
              <a:buNone/>
            </a:pPr>
            <a:r>
              <a:rPr lang="en" sz="1000">
                <a:solidFill>
                  <a:schemeClr val="lt1"/>
                </a:solidFill>
                <a:latin typeface="Source Code Pro Light"/>
                <a:ea typeface="Source Code Pro Light"/>
                <a:cs typeface="Source Code Pro Light"/>
                <a:sym typeface="Source Code Pro Light"/>
              </a:rPr>
              <a:t>2049 → </a:t>
            </a:r>
            <a:r>
              <a:rPr lang="en" sz="1000">
                <a:solidFill>
                  <a:schemeClr val="lt1"/>
                </a:solidFill>
                <a:latin typeface="Source Code Pro Light"/>
                <a:ea typeface="Source Code Pro Light"/>
                <a:cs typeface="Source Code Pro Light"/>
                <a:sym typeface="Source Code Pro Light"/>
              </a:rPr>
              <a:t>1.684779155</a:t>
            </a:r>
            <a:endParaRPr sz="1000">
              <a:solidFill>
                <a:schemeClr val="lt1"/>
              </a:solidFill>
              <a:latin typeface="Source Code Pro Light"/>
              <a:ea typeface="Source Code Pro Light"/>
              <a:cs typeface="Source Code Pro Light"/>
              <a:sym typeface="Source Code Pro Light"/>
            </a:endParaRPr>
          </a:p>
          <a:p>
            <a:pPr indent="0" lvl="0" marL="0" rtl="0" algn="l">
              <a:spcBef>
                <a:spcPts val="0"/>
              </a:spcBef>
              <a:spcAft>
                <a:spcPts val="0"/>
              </a:spcAft>
              <a:buNone/>
            </a:pPr>
            <a:r>
              <a:rPr lang="en" sz="1000">
                <a:solidFill>
                  <a:schemeClr val="lt1"/>
                </a:solidFill>
                <a:latin typeface="Source Code Pro Light"/>
                <a:ea typeface="Source Code Pro Light"/>
                <a:cs typeface="Source Code Pro Light"/>
                <a:sym typeface="Source Code Pro Light"/>
              </a:rPr>
              <a:t>2050 → </a:t>
            </a:r>
            <a:r>
              <a:rPr lang="en" sz="1000">
                <a:solidFill>
                  <a:schemeClr val="lt1"/>
                </a:solidFill>
                <a:latin typeface="Source Code Pro Light"/>
                <a:ea typeface="Source Code Pro Light"/>
                <a:cs typeface="Source Code Pro Light"/>
                <a:sym typeface="Source Code Pro Light"/>
              </a:rPr>
              <a:t>1.713139498</a:t>
            </a:r>
            <a:endParaRPr sz="1000">
              <a:solidFill>
                <a:schemeClr val="lt1"/>
              </a:solidFill>
              <a:latin typeface="Source Code Pro Light"/>
              <a:ea typeface="Source Code Pro Light"/>
              <a:cs typeface="Source Code Pro Light"/>
              <a:sym typeface="Source Code Pro Light"/>
            </a:endParaRPr>
          </a:p>
          <a:p>
            <a:pPr indent="0" lvl="0" marL="0" rtl="0" algn="l">
              <a:spcBef>
                <a:spcPts val="0"/>
              </a:spcBef>
              <a:spcAft>
                <a:spcPts val="0"/>
              </a:spcAft>
              <a:buNone/>
            </a:pPr>
            <a:r>
              <a:t/>
            </a:r>
            <a:endParaRPr sz="1000">
              <a:solidFill>
                <a:schemeClr val="lt1"/>
              </a:solidFill>
              <a:latin typeface="Source Code Pro Light"/>
              <a:ea typeface="Source Code Pro Light"/>
              <a:cs typeface="Source Code Pro Light"/>
              <a:sym typeface="Source Code Pro Light"/>
            </a:endParaRPr>
          </a:p>
        </p:txBody>
      </p:sp>
      <p:sp>
        <p:nvSpPr>
          <p:cNvPr id="1553" name="Google Shape;1553;p127"/>
          <p:cNvSpPr txBox="1"/>
          <p:nvPr/>
        </p:nvSpPr>
        <p:spPr>
          <a:xfrm>
            <a:off x="439550" y="780700"/>
            <a:ext cx="2230500" cy="887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100" u="sng">
                <a:solidFill>
                  <a:schemeClr val="lt1"/>
                </a:solidFill>
                <a:latin typeface="Source Code Pro"/>
                <a:ea typeface="Source Code Pro"/>
                <a:cs typeface="Source Code Pro"/>
                <a:sym typeface="Source Code Pro"/>
              </a:rPr>
              <a:t>Table 11-8</a:t>
            </a:r>
            <a:endParaRPr b="1" sz="1100" u="sng">
              <a:solidFill>
                <a:schemeClr val="lt1"/>
              </a:solidFill>
              <a:latin typeface="Source Code Pro"/>
              <a:ea typeface="Source Code Pro"/>
              <a:cs typeface="Source Code Pro"/>
              <a:sym typeface="Source Code Pro"/>
            </a:endParaRPr>
          </a:p>
          <a:p>
            <a:pPr indent="0" lvl="0" marL="0" rtl="0" algn="l">
              <a:spcBef>
                <a:spcPts val="0"/>
              </a:spcBef>
              <a:spcAft>
                <a:spcPts val="0"/>
              </a:spcAft>
              <a:buNone/>
            </a:pPr>
            <a:r>
              <a:rPr lang="en" sz="1100">
                <a:solidFill>
                  <a:schemeClr val="lt1"/>
                </a:solidFill>
                <a:latin typeface="Source Code Pro"/>
                <a:ea typeface="Source Code Pro"/>
                <a:cs typeface="Source Code Pro"/>
                <a:sym typeface="Source Code Pro"/>
              </a:rPr>
              <a:t>Low Cost = 758.10 [$M]</a:t>
            </a:r>
            <a:endParaRPr sz="1100">
              <a:solidFill>
                <a:schemeClr val="lt1"/>
              </a:solidFill>
              <a:latin typeface="Source Code Pro"/>
              <a:ea typeface="Source Code Pro"/>
              <a:cs typeface="Source Code Pro"/>
              <a:sym typeface="Source Code Pro"/>
            </a:endParaRPr>
          </a:p>
          <a:p>
            <a:pPr indent="0" lvl="0" marL="0" rtl="0" algn="l">
              <a:spcBef>
                <a:spcPts val="0"/>
              </a:spcBef>
              <a:spcAft>
                <a:spcPts val="0"/>
              </a:spcAft>
              <a:buNone/>
            </a:pPr>
            <a:r>
              <a:rPr lang="en" sz="1100">
                <a:solidFill>
                  <a:schemeClr val="lt1"/>
                </a:solidFill>
                <a:latin typeface="Source Code Pro"/>
                <a:ea typeface="Source Code Pro"/>
                <a:cs typeface="Source Code Pro"/>
                <a:sym typeface="Source Code Pro"/>
              </a:rPr>
              <a:t>Mean Cost = 979.29 [$M]</a:t>
            </a:r>
            <a:endParaRPr sz="1100">
              <a:solidFill>
                <a:schemeClr val="lt1"/>
              </a:solidFill>
              <a:latin typeface="Source Code Pro"/>
              <a:ea typeface="Source Code Pro"/>
              <a:cs typeface="Source Code Pro"/>
              <a:sym typeface="Source Code Pro"/>
            </a:endParaRPr>
          </a:p>
          <a:p>
            <a:pPr indent="0" lvl="0" marL="0" rtl="0" algn="l">
              <a:spcBef>
                <a:spcPts val="0"/>
              </a:spcBef>
              <a:spcAft>
                <a:spcPts val="0"/>
              </a:spcAft>
              <a:buNone/>
            </a:pPr>
            <a:r>
              <a:rPr lang="en" sz="1100">
                <a:solidFill>
                  <a:schemeClr val="lt1"/>
                </a:solidFill>
                <a:latin typeface="Source Code Pro"/>
                <a:ea typeface="Source Code Pro"/>
                <a:cs typeface="Source Code Pro"/>
                <a:sym typeface="Source Code Pro"/>
              </a:rPr>
              <a:t>High Cost = 1201.67 [$M]</a:t>
            </a:r>
            <a:endParaRPr sz="1100">
              <a:solidFill>
                <a:schemeClr val="lt1"/>
              </a:solidFill>
              <a:latin typeface="Source Code Pro"/>
              <a:ea typeface="Source Code Pro"/>
              <a:cs typeface="Source Code Pro"/>
              <a:sym typeface="Source Code Pro"/>
            </a:endParaRPr>
          </a:p>
        </p:txBody>
      </p:sp>
      <p:sp>
        <p:nvSpPr>
          <p:cNvPr id="1554" name="Google Shape;1554;p127"/>
          <p:cNvSpPr txBox="1"/>
          <p:nvPr/>
        </p:nvSpPr>
        <p:spPr>
          <a:xfrm>
            <a:off x="439550" y="1751650"/>
            <a:ext cx="2230500" cy="887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100" u="sng">
                <a:solidFill>
                  <a:schemeClr val="lt1"/>
                </a:solidFill>
                <a:latin typeface="Source Code Pro"/>
                <a:ea typeface="Source Code Pro"/>
                <a:cs typeface="Source Code Pro"/>
                <a:sym typeface="Source Code Pro"/>
              </a:rPr>
              <a:t>Table 11-9</a:t>
            </a:r>
            <a:endParaRPr b="1" sz="1100" u="sng">
              <a:solidFill>
                <a:schemeClr val="lt1"/>
              </a:solidFill>
              <a:latin typeface="Source Code Pro"/>
              <a:ea typeface="Source Code Pro"/>
              <a:cs typeface="Source Code Pro"/>
              <a:sym typeface="Source Code Pro"/>
            </a:endParaRPr>
          </a:p>
          <a:p>
            <a:pPr indent="0" lvl="0" marL="0" rtl="0" algn="l">
              <a:spcBef>
                <a:spcPts val="0"/>
              </a:spcBef>
              <a:spcAft>
                <a:spcPts val="0"/>
              </a:spcAft>
              <a:buNone/>
            </a:pPr>
            <a:r>
              <a:rPr lang="en" sz="1100">
                <a:solidFill>
                  <a:schemeClr val="lt1"/>
                </a:solidFill>
                <a:latin typeface="Source Code Pro"/>
                <a:ea typeface="Source Code Pro"/>
                <a:cs typeface="Source Code Pro"/>
                <a:sym typeface="Source Code Pro"/>
              </a:rPr>
              <a:t>Low Cost = 219.88 [$M]</a:t>
            </a:r>
            <a:endParaRPr sz="1100">
              <a:solidFill>
                <a:schemeClr val="lt1"/>
              </a:solidFill>
              <a:latin typeface="Source Code Pro"/>
              <a:ea typeface="Source Code Pro"/>
              <a:cs typeface="Source Code Pro"/>
              <a:sym typeface="Source Code Pro"/>
            </a:endParaRPr>
          </a:p>
          <a:p>
            <a:pPr indent="0" lvl="0" marL="0" rtl="0" algn="l">
              <a:spcBef>
                <a:spcPts val="0"/>
              </a:spcBef>
              <a:spcAft>
                <a:spcPts val="0"/>
              </a:spcAft>
              <a:buNone/>
            </a:pPr>
            <a:r>
              <a:rPr lang="en" sz="1100">
                <a:solidFill>
                  <a:schemeClr val="lt1"/>
                </a:solidFill>
                <a:latin typeface="Source Code Pro"/>
                <a:ea typeface="Source Code Pro"/>
                <a:cs typeface="Source Code Pro"/>
                <a:sym typeface="Source Code Pro"/>
              </a:rPr>
              <a:t>Mean Cost = 258.01 [$M]</a:t>
            </a:r>
            <a:endParaRPr sz="1100">
              <a:solidFill>
                <a:schemeClr val="lt1"/>
              </a:solidFill>
              <a:latin typeface="Source Code Pro"/>
              <a:ea typeface="Source Code Pro"/>
              <a:cs typeface="Source Code Pro"/>
              <a:sym typeface="Source Code Pro"/>
            </a:endParaRPr>
          </a:p>
          <a:p>
            <a:pPr indent="0" lvl="0" marL="0" rtl="0" algn="l">
              <a:spcBef>
                <a:spcPts val="0"/>
              </a:spcBef>
              <a:spcAft>
                <a:spcPts val="0"/>
              </a:spcAft>
              <a:buNone/>
            </a:pPr>
            <a:r>
              <a:rPr lang="en" sz="1100">
                <a:solidFill>
                  <a:schemeClr val="lt1"/>
                </a:solidFill>
                <a:latin typeface="Source Code Pro"/>
                <a:ea typeface="Source Code Pro"/>
                <a:cs typeface="Source Code Pro"/>
                <a:sym typeface="Source Code Pro"/>
              </a:rPr>
              <a:t>High Cost = 295.89 [$M]</a:t>
            </a:r>
            <a:endParaRPr sz="1100">
              <a:solidFill>
                <a:schemeClr val="lt1"/>
              </a:solidFill>
              <a:latin typeface="Source Code Pro"/>
              <a:ea typeface="Source Code Pro"/>
              <a:cs typeface="Source Code Pro"/>
              <a:sym typeface="Source Code Pro"/>
            </a:endParaRPr>
          </a:p>
        </p:txBody>
      </p:sp>
      <p:sp>
        <p:nvSpPr>
          <p:cNvPr id="1555" name="Google Shape;1555;p127"/>
          <p:cNvSpPr txBox="1"/>
          <p:nvPr/>
        </p:nvSpPr>
        <p:spPr>
          <a:xfrm>
            <a:off x="439550" y="2781675"/>
            <a:ext cx="2230500" cy="887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100" u="sng">
                <a:solidFill>
                  <a:schemeClr val="lt1"/>
                </a:solidFill>
                <a:latin typeface="Source Code Pro"/>
                <a:ea typeface="Source Code Pro"/>
                <a:cs typeface="Source Code Pro"/>
                <a:sym typeface="Source Code Pro"/>
              </a:rPr>
              <a:t>Table 11-14</a:t>
            </a:r>
            <a:endParaRPr b="1" sz="1100" u="sng">
              <a:solidFill>
                <a:schemeClr val="lt1"/>
              </a:solidFill>
              <a:latin typeface="Source Code Pro"/>
              <a:ea typeface="Source Code Pro"/>
              <a:cs typeface="Source Code Pro"/>
              <a:sym typeface="Source Code Pro"/>
            </a:endParaRPr>
          </a:p>
          <a:p>
            <a:pPr indent="0" lvl="0" marL="0" rtl="0" algn="l">
              <a:spcBef>
                <a:spcPts val="0"/>
              </a:spcBef>
              <a:spcAft>
                <a:spcPts val="0"/>
              </a:spcAft>
              <a:buNone/>
            </a:pPr>
            <a:r>
              <a:rPr lang="en" sz="1100">
                <a:solidFill>
                  <a:schemeClr val="lt1"/>
                </a:solidFill>
                <a:latin typeface="Source Code Pro"/>
                <a:ea typeface="Source Code Pro"/>
                <a:cs typeface="Source Code Pro"/>
                <a:sym typeface="Source Code Pro"/>
              </a:rPr>
              <a:t>Low Cost = 94.11 [$M]</a:t>
            </a:r>
            <a:endParaRPr sz="1100">
              <a:solidFill>
                <a:schemeClr val="lt1"/>
              </a:solidFill>
              <a:latin typeface="Source Code Pro"/>
              <a:ea typeface="Source Code Pro"/>
              <a:cs typeface="Source Code Pro"/>
              <a:sym typeface="Source Code Pro"/>
            </a:endParaRPr>
          </a:p>
          <a:p>
            <a:pPr indent="0" lvl="0" marL="0" rtl="0" algn="l">
              <a:spcBef>
                <a:spcPts val="0"/>
              </a:spcBef>
              <a:spcAft>
                <a:spcPts val="0"/>
              </a:spcAft>
              <a:buNone/>
            </a:pPr>
            <a:r>
              <a:rPr lang="en" sz="1100">
                <a:solidFill>
                  <a:schemeClr val="lt1"/>
                </a:solidFill>
                <a:latin typeface="Source Code Pro"/>
                <a:ea typeface="Source Code Pro"/>
                <a:cs typeface="Source Code Pro"/>
                <a:sym typeface="Source Code Pro"/>
              </a:rPr>
              <a:t>Mean Cost = 136.06 [$M]</a:t>
            </a:r>
            <a:endParaRPr sz="1100">
              <a:solidFill>
                <a:schemeClr val="lt1"/>
              </a:solidFill>
              <a:latin typeface="Source Code Pro"/>
              <a:ea typeface="Source Code Pro"/>
              <a:cs typeface="Source Code Pro"/>
              <a:sym typeface="Source Code Pro"/>
            </a:endParaRPr>
          </a:p>
          <a:p>
            <a:pPr indent="0" lvl="0" marL="0" rtl="0" algn="l">
              <a:spcBef>
                <a:spcPts val="0"/>
              </a:spcBef>
              <a:spcAft>
                <a:spcPts val="0"/>
              </a:spcAft>
              <a:buNone/>
            </a:pPr>
            <a:r>
              <a:rPr lang="en" sz="1100">
                <a:solidFill>
                  <a:schemeClr val="lt1"/>
                </a:solidFill>
                <a:latin typeface="Source Code Pro"/>
                <a:ea typeface="Source Code Pro"/>
                <a:cs typeface="Source Code Pro"/>
                <a:sym typeface="Source Code Pro"/>
              </a:rPr>
              <a:t>High Cost = 176.40 [$M]</a:t>
            </a:r>
            <a:endParaRPr sz="1100">
              <a:solidFill>
                <a:schemeClr val="lt1"/>
              </a:solidFill>
              <a:latin typeface="Source Code Pro"/>
              <a:ea typeface="Source Code Pro"/>
              <a:cs typeface="Source Code Pro"/>
              <a:sym typeface="Source Code Pro"/>
            </a:endParaRPr>
          </a:p>
        </p:txBody>
      </p:sp>
      <p:sp>
        <p:nvSpPr>
          <p:cNvPr id="1556" name="Google Shape;1556;p127"/>
          <p:cNvSpPr txBox="1"/>
          <p:nvPr/>
        </p:nvSpPr>
        <p:spPr>
          <a:xfrm>
            <a:off x="439550" y="3811700"/>
            <a:ext cx="2230500" cy="887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100" u="sng">
                <a:solidFill>
                  <a:schemeClr val="lt1"/>
                </a:solidFill>
                <a:latin typeface="Source Code Pro"/>
                <a:ea typeface="Source Code Pro"/>
                <a:cs typeface="Source Code Pro"/>
                <a:sym typeface="Source Code Pro"/>
              </a:rPr>
              <a:t>Table 11-28</a:t>
            </a:r>
            <a:endParaRPr b="1" sz="1100" u="sng">
              <a:solidFill>
                <a:schemeClr val="lt1"/>
              </a:solidFill>
              <a:latin typeface="Source Code Pro"/>
              <a:ea typeface="Source Code Pro"/>
              <a:cs typeface="Source Code Pro"/>
              <a:sym typeface="Source Code Pro"/>
            </a:endParaRPr>
          </a:p>
          <a:p>
            <a:pPr indent="0" lvl="0" marL="0" rtl="0" algn="l">
              <a:spcBef>
                <a:spcPts val="0"/>
              </a:spcBef>
              <a:spcAft>
                <a:spcPts val="0"/>
              </a:spcAft>
              <a:buNone/>
            </a:pPr>
            <a:r>
              <a:rPr lang="en" sz="1100">
                <a:solidFill>
                  <a:schemeClr val="lt1"/>
                </a:solidFill>
                <a:latin typeface="Source Code Pro"/>
                <a:ea typeface="Source Code Pro"/>
                <a:cs typeface="Source Code Pro"/>
                <a:sym typeface="Source Code Pro"/>
              </a:rPr>
              <a:t>Low Cost = 164.89 [$M]</a:t>
            </a:r>
            <a:endParaRPr sz="1100">
              <a:solidFill>
                <a:schemeClr val="lt1"/>
              </a:solidFill>
              <a:latin typeface="Source Code Pro"/>
              <a:ea typeface="Source Code Pro"/>
              <a:cs typeface="Source Code Pro"/>
              <a:sym typeface="Source Code Pro"/>
            </a:endParaRPr>
          </a:p>
          <a:p>
            <a:pPr indent="0" lvl="0" marL="0" rtl="0" algn="l">
              <a:spcBef>
                <a:spcPts val="0"/>
              </a:spcBef>
              <a:spcAft>
                <a:spcPts val="0"/>
              </a:spcAft>
              <a:buNone/>
            </a:pPr>
            <a:r>
              <a:rPr lang="en" sz="1100">
                <a:solidFill>
                  <a:schemeClr val="lt1"/>
                </a:solidFill>
                <a:latin typeface="Source Code Pro"/>
                <a:ea typeface="Source Code Pro"/>
                <a:cs typeface="Source Code Pro"/>
                <a:sym typeface="Source Code Pro"/>
              </a:rPr>
              <a:t>Mean Cost = 205.63 [$M]</a:t>
            </a:r>
            <a:endParaRPr sz="1100">
              <a:solidFill>
                <a:schemeClr val="lt1"/>
              </a:solidFill>
              <a:latin typeface="Source Code Pro"/>
              <a:ea typeface="Source Code Pro"/>
              <a:cs typeface="Source Code Pro"/>
              <a:sym typeface="Source Code Pro"/>
            </a:endParaRPr>
          </a:p>
          <a:p>
            <a:pPr indent="0" lvl="0" marL="0" rtl="0" algn="l">
              <a:spcBef>
                <a:spcPts val="0"/>
              </a:spcBef>
              <a:spcAft>
                <a:spcPts val="0"/>
              </a:spcAft>
              <a:buNone/>
            </a:pPr>
            <a:r>
              <a:rPr lang="en" sz="1100">
                <a:solidFill>
                  <a:schemeClr val="lt1"/>
                </a:solidFill>
                <a:latin typeface="Source Code Pro"/>
                <a:ea typeface="Source Code Pro"/>
                <a:cs typeface="Source Code Pro"/>
                <a:sym typeface="Source Code Pro"/>
              </a:rPr>
              <a:t>High Cost = 246.36 [$M]</a:t>
            </a:r>
            <a:endParaRPr sz="1100">
              <a:solidFill>
                <a:schemeClr val="lt1"/>
              </a:solidFill>
              <a:latin typeface="Source Code Pro"/>
              <a:ea typeface="Source Code Pro"/>
              <a:cs typeface="Source Code Pro"/>
              <a:sym typeface="Source Code Pro"/>
            </a:endParaRPr>
          </a:p>
        </p:txBody>
      </p:sp>
      <p:sp>
        <p:nvSpPr>
          <p:cNvPr id="1557" name="Google Shape;1557;p127"/>
          <p:cNvSpPr txBox="1"/>
          <p:nvPr/>
        </p:nvSpPr>
        <p:spPr>
          <a:xfrm>
            <a:off x="3240925" y="1445100"/>
            <a:ext cx="2873400" cy="1056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100" u="sng">
                <a:solidFill>
                  <a:schemeClr val="lt1"/>
                </a:solidFill>
                <a:latin typeface="Source Code Pro"/>
                <a:ea typeface="Source Code Pro"/>
                <a:cs typeface="Source Code Pro"/>
                <a:sym typeface="Source Code Pro"/>
              </a:rPr>
              <a:t>Combined Cost</a:t>
            </a:r>
            <a:endParaRPr b="1" sz="1100" u="sng">
              <a:solidFill>
                <a:schemeClr val="lt1"/>
              </a:solidFill>
              <a:latin typeface="Source Code Pro"/>
              <a:ea typeface="Source Code Pro"/>
              <a:cs typeface="Source Code Pro"/>
              <a:sym typeface="Source Code Pro"/>
            </a:endParaRPr>
          </a:p>
          <a:p>
            <a:pPr indent="0" lvl="0" marL="0" rtl="0" algn="l">
              <a:spcBef>
                <a:spcPts val="0"/>
              </a:spcBef>
              <a:spcAft>
                <a:spcPts val="0"/>
              </a:spcAft>
              <a:buNone/>
            </a:pPr>
            <a:r>
              <a:rPr lang="en" sz="1100">
                <a:solidFill>
                  <a:schemeClr val="lt1"/>
                </a:solidFill>
                <a:latin typeface="Source Code Pro"/>
                <a:ea typeface="Source Code Pro"/>
                <a:cs typeface="Source Code Pro"/>
                <a:sym typeface="Source Code Pro"/>
              </a:rPr>
              <a:t>Low Cost = 1349.80 [$M]</a:t>
            </a:r>
            <a:endParaRPr sz="1100">
              <a:solidFill>
                <a:schemeClr val="lt1"/>
              </a:solidFill>
              <a:latin typeface="Source Code Pro"/>
              <a:ea typeface="Source Code Pro"/>
              <a:cs typeface="Source Code Pro"/>
              <a:sym typeface="Source Code Pro"/>
            </a:endParaRPr>
          </a:p>
          <a:p>
            <a:pPr indent="0" lvl="0" marL="0" rtl="0" algn="l">
              <a:spcBef>
                <a:spcPts val="0"/>
              </a:spcBef>
              <a:spcAft>
                <a:spcPts val="0"/>
              </a:spcAft>
              <a:buNone/>
            </a:pPr>
            <a:r>
              <a:rPr lang="en" sz="1100">
                <a:solidFill>
                  <a:schemeClr val="lt1"/>
                </a:solidFill>
                <a:latin typeface="Source Code Pro"/>
                <a:ea typeface="Source Code Pro"/>
                <a:cs typeface="Source Code Pro"/>
                <a:sym typeface="Source Code Pro"/>
              </a:rPr>
              <a:t>Mean Cost = 1578.99 [$M]</a:t>
            </a:r>
            <a:endParaRPr sz="1100">
              <a:solidFill>
                <a:schemeClr val="lt1"/>
              </a:solidFill>
              <a:latin typeface="Source Code Pro"/>
              <a:ea typeface="Source Code Pro"/>
              <a:cs typeface="Source Code Pro"/>
              <a:sym typeface="Source Code Pro"/>
            </a:endParaRPr>
          </a:p>
          <a:p>
            <a:pPr indent="0" lvl="0" marL="0" rtl="0" algn="l">
              <a:spcBef>
                <a:spcPts val="0"/>
              </a:spcBef>
              <a:spcAft>
                <a:spcPts val="0"/>
              </a:spcAft>
              <a:buNone/>
            </a:pPr>
            <a:r>
              <a:rPr lang="en" sz="1100">
                <a:solidFill>
                  <a:schemeClr val="lt1"/>
                </a:solidFill>
                <a:latin typeface="Source Code Pro"/>
                <a:ea typeface="Source Code Pro"/>
                <a:cs typeface="Source Code Pro"/>
                <a:sym typeface="Source Code Pro"/>
              </a:rPr>
              <a:t>High Cost = 1844.80 [$M]</a:t>
            </a:r>
            <a:endParaRPr sz="1100">
              <a:solidFill>
                <a:schemeClr val="lt1"/>
              </a:solidFill>
              <a:latin typeface="Source Code Pro"/>
              <a:ea typeface="Source Code Pro"/>
              <a:cs typeface="Source Code Pro"/>
              <a:sym typeface="Source Code Pro"/>
            </a:endParaRPr>
          </a:p>
          <a:p>
            <a:pPr indent="0" lvl="0" marL="0" rtl="0" algn="l">
              <a:spcBef>
                <a:spcPts val="0"/>
              </a:spcBef>
              <a:spcAft>
                <a:spcPts val="0"/>
              </a:spcAft>
              <a:buNone/>
            </a:pPr>
            <a:r>
              <a:rPr lang="en" sz="1100">
                <a:solidFill>
                  <a:schemeClr val="lt1"/>
                </a:solidFill>
                <a:latin typeface="Source Code Pro"/>
                <a:ea typeface="Source Code Pro"/>
                <a:cs typeface="Source Code Pro"/>
                <a:sym typeface="Source Code Pro"/>
              </a:rPr>
              <a:t>70% Conf Cost = 1619.05 [$M]</a:t>
            </a:r>
            <a:endParaRPr sz="1100">
              <a:solidFill>
                <a:schemeClr val="lt1"/>
              </a:solidFill>
              <a:latin typeface="Source Code Pro"/>
              <a:ea typeface="Source Code Pro"/>
              <a:cs typeface="Source Code Pro"/>
              <a:sym typeface="Source Code Pro"/>
            </a:endParaRPr>
          </a:p>
        </p:txBody>
      </p:sp>
      <p:sp>
        <p:nvSpPr>
          <p:cNvPr id="1558" name="Google Shape;1558;p127"/>
          <p:cNvSpPr txBox="1"/>
          <p:nvPr/>
        </p:nvSpPr>
        <p:spPr>
          <a:xfrm>
            <a:off x="3240925" y="2590200"/>
            <a:ext cx="2873400" cy="1056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100" u="sng">
                <a:solidFill>
                  <a:schemeClr val="lt1"/>
                </a:solidFill>
                <a:latin typeface="Source Code Pro"/>
                <a:ea typeface="Source Code Pro"/>
                <a:cs typeface="Source Code Pro"/>
                <a:sym typeface="Source Code Pro"/>
              </a:rPr>
              <a:t>Final Cost (w/ 30% Margin)</a:t>
            </a:r>
            <a:endParaRPr b="1" sz="1100" u="sng">
              <a:solidFill>
                <a:schemeClr val="lt1"/>
              </a:solidFill>
              <a:latin typeface="Source Code Pro"/>
              <a:ea typeface="Source Code Pro"/>
              <a:cs typeface="Source Code Pro"/>
              <a:sym typeface="Source Code Pro"/>
            </a:endParaRPr>
          </a:p>
          <a:p>
            <a:pPr indent="0" lvl="0" marL="0" rtl="0" algn="l">
              <a:spcBef>
                <a:spcPts val="0"/>
              </a:spcBef>
              <a:spcAft>
                <a:spcPts val="0"/>
              </a:spcAft>
              <a:buNone/>
            </a:pPr>
            <a:r>
              <a:rPr lang="en" sz="1100">
                <a:solidFill>
                  <a:schemeClr val="lt1"/>
                </a:solidFill>
                <a:latin typeface="Source Code Pro"/>
                <a:ea typeface="Source Code Pro"/>
                <a:cs typeface="Source Code Pro"/>
                <a:sym typeface="Source Code Pro"/>
              </a:rPr>
              <a:t>Low Cost = 1754.73 [$M]</a:t>
            </a:r>
            <a:endParaRPr sz="1100">
              <a:solidFill>
                <a:schemeClr val="lt1"/>
              </a:solidFill>
              <a:latin typeface="Source Code Pro"/>
              <a:ea typeface="Source Code Pro"/>
              <a:cs typeface="Source Code Pro"/>
              <a:sym typeface="Source Code Pro"/>
            </a:endParaRPr>
          </a:p>
          <a:p>
            <a:pPr indent="0" lvl="0" marL="0" rtl="0" algn="l">
              <a:spcBef>
                <a:spcPts val="0"/>
              </a:spcBef>
              <a:spcAft>
                <a:spcPts val="0"/>
              </a:spcAft>
              <a:buNone/>
            </a:pPr>
            <a:r>
              <a:rPr lang="en" sz="1100">
                <a:solidFill>
                  <a:schemeClr val="lt1"/>
                </a:solidFill>
                <a:latin typeface="Source Code Pro"/>
                <a:ea typeface="Source Code Pro"/>
                <a:cs typeface="Source Code Pro"/>
                <a:sym typeface="Source Code Pro"/>
              </a:rPr>
              <a:t>Mean Cost = 2052.69 [$M]</a:t>
            </a:r>
            <a:endParaRPr sz="1100">
              <a:solidFill>
                <a:schemeClr val="lt1"/>
              </a:solidFill>
              <a:latin typeface="Source Code Pro"/>
              <a:ea typeface="Source Code Pro"/>
              <a:cs typeface="Source Code Pro"/>
              <a:sym typeface="Source Code Pro"/>
            </a:endParaRPr>
          </a:p>
          <a:p>
            <a:pPr indent="0" lvl="0" marL="0" rtl="0" algn="l">
              <a:spcBef>
                <a:spcPts val="0"/>
              </a:spcBef>
              <a:spcAft>
                <a:spcPts val="0"/>
              </a:spcAft>
              <a:buNone/>
            </a:pPr>
            <a:r>
              <a:rPr lang="en" sz="1100">
                <a:solidFill>
                  <a:schemeClr val="lt1"/>
                </a:solidFill>
                <a:latin typeface="Source Code Pro"/>
                <a:ea typeface="Source Code Pro"/>
                <a:cs typeface="Source Code Pro"/>
                <a:sym typeface="Source Code Pro"/>
              </a:rPr>
              <a:t>High Cost = 2398.24 [$M]</a:t>
            </a:r>
            <a:endParaRPr sz="1100">
              <a:solidFill>
                <a:schemeClr val="lt1"/>
              </a:solidFill>
              <a:latin typeface="Source Code Pro"/>
              <a:ea typeface="Source Code Pro"/>
              <a:cs typeface="Source Code Pro"/>
              <a:sym typeface="Source Code Pro"/>
            </a:endParaRPr>
          </a:p>
          <a:p>
            <a:pPr indent="0" lvl="0" marL="0" rtl="0" algn="l">
              <a:spcBef>
                <a:spcPts val="0"/>
              </a:spcBef>
              <a:spcAft>
                <a:spcPts val="0"/>
              </a:spcAft>
              <a:buNone/>
            </a:pPr>
            <a:r>
              <a:rPr lang="en" sz="1100">
                <a:solidFill>
                  <a:schemeClr val="lt1"/>
                </a:solidFill>
                <a:latin typeface="Source Code Pro"/>
                <a:ea typeface="Source Code Pro"/>
                <a:cs typeface="Source Code Pro"/>
                <a:sym typeface="Source Code Pro"/>
              </a:rPr>
              <a:t>70% Conf Cost = 2104.76 [$M]</a:t>
            </a:r>
            <a:endParaRPr sz="1100">
              <a:solidFill>
                <a:schemeClr val="lt1"/>
              </a:solidFill>
              <a:latin typeface="Source Code Pro"/>
              <a:ea typeface="Source Code Pro"/>
              <a:cs typeface="Source Code Pro"/>
              <a:sym typeface="Source Code Pro"/>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2" name="Shape 1562"/>
        <p:cNvGrpSpPr/>
        <p:nvPr/>
      </p:nvGrpSpPr>
      <p:grpSpPr>
        <a:xfrm>
          <a:off x="0" y="0"/>
          <a:ext cx="0" cy="0"/>
          <a:chOff x="0" y="0"/>
          <a:chExt cx="0" cy="0"/>
        </a:xfrm>
      </p:grpSpPr>
      <p:sp>
        <p:nvSpPr>
          <p:cNvPr id="1563" name="Google Shape;1563;p128"/>
          <p:cNvSpPr txBox="1"/>
          <p:nvPr>
            <p:ph type="title"/>
          </p:nvPr>
        </p:nvSpPr>
        <p:spPr>
          <a:xfrm>
            <a:off x="720000" y="3363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Risk List</a:t>
            </a:r>
            <a:endParaRPr/>
          </a:p>
        </p:txBody>
      </p:sp>
      <p:sp>
        <p:nvSpPr>
          <p:cNvPr id="1564" name="Google Shape;1564;p128"/>
          <p:cNvSpPr txBox="1"/>
          <p:nvPr>
            <p:ph idx="12" type="sldNum"/>
          </p:nvPr>
        </p:nvSpPr>
        <p:spPr>
          <a:xfrm>
            <a:off x="8423996" y="458670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graphicFrame>
        <p:nvGraphicFramePr>
          <p:cNvPr id="1565" name="Google Shape;1565;p128"/>
          <p:cNvGraphicFramePr/>
          <p:nvPr/>
        </p:nvGraphicFramePr>
        <p:xfrm>
          <a:off x="292250" y="909000"/>
          <a:ext cx="3000000" cy="3000000"/>
        </p:xfrm>
        <a:graphic>
          <a:graphicData uri="http://schemas.openxmlformats.org/drawingml/2006/table">
            <a:tbl>
              <a:tblPr>
                <a:noFill/>
                <a:tableStyleId>{5D969E6B-EDC6-4476-8B36-B8EEAB4C9212}</a:tableStyleId>
              </a:tblPr>
              <a:tblGrid>
                <a:gridCol w="551850"/>
                <a:gridCol w="3211900"/>
                <a:gridCol w="820900"/>
                <a:gridCol w="410350"/>
                <a:gridCol w="382850"/>
                <a:gridCol w="3013975"/>
              </a:tblGrid>
              <a:tr h="200025">
                <a:tc>
                  <a:txBody>
                    <a:bodyPr/>
                    <a:lstStyle/>
                    <a:p>
                      <a:pPr indent="0" lvl="0" marL="0" rtl="0" algn="ctr">
                        <a:lnSpc>
                          <a:spcPct val="115000"/>
                        </a:lnSpc>
                        <a:spcBef>
                          <a:spcPts val="0"/>
                        </a:spcBef>
                        <a:spcAft>
                          <a:spcPts val="0"/>
                        </a:spcAft>
                        <a:buNone/>
                      </a:pPr>
                      <a:r>
                        <a:rPr lang="en" sz="1000">
                          <a:solidFill>
                            <a:srgbClr val="FFFFFF"/>
                          </a:solidFill>
                        </a:rPr>
                        <a:t>#</a:t>
                      </a:r>
                      <a:endParaRPr sz="1000">
                        <a:solidFill>
                          <a:srgbClr val="FFFFFF"/>
                        </a:solidFill>
                      </a:endParaRPr>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9525">
                      <a:solidFill>
                        <a:schemeClr val="lt2"/>
                      </a:solidFill>
                      <a:prstDash val="solid"/>
                      <a:round/>
                      <a:headEnd len="sm" w="sm" type="none"/>
                      <a:tailEnd len="sm" w="sm" type="none"/>
                    </a:lnB>
                    <a:solidFill>
                      <a:srgbClr val="0B5394"/>
                    </a:solidFill>
                  </a:tcPr>
                </a:tc>
                <a:tc>
                  <a:txBody>
                    <a:bodyPr/>
                    <a:lstStyle/>
                    <a:p>
                      <a:pPr indent="0" lvl="0" marL="0" rtl="0" algn="l">
                        <a:lnSpc>
                          <a:spcPct val="115000"/>
                        </a:lnSpc>
                        <a:spcBef>
                          <a:spcPts val="0"/>
                        </a:spcBef>
                        <a:spcAft>
                          <a:spcPts val="0"/>
                        </a:spcAft>
                        <a:buNone/>
                      </a:pPr>
                      <a:r>
                        <a:rPr lang="en" sz="1000">
                          <a:solidFill>
                            <a:srgbClr val="FFFFFF"/>
                          </a:solidFill>
                        </a:rPr>
                        <a:t>Risk</a:t>
                      </a:r>
                      <a:endParaRPr sz="1000">
                        <a:solidFill>
                          <a:srgbClr val="FFFFFF"/>
                        </a:solidFill>
                      </a:endParaRPr>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9525">
                      <a:solidFill>
                        <a:schemeClr val="lt2"/>
                      </a:solidFill>
                      <a:prstDash val="solid"/>
                      <a:round/>
                      <a:headEnd len="sm" w="sm" type="none"/>
                      <a:tailEnd len="sm" w="sm" type="none"/>
                    </a:lnB>
                    <a:solidFill>
                      <a:srgbClr val="0B5394"/>
                    </a:solidFill>
                  </a:tcPr>
                </a:tc>
                <a:tc>
                  <a:txBody>
                    <a:bodyPr/>
                    <a:lstStyle/>
                    <a:p>
                      <a:pPr indent="0" lvl="0" marL="0" rtl="0" algn="l">
                        <a:lnSpc>
                          <a:spcPct val="115000"/>
                        </a:lnSpc>
                        <a:spcBef>
                          <a:spcPts val="0"/>
                        </a:spcBef>
                        <a:spcAft>
                          <a:spcPts val="0"/>
                        </a:spcAft>
                        <a:buNone/>
                      </a:pPr>
                      <a:r>
                        <a:rPr lang="en" sz="1000">
                          <a:solidFill>
                            <a:srgbClr val="FFFFFF"/>
                          </a:solidFill>
                        </a:rPr>
                        <a:t>Type</a:t>
                      </a:r>
                      <a:endParaRPr sz="1000">
                        <a:solidFill>
                          <a:srgbClr val="FFFFFF"/>
                        </a:solidFill>
                      </a:endParaRPr>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9525">
                      <a:solidFill>
                        <a:schemeClr val="lt2"/>
                      </a:solidFill>
                      <a:prstDash val="solid"/>
                      <a:round/>
                      <a:headEnd len="sm" w="sm" type="none"/>
                      <a:tailEnd len="sm" w="sm" type="none"/>
                    </a:lnB>
                    <a:solidFill>
                      <a:srgbClr val="0B5394"/>
                    </a:solidFill>
                  </a:tcPr>
                </a:tc>
                <a:tc>
                  <a:txBody>
                    <a:bodyPr/>
                    <a:lstStyle/>
                    <a:p>
                      <a:pPr indent="0" lvl="0" marL="0" rtl="0" algn="l">
                        <a:lnSpc>
                          <a:spcPct val="115000"/>
                        </a:lnSpc>
                        <a:spcBef>
                          <a:spcPts val="0"/>
                        </a:spcBef>
                        <a:spcAft>
                          <a:spcPts val="0"/>
                        </a:spcAft>
                        <a:buNone/>
                      </a:pPr>
                      <a:r>
                        <a:rPr lang="en" sz="1000">
                          <a:solidFill>
                            <a:srgbClr val="FFFFFF"/>
                          </a:solidFill>
                        </a:rPr>
                        <a:t>L</a:t>
                      </a:r>
                      <a:endParaRPr sz="1000">
                        <a:solidFill>
                          <a:srgbClr val="FFFFFF"/>
                        </a:solidFill>
                      </a:endParaRPr>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9525">
                      <a:solidFill>
                        <a:schemeClr val="lt2"/>
                      </a:solidFill>
                      <a:prstDash val="solid"/>
                      <a:round/>
                      <a:headEnd len="sm" w="sm" type="none"/>
                      <a:tailEnd len="sm" w="sm" type="none"/>
                    </a:lnB>
                    <a:solidFill>
                      <a:srgbClr val="0B5394"/>
                    </a:solidFill>
                  </a:tcPr>
                </a:tc>
                <a:tc>
                  <a:txBody>
                    <a:bodyPr/>
                    <a:lstStyle/>
                    <a:p>
                      <a:pPr indent="0" lvl="0" marL="0" rtl="0" algn="l">
                        <a:lnSpc>
                          <a:spcPct val="115000"/>
                        </a:lnSpc>
                        <a:spcBef>
                          <a:spcPts val="0"/>
                        </a:spcBef>
                        <a:spcAft>
                          <a:spcPts val="0"/>
                        </a:spcAft>
                        <a:buNone/>
                      </a:pPr>
                      <a:r>
                        <a:rPr lang="en" sz="1000">
                          <a:solidFill>
                            <a:srgbClr val="FFFFFF"/>
                          </a:solidFill>
                        </a:rPr>
                        <a:t>C</a:t>
                      </a:r>
                      <a:endParaRPr sz="1000">
                        <a:solidFill>
                          <a:srgbClr val="FFFFFF"/>
                        </a:solidFill>
                      </a:endParaRPr>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9525">
                      <a:solidFill>
                        <a:schemeClr val="lt2"/>
                      </a:solidFill>
                      <a:prstDash val="solid"/>
                      <a:round/>
                      <a:headEnd len="sm" w="sm" type="none"/>
                      <a:tailEnd len="sm" w="sm" type="none"/>
                    </a:lnB>
                    <a:solidFill>
                      <a:srgbClr val="0B5394"/>
                    </a:solidFill>
                  </a:tcPr>
                </a:tc>
                <a:tc>
                  <a:txBody>
                    <a:bodyPr/>
                    <a:lstStyle/>
                    <a:p>
                      <a:pPr indent="0" lvl="0" marL="0" rtl="0" algn="l">
                        <a:lnSpc>
                          <a:spcPct val="115000"/>
                        </a:lnSpc>
                        <a:spcBef>
                          <a:spcPts val="0"/>
                        </a:spcBef>
                        <a:spcAft>
                          <a:spcPts val="0"/>
                        </a:spcAft>
                        <a:buNone/>
                      </a:pPr>
                      <a:r>
                        <a:rPr lang="en" sz="1000">
                          <a:solidFill>
                            <a:srgbClr val="FFFFFF"/>
                          </a:solidFill>
                        </a:rPr>
                        <a:t>Mitigation</a:t>
                      </a:r>
                      <a:endParaRPr sz="1000">
                        <a:solidFill>
                          <a:srgbClr val="FFFFFF"/>
                        </a:solidFill>
                      </a:endParaRPr>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9525">
                      <a:solidFill>
                        <a:schemeClr val="lt2"/>
                      </a:solidFill>
                      <a:prstDash val="solid"/>
                      <a:round/>
                      <a:headEnd len="sm" w="sm" type="none"/>
                      <a:tailEnd len="sm" w="sm" type="none"/>
                    </a:lnB>
                    <a:solidFill>
                      <a:srgbClr val="0B5394"/>
                    </a:solidFill>
                  </a:tcPr>
                </a:tc>
              </a:tr>
              <a:tr h="421925">
                <a:tc>
                  <a:txBody>
                    <a:bodyPr/>
                    <a:lstStyle/>
                    <a:p>
                      <a:pPr indent="0" lvl="0" marL="0" rtl="0" algn="ctr">
                        <a:lnSpc>
                          <a:spcPct val="115000"/>
                        </a:lnSpc>
                        <a:spcBef>
                          <a:spcPts val="0"/>
                        </a:spcBef>
                        <a:spcAft>
                          <a:spcPts val="0"/>
                        </a:spcAft>
                        <a:buNone/>
                      </a:pPr>
                      <a:r>
                        <a:rPr lang="en" sz="1000">
                          <a:solidFill>
                            <a:schemeClr val="lt2"/>
                          </a:solidFill>
                        </a:rPr>
                        <a:t>1</a:t>
                      </a:r>
                      <a:endParaRPr sz="1000">
                        <a:solidFill>
                          <a:schemeClr val="lt2"/>
                        </a:solidFill>
                      </a:endParaRPr>
                    </a:p>
                  </a:txBody>
                  <a:tcPr marT="19050" marB="19050" marR="28575" marL="28575" anchor="ctr">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000">
                          <a:solidFill>
                            <a:schemeClr val="lt2"/>
                          </a:solidFill>
                        </a:rPr>
                        <a:t>IF the oribter encounters communication outages with the DSN, THEN scientific data could be lost or delayed.</a:t>
                      </a:r>
                      <a:endParaRPr sz="1000">
                        <a:solidFill>
                          <a:schemeClr val="lt2"/>
                        </a:solidFill>
                      </a:endParaRPr>
                    </a:p>
                  </a:txBody>
                  <a:tcPr marT="19050" marB="19050" marR="28575" marL="2857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000">
                          <a:solidFill>
                            <a:schemeClr val="lt2"/>
                          </a:solidFill>
                        </a:rPr>
                        <a:t>Technical</a:t>
                      </a:r>
                      <a:endParaRPr sz="1000">
                        <a:solidFill>
                          <a:schemeClr val="lt2"/>
                        </a:solidFill>
                      </a:endParaRPr>
                    </a:p>
                  </a:txBody>
                  <a:tcPr marT="19050" marB="19050" marR="28575" marL="2857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000">
                          <a:solidFill>
                            <a:schemeClr val="lt2"/>
                          </a:solidFill>
                        </a:rPr>
                        <a:t>2</a:t>
                      </a:r>
                      <a:endParaRPr sz="1000">
                        <a:solidFill>
                          <a:schemeClr val="lt2"/>
                        </a:solidFill>
                      </a:endParaRPr>
                    </a:p>
                  </a:txBody>
                  <a:tcPr marT="19050" marB="19050" marR="28575" marL="2857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000">
                          <a:solidFill>
                            <a:schemeClr val="lt2"/>
                          </a:solidFill>
                        </a:rPr>
                        <a:t>2</a:t>
                      </a:r>
                      <a:endParaRPr sz="1000">
                        <a:solidFill>
                          <a:schemeClr val="lt2"/>
                        </a:solidFill>
                      </a:endParaRPr>
                    </a:p>
                  </a:txBody>
                  <a:tcPr marT="19050" marB="19050" marR="28575" marL="2857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000">
                          <a:solidFill>
                            <a:schemeClr val="lt2"/>
                          </a:solidFill>
                        </a:rPr>
                        <a:t>- Storage holds science data</a:t>
                      </a:r>
                      <a:endParaRPr sz="1000">
                        <a:solidFill>
                          <a:schemeClr val="lt2"/>
                        </a:solidFill>
                      </a:endParaRPr>
                    </a:p>
                    <a:p>
                      <a:pPr indent="0" lvl="0" marL="0" rtl="0" algn="l">
                        <a:lnSpc>
                          <a:spcPct val="115000"/>
                        </a:lnSpc>
                        <a:spcBef>
                          <a:spcPts val="0"/>
                        </a:spcBef>
                        <a:spcAft>
                          <a:spcPts val="0"/>
                        </a:spcAft>
                        <a:buNone/>
                      </a:pPr>
                      <a:r>
                        <a:rPr lang="en" sz="1000">
                          <a:solidFill>
                            <a:schemeClr val="lt2"/>
                          </a:solidFill>
                        </a:rPr>
                        <a:t>- </a:t>
                      </a:r>
                      <a:r>
                        <a:rPr lang="en" sz="1000">
                          <a:solidFill>
                            <a:schemeClr val="lt2"/>
                          </a:solidFill>
                          <a:latin typeface="Roboto"/>
                          <a:ea typeface="Roboto"/>
                          <a:cs typeface="Roboto"/>
                          <a:sym typeface="Roboto"/>
                        </a:rPr>
                        <a:t>Pre-launch compatibility testing</a:t>
                      </a:r>
                      <a:endParaRPr sz="1000">
                        <a:solidFill>
                          <a:schemeClr val="lt2"/>
                        </a:solidFill>
                      </a:endParaRPr>
                    </a:p>
                  </a:txBody>
                  <a:tcPr marT="19050" marB="19050" marR="28575" marL="2857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698450">
                <a:tc>
                  <a:txBody>
                    <a:bodyPr/>
                    <a:lstStyle/>
                    <a:p>
                      <a:pPr indent="0" lvl="0" marL="0" rtl="0" algn="ctr">
                        <a:lnSpc>
                          <a:spcPct val="115000"/>
                        </a:lnSpc>
                        <a:spcBef>
                          <a:spcPts val="0"/>
                        </a:spcBef>
                        <a:spcAft>
                          <a:spcPts val="0"/>
                        </a:spcAft>
                        <a:buNone/>
                      </a:pPr>
                      <a:r>
                        <a:rPr lang="en" sz="1000">
                          <a:solidFill>
                            <a:schemeClr val="lt2"/>
                          </a:solidFill>
                        </a:rPr>
                        <a:t>2</a:t>
                      </a:r>
                      <a:endParaRPr sz="1000">
                        <a:solidFill>
                          <a:schemeClr val="lt2"/>
                        </a:solidFill>
                      </a:endParaRPr>
                    </a:p>
                  </a:txBody>
                  <a:tcPr marT="19050" marB="19050" marR="28575" marL="28575" anchor="ctr">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000">
                          <a:solidFill>
                            <a:schemeClr val="lt2"/>
                          </a:solidFill>
                        </a:rPr>
                        <a:t>IF the RPS estimated worst-case power output is lower than anticipated, THEN insufficient power to the flight subsystems may result.</a:t>
                      </a:r>
                      <a:endParaRPr sz="1000">
                        <a:solidFill>
                          <a:schemeClr val="lt2"/>
                        </a:solidFill>
                      </a:endParaRPr>
                    </a:p>
                  </a:txBody>
                  <a:tcPr marT="19050" marB="19050" marR="28575" marL="2857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000">
                          <a:solidFill>
                            <a:schemeClr val="lt2"/>
                          </a:solidFill>
                        </a:rPr>
                        <a:t>Technical</a:t>
                      </a:r>
                      <a:endParaRPr sz="1000">
                        <a:solidFill>
                          <a:schemeClr val="lt2"/>
                        </a:solidFill>
                      </a:endParaRPr>
                    </a:p>
                  </a:txBody>
                  <a:tcPr marT="19050" marB="19050" marR="28575" marL="2857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000">
                          <a:solidFill>
                            <a:schemeClr val="lt2"/>
                          </a:solidFill>
                        </a:rPr>
                        <a:t>1</a:t>
                      </a:r>
                      <a:endParaRPr sz="1000">
                        <a:solidFill>
                          <a:schemeClr val="lt2"/>
                        </a:solidFill>
                      </a:endParaRPr>
                    </a:p>
                  </a:txBody>
                  <a:tcPr marT="19050" marB="19050" marR="28575" marL="2857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000">
                          <a:solidFill>
                            <a:schemeClr val="lt2"/>
                          </a:solidFill>
                        </a:rPr>
                        <a:t>3</a:t>
                      </a:r>
                      <a:endParaRPr sz="1000">
                        <a:solidFill>
                          <a:schemeClr val="lt2"/>
                        </a:solidFill>
                      </a:endParaRPr>
                    </a:p>
                  </a:txBody>
                  <a:tcPr marT="19050" marB="19050" marR="28575" marL="2857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000">
                          <a:solidFill>
                            <a:schemeClr val="lt2"/>
                          </a:solidFill>
                        </a:rPr>
                        <a:t>- Look at trade-offs between utilizing an extra RTG versus an extra battery</a:t>
                      </a:r>
                      <a:endParaRPr sz="1000">
                        <a:solidFill>
                          <a:schemeClr val="lt2"/>
                        </a:solidFill>
                      </a:endParaRPr>
                    </a:p>
                    <a:p>
                      <a:pPr indent="0" lvl="0" marL="0" rtl="0" algn="l">
                        <a:lnSpc>
                          <a:spcPct val="115000"/>
                        </a:lnSpc>
                        <a:spcBef>
                          <a:spcPts val="0"/>
                        </a:spcBef>
                        <a:spcAft>
                          <a:spcPts val="0"/>
                        </a:spcAft>
                        <a:buNone/>
                      </a:pPr>
                      <a:r>
                        <a:rPr lang="en" sz="1000">
                          <a:solidFill>
                            <a:schemeClr val="lt2"/>
                          </a:solidFill>
                          <a:latin typeface="Roboto"/>
                          <a:ea typeface="Roboto"/>
                          <a:cs typeface="Roboto"/>
                          <a:sym typeface="Roboto"/>
                        </a:rPr>
                        <a:t>- Preduce pre-launch storage time from 2 to 3 years if possible</a:t>
                      </a:r>
                      <a:endParaRPr sz="1000">
                        <a:solidFill>
                          <a:schemeClr val="lt2"/>
                        </a:solidFill>
                      </a:endParaRPr>
                    </a:p>
                  </a:txBody>
                  <a:tcPr marT="19050" marB="19050" marR="28575" marL="2857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732850">
                <a:tc>
                  <a:txBody>
                    <a:bodyPr/>
                    <a:lstStyle/>
                    <a:p>
                      <a:pPr indent="0" lvl="0" marL="0" rtl="0" algn="ctr">
                        <a:lnSpc>
                          <a:spcPct val="115000"/>
                        </a:lnSpc>
                        <a:spcBef>
                          <a:spcPts val="0"/>
                        </a:spcBef>
                        <a:spcAft>
                          <a:spcPts val="0"/>
                        </a:spcAft>
                        <a:buNone/>
                      </a:pPr>
                      <a:r>
                        <a:rPr lang="en" sz="1000">
                          <a:solidFill>
                            <a:schemeClr val="lt2"/>
                          </a:solidFill>
                        </a:rPr>
                        <a:t>3</a:t>
                      </a:r>
                      <a:endParaRPr sz="1000">
                        <a:solidFill>
                          <a:schemeClr val="lt2"/>
                        </a:solidFill>
                      </a:endParaRPr>
                    </a:p>
                  </a:txBody>
                  <a:tcPr marT="19050" marB="19050" marR="28575" marL="28575" anchor="ctr">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000">
                          <a:solidFill>
                            <a:schemeClr val="lt2"/>
                          </a:solidFill>
                        </a:rPr>
                        <a:t>IF current knowledge of ring locations and densities is updated, THEN the constraints for capture and tour trajectories may change, possibly with a ΔV cost.</a:t>
                      </a:r>
                      <a:endParaRPr sz="1000">
                        <a:solidFill>
                          <a:schemeClr val="lt2"/>
                        </a:solidFill>
                      </a:endParaRPr>
                    </a:p>
                  </a:txBody>
                  <a:tcPr marT="19050" marB="19050" marR="28575" marL="2857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000">
                          <a:solidFill>
                            <a:schemeClr val="lt2"/>
                          </a:solidFill>
                        </a:rPr>
                        <a:t>Technical</a:t>
                      </a:r>
                      <a:endParaRPr sz="1000">
                        <a:solidFill>
                          <a:schemeClr val="lt2"/>
                        </a:solidFill>
                      </a:endParaRPr>
                    </a:p>
                  </a:txBody>
                  <a:tcPr marT="19050" marB="19050" marR="28575" marL="2857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000">
                          <a:solidFill>
                            <a:schemeClr val="lt2"/>
                          </a:solidFill>
                        </a:rPr>
                        <a:t>2</a:t>
                      </a:r>
                      <a:endParaRPr sz="1000">
                        <a:solidFill>
                          <a:schemeClr val="lt2"/>
                        </a:solidFill>
                      </a:endParaRPr>
                    </a:p>
                  </a:txBody>
                  <a:tcPr marT="19050" marB="19050" marR="28575" marL="2857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000">
                          <a:solidFill>
                            <a:schemeClr val="lt2"/>
                          </a:solidFill>
                        </a:rPr>
                        <a:t>3</a:t>
                      </a:r>
                      <a:endParaRPr sz="1000">
                        <a:solidFill>
                          <a:schemeClr val="lt2"/>
                        </a:solidFill>
                      </a:endParaRPr>
                    </a:p>
                  </a:txBody>
                  <a:tcPr marT="19050" marB="19050" marR="28575" marL="2857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000">
                          <a:solidFill>
                            <a:schemeClr val="lt2"/>
                          </a:solidFill>
                        </a:rPr>
                        <a:t>- Attempt additional observations &amp; modeling of Uranus' upper atmosphere and rings early in development to further characterize ring particle risk ad better confirm safe zones</a:t>
                      </a:r>
                      <a:endParaRPr sz="1000">
                        <a:solidFill>
                          <a:schemeClr val="lt2"/>
                        </a:solidFill>
                      </a:endParaRPr>
                    </a:p>
                  </a:txBody>
                  <a:tcPr marT="19050" marB="19050" marR="28575" marL="2857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352425">
                <a:tc>
                  <a:txBody>
                    <a:bodyPr/>
                    <a:lstStyle/>
                    <a:p>
                      <a:pPr indent="0" lvl="0" marL="0" rtl="0" algn="ctr">
                        <a:lnSpc>
                          <a:spcPct val="115000"/>
                        </a:lnSpc>
                        <a:spcBef>
                          <a:spcPts val="0"/>
                        </a:spcBef>
                        <a:spcAft>
                          <a:spcPts val="0"/>
                        </a:spcAft>
                        <a:buNone/>
                      </a:pPr>
                      <a:r>
                        <a:rPr lang="en" sz="1000">
                          <a:solidFill>
                            <a:schemeClr val="lt2"/>
                          </a:solidFill>
                        </a:rPr>
                        <a:t>4</a:t>
                      </a:r>
                      <a:endParaRPr sz="1000">
                        <a:solidFill>
                          <a:schemeClr val="lt2"/>
                        </a:solidFill>
                      </a:endParaRPr>
                    </a:p>
                  </a:txBody>
                  <a:tcPr marT="19050" marB="19050" marR="28575" marL="28575" anchor="ctr">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000">
                          <a:solidFill>
                            <a:schemeClr val="lt2"/>
                          </a:solidFill>
                        </a:rPr>
                        <a:t>IF the instruments or subsystems with TRL level 5 or lower are not ready by the launch date, THEN launch could be delayed and/or scientific objectives will not be met.</a:t>
                      </a:r>
                      <a:endParaRPr sz="1000">
                        <a:solidFill>
                          <a:schemeClr val="lt2"/>
                        </a:solidFill>
                      </a:endParaRPr>
                    </a:p>
                  </a:txBody>
                  <a:tcPr marT="19050" marB="19050" marR="28575" marL="2857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000">
                          <a:solidFill>
                            <a:schemeClr val="lt2"/>
                          </a:solidFill>
                        </a:rPr>
                        <a:t>Programmatic (Cost/Schedule)</a:t>
                      </a:r>
                      <a:endParaRPr sz="1000">
                        <a:solidFill>
                          <a:schemeClr val="lt2"/>
                        </a:solidFill>
                      </a:endParaRPr>
                    </a:p>
                  </a:txBody>
                  <a:tcPr marT="19050" marB="19050" marR="28575" marL="2857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000">
                          <a:solidFill>
                            <a:schemeClr val="lt2"/>
                          </a:solidFill>
                        </a:rPr>
                        <a:t>2</a:t>
                      </a:r>
                      <a:endParaRPr sz="1000">
                        <a:solidFill>
                          <a:schemeClr val="lt2"/>
                        </a:solidFill>
                      </a:endParaRPr>
                    </a:p>
                  </a:txBody>
                  <a:tcPr marT="19050" marB="19050" marR="28575" marL="2857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000">
                          <a:solidFill>
                            <a:schemeClr val="lt2"/>
                          </a:solidFill>
                        </a:rPr>
                        <a:t>3</a:t>
                      </a:r>
                      <a:endParaRPr sz="1000">
                        <a:solidFill>
                          <a:schemeClr val="lt2"/>
                        </a:solidFill>
                      </a:endParaRPr>
                    </a:p>
                  </a:txBody>
                  <a:tcPr marT="19050" marB="19050" marR="28575" marL="2857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000">
                          <a:solidFill>
                            <a:schemeClr val="lt2"/>
                          </a:solidFill>
                        </a:rPr>
                        <a:t>- Look into trade-offs of utilizing other scientific instruments</a:t>
                      </a:r>
                      <a:endParaRPr sz="1000">
                        <a:solidFill>
                          <a:schemeClr val="lt2"/>
                        </a:solidFill>
                      </a:endParaRPr>
                    </a:p>
                    <a:p>
                      <a:pPr indent="0" lvl="0" marL="0" rtl="0" algn="l">
                        <a:lnSpc>
                          <a:spcPct val="115000"/>
                        </a:lnSpc>
                        <a:spcBef>
                          <a:spcPts val="0"/>
                        </a:spcBef>
                        <a:spcAft>
                          <a:spcPts val="0"/>
                        </a:spcAft>
                        <a:buNone/>
                      </a:pPr>
                      <a:r>
                        <a:rPr lang="en" sz="1000">
                          <a:solidFill>
                            <a:schemeClr val="lt2"/>
                          </a:solidFill>
                          <a:latin typeface="Roboto"/>
                          <a:ea typeface="Roboto"/>
                          <a:cs typeface="Roboto"/>
                          <a:sym typeface="Roboto"/>
                        </a:rPr>
                        <a:t>- Ensure all mission-ending subsystems are TRL 6+</a:t>
                      </a:r>
                      <a:endParaRPr sz="1000">
                        <a:solidFill>
                          <a:schemeClr val="lt2"/>
                        </a:solidFill>
                      </a:endParaRPr>
                    </a:p>
                  </a:txBody>
                  <a:tcPr marT="19050" marB="19050" marR="28575" marL="2857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453525">
                <a:tc>
                  <a:txBody>
                    <a:bodyPr/>
                    <a:lstStyle/>
                    <a:p>
                      <a:pPr indent="0" lvl="0" marL="0" rtl="0" algn="ctr">
                        <a:lnSpc>
                          <a:spcPct val="115000"/>
                        </a:lnSpc>
                        <a:spcBef>
                          <a:spcPts val="0"/>
                        </a:spcBef>
                        <a:spcAft>
                          <a:spcPts val="0"/>
                        </a:spcAft>
                        <a:buNone/>
                      </a:pPr>
                      <a:r>
                        <a:rPr lang="en" sz="1000">
                          <a:solidFill>
                            <a:schemeClr val="lt2"/>
                          </a:solidFill>
                        </a:rPr>
                        <a:t>5</a:t>
                      </a:r>
                      <a:endParaRPr sz="1000">
                        <a:solidFill>
                          <a:schemeClr val="lt2"/>
                        </a:solidFill>
                      </a:endParaRPr>
                    </a:p>
                  </a:txBody>
                  <a:tcPr marT="19050" marB="19050" marR="28575" marL="28575" anchor="ctr">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000">
                          <a:solidFill>
                            <a:schemeClr val="lt2"/>
                          </a:solidFill>
                        </a:rPr>
                        <a:t>IF launch vehicle details are delayed for newer vehicle options, THEN launch could be delayed.</a:t>
                      </a:r>
                      <a:endParaRPr sz="1000">
                        <a:solidFill>
                          <a:schemeClr val="lt2"/>
                        </a:solidFill>
                      </a:endParaRPr>
                    </a:p>
                  </a:txBody>
                  <a:tcPr marT="19050" marB="19050" marR="28575" marL="2857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000">
                          <a:solidFill>
                            <a:schemeClr val="lt2"/>
                          </a:solidFill>
                        </a:rPr>
                        <a:t>Cost/</a:t>
                      </a:r>
                      <a:endParaRPr sz="1000">
                        <a:solidFill>
                          <a:schemeClr val="lt2"/>
                        </a:solidFill>
                      </a:endParaRPr>
                    </a:p>
                    <a:p>
                      <a:pPr indent="0" lvl="0" marL="0" rtl="0" algn="l">
                        <a:lnSpc>
                          <a:spcPct val="115000"/>
                        </a:lnSpc>
                        <a:spcBef>
                          <a:spcPts val="0"/>
                        </a:spcBef>
                        <a:spcAft>
                          <a:spcPts val="0"/>
                        </a:spcAft>
                        <a:buNone/>
                      </a:pPr>
                      <a:r>
                        <a:rPr lang="en" sz="1000">
                          <a:solidFill>
                            <a:schemeClr val="lt2"/>
                          </a:solidFill>
                        </a:rPr>
                        <a:t>Schedule</a:t>
                      </a:r>
                      <a:endParaRPr sz="1000">
                        <a:solidFill>
                          <a:schemeClr val="lt2"/>
                        </a:solidFill>
                      </a:endParaRPr>
                    </a:p>
                  </a:txBody>
                  <a:tcPr marT="19050" marB="19050" marR="28575" marL="2857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000">
                          <a:solidFill>
                            <a:schemeClr val="lt2"/>
                          </a:solidFill>
                        </a:rPr>
                        <a:t>2</a:t>
                      </a:r>
                      <a:endParaRPr sz="1000">
                        <a:solidFill>
                          <a:schemeClr val="lt2"/>
                        </a:solidFill>
                      </a:endParaRPr>
                    </a:p>
                  </a:txBody>
                  <a:tcPr marT="19050" marB="19050" marR="28575" marL="2857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000">
                          <a:solidFill>
                            <a:schemeClr val="lt2"/>
                          </a:solidFill>
                        </a:rPr>
                        <a:t>4</a:t>
                      </a:r>
                      <a:endParaRPr sz="1000">
                        <a:solidFill>
                          <a:schemeClr val="lt2"/>
                        </a:solidFill>
                      </a:endParaRPr>
                    </a:p>
                  </a:txBody>
                  <a:tcPr marT="19050" marB="19050" marR="28575" marL="2857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000">
                          <a:solidFill>
                            <a:schemeClr val="lt2"/>
                          </a:solidFill>
                        </a:rPr>
                        <a:t>- Select launch vehicle as soon as possible</a:t>
                      </a:r>
                      <a:endParaRPr sz="1000">
                        <a:solidFill>
                          <a:schemeClr val="lt2"/>
                        </a:solidFill>
                      </a:endParaRPr>
                    </a:p>
                  </a:txBody>
                  <a:tcPr marT="19050" marB="19050" marR="28575" marL="2857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352425">
                <a:tc>
                  <a:txBody>
                    <a:bodyPr/>
                    <a:lstStyle/>
                    <a:p>
                      <a:pPr indent="0" lvl="0" marL="0" rtl="0" algn="ctr">
                        <a:lnSpc>
                          <a:spcPct val="115000"/>
                        </a:lnSpc>
                        <a:spcBef>
                          <a:spcPts val="0"/>
                        </a:spcBef>
                        <a:spcAft>
                          <a:spcPts val="0"/>
                        </a:spcAft>
                        <a:buNone/>
                      </a:pPr>
                      <a:r>
                        <a:rPr lang="en" sz="1000">
                          <a:solidFill>
                            <a:schemeClr val="lt2"/>
                          </a:solidFill>
                        </a:rPr>
                        <a:t>6</a:t>
                      </a:r>
                      <a:endParaRPr sz="1000">
                        <a:solidFill>
                          <a:schemeClr val="lt2"/>
                        </a:solidFill>
                      </a:endParaRPr>
                    </a:p>
                  </a:txBody>
                  <a:tcPr marT="19050" marB="19050" marR="28575" marL="28575" anchor="ctr">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000">
                          <a:solidFill>
                            <a:schemeClr val="lt2"/>
                          </a:solidFill>
                        </a:rPr>
                        <a:t>IF more detailed analysis indicates increased radiation hardness requirements, THEN higher parts cost could be incurred and/or additional shielding could be required.</a:t>
                      </a:r>
                      <a:endParaRPr sz="1000">
                        <a:solidFill>
                          <a:schemeClr val="lt2"/>
                        </a:solidFill>
                      </a:endParaRPr>
                    </a:p>
                  </a:txBody>
                  <a:tcPr marT="19050" marB="19050" marR="28575" marL="2857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000">
                          <a:solidFill>
                            <a:schemeClr val="lt2"/>
                          </a:solidFill>
                        </a:rPr>
                        <a:t>Technical, Safety</a:t>
                      </a:r>
                      <a:endParaRPr sz="1000">
                        <a:solidFill>
                          <a:schemeClr val="lt2"/>
                        </a:solidFill>
                      </a:endParaRPr>
                    </a:p>
                  </a:txBody>
                  <a:tcPr marT="19050" marB="19050" marR="28575" marL="2857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000">
                          <a:solidFill>
                            <a:schemeClr val="lt2"/>
                          </a:solidFill>
                        </a:rPr>
                        <a:t>2</a:t>
                      </a:r>
                      <a:endParaRPr sz="1000">
                        <a:solidFill>
                          <a:schemeClr val="lt2"/>
                        </a:solidFill>
                      </a:endParaRPr>
                    </a:p>
                  </a:txBody>
                  <a:tcPr marT="19050" marB="19050" marR="28575" marL="2857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000">
                          <a:solidFill>
                            <a:schemeClr val="lt2"/>
                          </a:solidFill>
                        </a:rPr>
                        <a:t>3</a:t>
                      </a:r>
                      <a:endParaRPr sz="1000">
                        <a:solidFill>
                          <a:schemeClr val="lt2"/>
                        </a:solidFill>
                      </a:endParaRPr>
                    </a:p>
                  </a:txBody>
                  <a:tcPr marT="19050" marB="19050" marR="28575" marL="2857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000">
                          <a:solidFill>
                            <a:schemeClr val="lt2"/>
                          </a:solidFill>
                        </a:rPr>
                        <a:t>- Conduct detailed radiation modeling and </a:t>
                      </a:r>
                      <a:r>
                        <a:rPr lang="en" sz="1000">
                          <a:solidFill>
                            <a:schemeClr val="lt2"/>
                          </a:solidFill>
                        </a:rPr>
                        <a:t>analysis</a:t>
                      </a:r>
                      <a:r>
                        <a:rPr lang="en" sz="1000">
                          <a:solidFill>
                            <a:schemeClr val="lt2"/>
                          </a:solidFill>
                        </a:rPr>
                        <a:t> </a:t>
                      </a:r>
                      <a:endParaRPr sz="1000">
                        <a:solidFill>
                          <a:schemeClr val="lt2"/>
                        </a:solidFill>
                      </a:endParaRPr>
                    </a:p>
                    <a:p>
                      <a:pPr indent="0" lvl="0" marL="0" rtl="0" algn="l">
                        <a:lnSpc>
                          <a:spcPct val="115000"/>
                        </a:lnSpc>
                        <a:spcBef>
                          <a:spcPts val="0"/>
                        </a:spcBef>
                        <a:spcAft>
                          <a:spcPts val="0"/>
                        </a:spcAft>
                        <a:buNone/>
                      </a:pPr>
                      <a:r>
                        <a:rPr lang="en" sz="1000">
                          <a:solidFill>
                            <a:schemeClr val="lt2"/>
                          </a:solidFill>
                          <a:latin typeface="Roboto"/>
                          <a:ea typeface="Roboto"/>
                          <a:cs typeface="Roboto"/>
                          <a:sym typeface="Roboto"/>
                        </a:rPr>
                        <a:t>- Allocate cost reserves for potential parts increases - increase shielding mass allocations as needed</a:t>
                      </a:r>
                      <a:endParaRPr sz="1000">
                        <a:solidFill>
                          <a:schemeClr val="lt2"/>
                        </a:solidFill>
                      </a:endParaRPr>
                    </a:p>
                  </a:txBody>
                  <a:tcPr marT="19050" marB="19050" marR="28575" marL="2857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bl>
          </a:graphicData>
        </a:graphic>
      </p:graphicFrame>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9" name="Shape 1569"/>
        <p:cNvGrpSpPr/>
        <p:nvPr/>
      </p:nvGrpSpPr>
      <p:grpSpPr>
        <a:xfrm>
          <a:off x="0" y="0"/>
          <a:ext cx="0" cy="0"/>
          <a:chOff x="0" y="0"/>
          <a:chExt cx="0" cy="0"/>
        </a:xfrm>
      </p:grpSpPr>
      <p:sp>
        <p:nvSpPr>
          <p:cNvPr id="1570" name="Google Shape;1570;p129"/>
          <p:cNvSpPr txBox="1"/>
          <p:nvPr>
            <p:ph type="title"/>
          </p:nvPr>
        </p:nvSpPr>
        <p:spPr>
          <a:xfrm>
            <a:off x="720000" y="5400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Risk 5x5 Matrix</a:t>
            </a:r>
            <a:endParaRPr/>
          </a:p>
        </p:txBody>
      </p:sp>
      <p:sp>
        <p:nvSpPr>
          <p:cNvPr id="1571" name="Google Shape;1571;p129"/>
          <p:cNvSpPr txBox="1"/>
          <p:nvPr>
            <p:ph idx="12" type="sldNum"/>
          </p:nvPr>
        </p:nvSpPr>
        <p:spPr>
          <a:xfrm>
            <a:off x="8423996" y="458670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572" name="Google Shape;1572;p129"/>
          <p:cNvPicPr preferRelativeResize="0"/>
          <p:nvPr/>
        </p:nvPicPr>
        <p:blipFill>
          <a:blip r:embed="rId3">
            <a:alphaModFix/>
          </a:blip>
          <a:stretch>
            <a:fillRect/>
          </a:stretch>
        </p:blipFill>
        <p:spPr>
          <a:xfrm>
            <a:off x="541038" y="1503300"/>
            <a:ext cx="8061925" cy="2136900"/>
          </a:xfrm>
          <a:prstGeom prst="rect">
            <a:avLst/>
          </a:prstGeom>
          <a:noFill/>
          <a:ln>
            <a:noFill/>
          </a:ln>
        </p:spPr>
      </p:pic>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6" name="Shape 1576"/>
        <p:cNvGrpSpPr/>
        <p:nvPr/>
      </p:nvGrpSpPr>
      <p:grpSpPr>
        <a:xfrm>
          <a:off x="0" y="0"/>
          <a:ext cx="0" cy="0"/>
          <a:chOff x="0" y="0"/>
          <a:chExt cx="0" cy="0"/>
        </a:xfrm>
      </p:grpSpPr>
      <p:sp>
        <p:nvSpPr>
          <p:cNvPr id="1577" name="Google Shape;1577;p130"/>
          <p:cNvSpPr txBox="1"/>
          <p:nvPr>
            <p:ph type="title"/>
          </p:nvPr>
        </p:nvSpPr>
        <p:spPr>
          <a:xfrm>
            <a:off x="720000" y="5400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N2O</a:t>
            </a:r>
            <a:endParaRPr/>
          </a:p>
        </p:txBody>
      </p:sp>
      <p:sp>
        <p:nvSpPr>
          <p:cNvPr id="1578" name="Google Shape;1578;p130"/>
          <p:cNvSpPr txBox="1"/>
          <p:nvPr>
            <p:ph idx="1" type="body"/>
          </p:nvPr>
        </p:nvSpPr>
        <p:spPr>
          <a:xfrm>
            <a:off x="720000" y="1225625"/>
            <a:ext cx="7704000" cy="3378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“As of Feb 1 2023, there are 50+ thrusters on orbit on 12 satellites using nitrous bi-propellant and hundreds more on order form 15+ companies and space agencies.” - Dawn aerospace industry update https://www.dawnaerospace.com/latest-news/prevalence-of-nitrous-based-in-space-propellants</a:t>
            </a:r>
            <a:endParaRPr/>
          </a:p>
          <a:p>
            <a:pPr indent="0" lvl="0" marL="0" rtl="0" algn="l">
              <a:spcBef>
                <a:spcPts val="1200"/>
              </a:spcBef>
              <a:spcAft>
                <a:spcPts val="0"/>
              </a:spcAft>
              <a:buNone/>
            </a:pPr>
            <a:r>
              <a:rPr lang="en"/>
              <a:t>“‘Green,’ in this context, does not say anything about the environmental impact or carbon footprint of the propellant. Rather, it imprecisely refers to the idea that you can open a bottle without having to first put on something akin to a spacesuit (a SCAPE suit).” - Dawn industry update</a:t>
            </a:r>
            <a:endParaRPr/>
          </a:p>
          <a:p>
            <a:pPr indent="0" lvl="0" marL="0" rtl="0" algn="l">
              <a:spcBef>
                <a:spcPts val="1200"/>
              </a:spcBef>
              <a:spcAft>
                <a:spcPts val="0"/>
              </a:spcAft>
              <a:buNone/>
            </a:pPr>
            <a:r>
              <a:rPr lang="en"/>
              <a:t>Should nitrous leak, it disperses!!! Very good for rideshare safety!! Provided the payload bay is ventilated, a nitrous leak will not harm any other satellite or cause a pressure rise in the payload bay</a:t>
            </a:r>
            <a:endParaRPr/>
          </a:p>
          <a:p>
            <a:pPr indent="0" lvl="0" marL="0" rtl="0" algn="l">
              <a:spcBef>
                <a:spcPts val="1200"/>
              </a:spcBef>
              <a:spcAft>
                <a:spcPts val="0"/>
              </a:spcAft>
              <a:buNone/>
            </a:pPr>
            <a:r>
              <a:t/>
            </a:r>
            <a:endParaRPr/>
          </a:p>
          <a:p>
            <a:pPr indent="0" lvl="0" marL="0" rtl="0" algn="l">
              <a:spcBef>
                <a:spcPts val="1200"/>
              </a:spcBef>
              <a:spcAft>
                <a:spcPts val="1200"/>
              </a:spcAft>
              <a:buNone/>
            </a:pPr>
            <a:r>
              <a:t/>
            </a:r>
            <a:endParaRPr/>
          </a:p>
        </p:txBody>
      </p:sp>
      <p:sp>
        <p:nvSpPr>
          <p:cNvPr id="1579" name="Google Shape;1579;p130"/>
          <p:cNvSpPr txBox="1"/>
          <p:nvPr>
            <p:ph idx="12" type="sldNum"/>
          </p:nvPr>
        </p:nvSpPr>
        <p:spPr>
          <a:xfrm>
            <a:off x="8423996" y="458670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3" name="Shape 1583"/>
        <p:cNvGrpSpPr/>
        <p:nvPr/>
      </p:nvGrpSpPr>
      <p:grpSpPr>
        <a:xfrm>
          <a:off x="0" y="0"/>
          <a:ext cx="0" cy="0"/>
          <a:chOff x="0" y="0"/>
          <a:chExt cx="0" cy="0"/>
        </a:xfrm>
      </p:grpSpPr>
      <p:sp>
        <p:nvSpPr>
          <p:cNvPr id="1584" name="Google Shape;1584;p131"/>
          <p:cNvSpPr txBox="1"/>
          <p:nvPr>
            <p:ph type="title"/>
          </p:nvPr>
        </p:nvSpPr>
        <p:spPr>
          <a:xfrm>
            <a:off x="720000" y="5400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Relevant Tweets</a:t>
            </a:r>
            <a:endParaRPr/>
          </a:p>
        </p:txBody>
      </p:sp>
      <p:sp>
        <p:nvSpPr>
          <p:cNvPr id="1585" name="Google Shape;1585;p131"/>
          <p:cNvSpPr txBox="1"/>
          <p:nvPr>
            <p:ph idx="12" type="sldNum"/>
          </p:nvPr>
        </p:nvSpPr>
        <p:spPr>
          <a:xfrm>
            <a:off x="8423996" y="458670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586" name="Google Shape;1586;p131"/>
          <p:cNvPicPr preferRelativeResize="0"/>
          <p:nvPr/>
        </p:nvPicPr>
        <p:blipFill>
          <a:blip r:embed="rId3">
            <a:alphaModFix/>
          </a:blip>
          <a:stretch>
            <a:fillRect/>
          </a:stretch>
        </p:blipFill>
        <p:spPr>
          <a:xfrm>
            <a:off x="3250738" y="1924912"/>
            <a:ext cx="3299124" cy="1849600"/>
          </a:xfrm>
          <a:prstGeom prst="rect">
            <a:avLst/>
          </a:prstGeom>
          <a:noFill/>
          <a:ln>
            <a:noFill/>
          </a:ln>
        </p:spPr>
      </p:pic>
      <p:pic>
        <p:nvPicPr>
          <p:cNvPr id="1587" name="Google Shape;1587;p131"/>
          <p:cNvPicPr preferRelativeResize="0"/>
          <p:nvPr/>
        </p:nvPicPr>
        <p:blipFill>
          <a:blip r:embed="rId4">
            <a:alphaModFix/>
          </a:blip>
          <a:stretch>
            <a:fillRect/>
          </a:stretch>
        </p:blipFill>
        <p:spPr>
          <a:xfrm>
            <a:off x="344223" y="1554438"/>
            <a:ext cx="2755100" cy="2590526"/>
          </a:xfrm>
          <a:prstGeom prst="rect">
            <a:avLst/>
          </a:prstGeom>
          <a:noFill/>
          <a:ln>
            <a:noFill/>
          </a:ln>
        </p:spPr>
      </p:pic>
      <p:pic>
        <p:nvPicPr>
          <p:cNvPr id="1588" name="Google Shape;1588;p131"/>
          <p:cNvPicPr preferRelativeResize="0"/>
          <p:nvPr/>
        </p:nvPicPr>
        <p:blipFill>
          <a:blip r:embed="rId5">
            <a:alphaModFix/>
          </a:blip>
          <a:stretch>
            <a:fillRect/>
          </a:stretch>
        </p:blipFill>
        <p:spPr>
          <a:xfrm>
            <a:off x="6701275" y="1108845"/>
            <a:ext cx="2271424" cy="2925806"/>
          </a:xfrm>
          <a:prstGeom prst="rect">
            <a:avLst/>
          </a:prstGeom>
          <a:noFill/>
          <a:ln>
            <a:noFill/>
          </a:ln>
        </p:spPr>
      </p:pic>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2" name="Shape 1592"/>
        <p:cNvGrpSpPr/>
        <p:nvPr/>
      </p:nvGrpSpPr>
      <p:grpSpPr>
        <a:xfrm>
          <a:off x="0" y="0"/>
          <a:ext cx="0" cy="0"/>
          <a:chOff x="0" y="0"/>
          <a:chExt cx="0" cy="0"/>
        </a:xfrm>
      </p:grpSpPr>
      <p:sp>
        <p:nvSpPr>
          <p:cNvPr id="1593" name="Google Shape;1593;p132"/>
          <p:cNvSpPr txBox="1"/>
          <p:nvPr>
            <p:ph type="title"/>
          </p:nvPr>
        </p:nvSpPr>
        <p:spPr>
          <a:xfrm>
            <a:off x="720000" y="5400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Propulsion</a:t>
            </a:r>
            <a:endParaRPr/>
          </a:p>
        </p:txBody>
      </p:sp>
      <p:sp>
        <p:nvSpPr>
          <p:cNvPr id="1594" name="Google Shape;1594;p132"/>
          <p:cNvSpPr txBox="1"/>
          <p:nvPr>
            <p:ph idx="1" type="body"/>
          </p:nvPr>
        </p:nvSpPr>
        <p:spPr>
          <a:xfrm>
            <a:off x="314125" y="1064900"/>
            <a:ext cx="6039300" cy="3521700"/>
          </a:xfrm>
          <a:prstGeom prst="rect">
            <a:avLst/>
          </a:prstGeom>
        </p:spPr>
        <p:txBody>
          <a:bodyPr anchorCtr="0" anchor="t" bIns="91425" lIns="91425" spcFirstLastPara="1" rIns="91425" wrap="square" tIns="91425">
            <a:noAutofit/>
          </a:bodyPr>
          <a:lstStyle/>
          <a:p>
            <a:pPr indent="-307975" lvl="0" marL="457200" rtl="0" algn="l">
              <a:lnSpc>
                <a:spcPct val="115000"/>
              </a:lnSpc>
              <a:spcBef>
                <a:spcPts val="0"/>
              </a:spcBef>
              <a:spcAft>
                <a:spcPts val="0"/>
              </a:spcAft>
              <a:buSzPts val="1250"/>
              <a:buChar char="●"/>
            </a:pPr>
            <a:r>
              <a:rPr lang="en" sz="1300"/>
              <a:t>TCA/Nozzle will be radiatively cooled</a:t>
            </a:r>
            <a:endParaRPr sz="1300"/>
          </a:p>
          <a:p>
            <a:pPr indent="-311150" lvl="1" marL="914400" rtl="0" algn="l">
              <a:lnSpc>
                <a:spcPct val="115000"/>
              </a:lnSpc>
              <a:spcBef>
                <a:spcPts val="0"/>
              </a:spcBef>
              <a:spcAft>
                <a:spcPts val="0"/>
              </a:spcAft>
              <a:buSzPts val="1300"/>
              <a:buChar char="○"/>
            </a:pPr>
            <a:r>
              <a:rPr lang="en" sz="1300"/>
              <a:t>Least complex - no added weight or volume</a:t>
            </a:r>
            <a:endParaRPr sz="1300"/>
          </a:p>
          <a:p>
            <a:pPr indent="-311150" lvl="1" marL="914400" rtl="0" algn="l">
              <a:lnSpc>
                <a:spcPct val="115000"/>
              </a:lnSpc>
              <a:spcBef>
                <a:spcPts val="0"/>
              </a:spcBef>
              <a:spcAft>
                <a:spcPts val="0"/>
              </a:spcAft>
              <a:buSzPts val="1300"/>
              <a:buChar char="○"/>
            </a:pPr>
            <a:r>
              <a:rPr lang="en" sz="1300"/>
              <a:t>Suitable as method of cooling for deep space missions</a:t>
            </a:r>
            <a:endParaRPr sz="1300"/>
          </a:p>
          <a:p>
            <a:pPr indent="-311150" lvl="0" marL="457200" rtl="0" algn="l">
              <a:lnSpc>
                <a:spcPct val="115000"/>
              </a:lnSpc>
              <a:spcBef>
                <a:spcPts val="0"/>
              </a:spcBef>
              <a:spcAft>
                <a:spcPts val="0"/>
              </a:spcAft>
              <a:buSzPts val="1300"/>
              <a:buChar char="●"/>
            </a:pPr>
            <a:r>
              <a:rPr lang="en" sz="1300"/>
              <a:t>TCA: Yttria Stabilized Zirconia (YSZ) Coated Iridium Rhenium (IrRe) Alloy</a:t>
            </a:r>
            <a:endParaRPr sz="1300"/>
          </a:p>
          <a:p>
            <a:pPr indent="-311150" lvl="1" marL="914400" rtl="0" algn="l">
              <a:lnSpc>
                <a:spcPct val="115000"/>
              </a:lnSpc>
              <a:spcBef>
                <a:spcPts val="0"/>
              </a:spcBef>
              <a:spcAft>
                <a:spcPts val="0"/>
              </a:spcAft>
              <a:buSzPts val="1300"/>
              <a:buChar char="○"/>
            </a:pPr>
            <a:r>
              <a:rPr lang="en" sz="1300"/>
              <a:t>Alloy has high melting point (3500 C)</a:t>
            </a:r>
            <a:endParaRPr sz="1300"/>
          </a:p>
          <a:p>
            <a:pPr indent="-311150" lvl="1" marL="914400" rtl="0" algn="l">
              <a:lnSpc>
                <a:spcPct val="115000"/>
              </a:lnSpc>
              <a:spcBef>
                <a:spcPts val="0"/>
              </a:spcBef>
              <a:spcAft>
                <a:spcPts val="0"/>
              </a:spcAft>
              <a:buSzPts val="1300"/>
              <a:buChar char="○"/>
            </a:pPr>
            <a:r>
              <a:rPr lang="en" sz="1300"/>
              <a:t>Excellent strength and durability, resistant to thermal cycling</a:t>
            </a:r>
            <a:endParaRPr sz="1300"/>
          </a:p>
          <a:p>
            <a:pPr indent="-311150" lvl="1" marL="914400" rtl="0" algn="l">
              <a:lnSpc>
                <a:spcPct val="115000"/>
              </a:lnSpc>
              <a:spcBef>
                <a:spcPts val="0"/>
              </a:spcBef>
              <a:spcAft>
                <a:spcPts val="0"/>
              </a:spcAft>
              <a:buSzPts val="1300"/>
              <a:buChar char="○"/>
            </a:pPr>
            <a:r>
              <a:rPr lang="en" sz="1300"/>
              <a:t>YSZ coating provides oxidation and thermal shock resistance</a:t>
            </a:r>
            <a:endParaRPr sz="1300"/>
          </a:p>
          <a:p>
            <a:pPr indent="-311150" lvl="0" marL="457200" rtl="0" algn="l">
              <a:lnSpc>
                <a:spcPct val="115000"/>
              </a:lnSpc>
              <a:spcBef>
                <a:spcPts val="0"/>
              </a:spcBef>
              <a:spcAft>
                <a:spcPts val="0"/>
              </a:spcAft>
              <a:buSzPts val="1300"/>
              <a:buChar char="●"/>
            </a:pPr>
            <a:r>
              <a:rPr lang="en" sz="1300"/>
              <a:t>Nozzle: Niobium Alloy</a:t>
            </a:r>
            <a:endParaRPr sz="1300"/>
          </a:p>
          <a:p>
            <a:pPr indent="-311150" lvl="1" marL="914400" rtl="0" algn="l">
              <a:lnSpc>
                <a:spcPct val="115000"/>
              </a:lnSpc>
              <a:spcBef>
                <a:spcPts val="0"/>
              </a:spcBef>
              <a:spcAft>
                <a:spcPts val="0"/>
              </a:spcAft>
              <a:buSzPts val="1300"/>
              <a:buChar char="○"/>
            </a:pPr>
            <a:r>
              <a:rPr lang="en" sz="1300"/>
              <a:t>High melting point (2500 C)</a:t>
            </a:r>
            <a:endParaRPr sz="1300"/>
          </a:p>
          <a:p>
            <a:pPr indent="-311150" lvl="1" marL="914400" rtl="0" algn="l">
              <a:lnSpc>
                <a:spcPct val="115000"/>
              </a:lnSpc>
              <a:spcBef>
                <a:spcPts val="0"/>
              </a:spcBef>
              <a:spcAft>
                <a:spcPts val="0"/>
              </a:spcAft>
              <a:buSzPts val="1300"/>
              <a:buChar char="○"/>
            </a:pPr>
            <a:r>
              <a:rPr lang="en" sz="1300"/>
              <a:t>Good oxidation resistance</a:t>
            </a:r>
            <a:endParaRPr sz="1300"/>
          </a:p>
          <a:p>
            <a:pPr indent="-311150" lvl="1" marL="914400" rtl="0" algn="l">
              <a:lnSpc>
                <a:spcPct val="115000"/>
              </a:lnSpc>
              <a:spcBef>
                <a:spcPts val="0"/>
              </a:spcBef>
              <a:spcAft>
                <a:spcPts val="0"/>
              </a:spcAft>
              <a:buSzPts val="1300"/>
              <a:buChar char="○"/>
            </a:pPr>
            <a:r>
              <a:rPr lang="en" sz="1300"/>
              <a:t>Lightweight </a:t>
            </a:r>
            <a:endParaRPr sz="1300"/>
          </a:p>
          <a:p>
            <a:pPr indent="0" lvl="0" marL="0" rtl="0" algn="l">
              <a:lnSpc>
                <a:spcPct val="115000"/>
              </a:lnSpc>
              <a:spcBef>
                <a:spcPts val="0"/>
              </a:spcBef>
              <a:spcAft>
                <a:spcPts val="0"/>
              </a:spcAft>
              <a:buNone/>
            </a:pPr>
            <a:r>
              <a:t/>
            </a:r>
            <a:endParaRPr sz="1300"/>
          </a:p>
        </p:txBody>
      </p:sp>
      <p:sp>
        <p:nvSpPr>
          <p:cNvPr id="1595" name="Google Shape;1595;p132"/>
          <p:cNvSpPr txBox="1"/>
          <p:nvPr>
            <p:ph idx="12" type="sldNum"/>
          </p:nvPr>
        </p:nvSpPr>
        <p:spPr>
          <a:xfrm>
            <a:off x="8423996" y="458670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596" name="Google Shape;1596;p132"/>
          <p:cNvPicPr preferRelativeResize="0"/>
          <p:nvPr/>
        </p:nvPicPr>
        <p:blipFill>
          <a:blip r:embed="rId3">
            <a:alphaModFix/>
          </a:blip>
          <a:stretch>
            <a:fillRect/>
          </a:stretch>
        </p:blipFill>
        <p:spPr>
          <a:xfrm>
            <a:off x="6311250" y="1532613"/>
            <a:ext cx="2762875" cy="2078276"/>
          </a:xfrm>
          <a:prstGeom prst="rect">
            <a:avLst/>
          </a:prstGeom>
          <a:noFill/>
          <a:ln>
            <a:noFill/>
          </a:ln>
        </p:spPr>
      </p:pic>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0" name="Shape 1600"/>
        <p:cNvGrpSpPr/>
        <p:nvPr/>
      </p:nvGrpSpPr>
      <p:grpSpPr>
        <a:xfrm>
          <a:off x="0" y="0"/>
          <a:ext cx="0" cy="0"/>
          <a:chOff x="0" y="0"/>
          <a:chExt cx="0" cy="0"/>
        </a:xfrm>
      </p:grpSpPr>
      <p:sp>
        <p:nvSpPr>
          <p:cNvPr id="1601" name="Google Shape;1601;p133"/>
          <p:cNvSpPr txBox="1"/>
          <p:nvPr>
            <p:ph idx="12" type="sldNum"/>
          </p:nvPr>
        </p:nvSpPr>
        <p:spPr>
          <a:xfrm>
            <a:off x="8423996" y="458670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602" name="Google Shape;1602;p133"/>
          <p:cNvPicPr preferRelativeResize="0"/>
          <p:nvPr/>
        </p:nvPicPr>
        <p:blipFill>
          <a:blip r:embed="rId3">
            <a:alphaModFix/>
          </a:blip>
          <a:stretch>
            <a:fillRect/>
          </a:stretch>
        </p:blipFill>
        <p:spPr>
          <a:xfrm>
            <a:off x="530100" y="764425"/>
            <a:ext cx="4041900" cy="2893275"/>
          </a:xfrm>
          <a:prstGeom prst="rect">
            <a:avLst/>
          </a:prstGeom>
          <a:noFill/>
          <a:ln>
            <a:noFill/>
          </a:ln>
        </p:spPr>
      </p:pic>
      <p:pic>
        <p:nvPicPr>
          <p:cNvPr id="1603" name="Google Shape;1603;p133"/>
          <p:cNvPicPr preferRelativeResize="0"/>
          <p:nvPr/>
        </p:nvPicPr>
        <p:blipFill>
          <a:blip r:embed="rId4">
            <a:alphaModFix/>
          </a:blip>
          <a:stretch>
            <a:fillRect/>
          </a:stretch>
        </p:blipFill>
        <p:spPr>
          <a:xfrm>
            <a:off x="4824250" y="801950"/>
            <a:ext cx="4041900" cy="2818210"/>
          </a:xfrm>
          <a:prstGeom prst="rect">
            <a:avLst/>
          </a:prstGeom>
          <a:noFill/>
          <a:ln>
            <a:noFill/>
          </a:ln>
        </p:spPr>
      </p:pic>
      <p:pic>
        <p:nvPicPr>
          <p:cNvPr id="1604" name="Google Shape;1604;p133"/>
          <p:cNvPicPr preferRelativeResize="0"/>
          <p:nvPr/>
        </p:nvPicPr>
        <p:blipFill>
          <a:blip r:embed="rId5">
            <a:alphaModFix/>
          </a:blip>
          <a:stretch>
            <a:fillRect/>
          </a:stretch>
        </p:blipFill>
        <p:spPr>
          <a:xfrm>
            <a:off x="2949775" y="3898100"/>
            <a:ext cx="3244449" cy="966675"/>
          </a:xfrm>
          <a:prstGeom prst="rect">
            <a:avLst/>
          </a:prstGeom>
          <a:noFill/>
          <a:ln>
            <a:noFill/>
          </a:ln>
        </p:spPr>
      </p:pic>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8" name="Shape 1608"/>
        <p:cNvGrpSpPr/>
        <p:nvPr/>
      </p:nvGrpSpPr>
      <p:grpSpPr>
        <a:xfrm>
          <a:off x="0" y="0"/>
          <a:ext cx="0" cy="0"/>
          <a:chOff x="0" y="0"/>
          <a:chExt cx="0" cy="0"/>
        </a:xfrm>
      </p:grpSpPr>
      <p:sp>
        <p:nvSpPr>
          <p:cNvPr id="1609" name="Google Shape;1609;p134"/>
          <p:cNvSpPr txBox="1"/>
          <p:nvPr>
            <p:ph idx="12" type="sldNum"/>
          </p:nvPr>
        </p:nvSpPr>
        <p:spPr>
          <a:xfrm>
            <a:off x="8423996" y="458670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610" name="Google Shape;1610;p134"/>
          <p:cNvPicPr preferRelativeResize="0"/>
          <p:nvPr/>
        </p:nvPicPr>
        <p:blipFill>
          <a:blip r:embed="rId3">
            <a:alphaModFix/>
          </a:blip>
          <a:stretch>
            <a:fillRect/>
          </a:stretch>
        </p:blipFill>
        <p:spPr>
          <a:xfrm>
            <a:off x="1872547" y="206050"/>
            <a:ext cx="5219701" cy="3265949"/>
          </a:xfrm>
          <a:prstGeom prst="rect">
            <a:avLst/>
          </a:prstGeom>
          <a:noFill/>
          <a:ln>
            <a:noFill/>
          </a:ln>
        </p:spPr>
      </p:pic>
      <p:pic>
        <p:nvPicPr>
          <p:cNvPr id="1611" name="Google Shape;1611;p134"/>
          <p:cNvPicPr preferRelativeResize="0"/>
          <p:nvPr/>
        </p:nvPicPr>
        <p:blipFill>
          <a:blip r:embed="rId4">
            <a:alphaModFix/>
          </a:blip>
          <a:stretch>
            <a:fillRect/>
          </a:stretch>
        </p:blipFill>
        <p:spPr>
          <a:xfrm>
            <a:off x="1872551" y="3471999"/>
            <a:ext cx="5219698" cy="1459868"/>
          </a:xfrm>
          <a:prstGeom prst="rect">
            <a:avLst/>
          </a:prstGeom>
          <a:noFill/>
          <a:ln>
            <a:noFill/>
          </a:ln>
        </p:spPr>
      </p:pic>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5" name="Shape 1615"/>
        <p:cNvGrpSpPr/>
        <p:nvPr/>
      </p:nvGrpSpPr>
      <p:grpSpPr>
        <a:xfrm>
          <a:off x="0" y="0"/>
          <a:ext cx="0" cy="0"/>
          <a:chOff x="0" y="0"/>
          <a:chExt cx="0" cy="0"/>
        </a:xfrm>
      </p:grpSpPr>
      <p:sp>
        <p:nvSpPr>
          <p:cNvPr id="1616" name="Google Shape;1616;p135"/>
          <p:cNvSpPr txBox="1"/>
          <p:nvPr>
            <p:ph idx="12" type="sldNum"/>
          </p:nvPr>
        </p:nvSpPr>
        <p:spPr>
          <a:xfrm>
            <a:off x="8423996" y="458670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617" name="Google Shape;1617;p135"/>
          <p:cNvPicPr preferRelativeResize="0"/>
          <p:nvPr/>
        </p:nvPicPr>
        <p:blipFill>
          <a:blip r:embed="rId3">
            <a:alphaModFix/>
          </a:blip>
          <a:stretch>
            <a:fillRect/>
          </a:stretch>
        </p:blipFill>
        <p:spPr>
          <a:xfrm>
            <a:off x="340550" y="1078050"/>
            <a:ext cx="4110024" cy="2987375"/>
          </a:xfrm>
          <a:prstGeom prst="rect">
            <a:avLst/>
          </a:prstGeom>
          <a:noFill/>
          <a:ln>
            <a:noFill/>
          </a:ln>
        </p:spPr>
      </p:pic>
      <p:pic>
        <p:nvPicPr>
          <p:cNvPr id="1618" name="Google Shape;1618;p135"/>
          <p:cNvPicPr preferRelativeResize="0"/>
          <p:nvPr/>
        </p:nvPicPr>
        <p:blipFill>
          <a:blip r:embed="rId4">
            <a:alphaModFix/>
          </a:blip>
          <a:stretch>
            <a:fillRect/>
          </a:stretch>
        </p:blipFill>
        <p:spPr>
          <a:xfrm>
            <a:off x="4840650" y="1109675"/>
            <a:ext cx="3931399" cy="2924150"/>
          </a:xfrm>
          <a:prstGeom prst="rect">
            <a:avLst/>
          </a:prstGeom>
          <a:noFill/>
          <a:ln>
            <a:noFill/>
          </a:ln>
        </p:spPr>
      </p:pic>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2" name="Shape 1622"/>
        <p:cNvGrpSpPr/>
        <p:nvPr/>
      </p:nvGrpSpPr>
      <p:grpSpPr>
        <a:xfrm>
          <a:off x="0" y="0"/>
          <a:ext cx="0" cy="0"/>
          <a:chOff x="0" y="0"/>
          <a:chExt cx="0" cy="0"/>
        </a:xfrm>
      </p:grpSpPr>
      <p:sp>
        <p:nvSpPr>
          <p:cNvPr id="1623" name="Google Shape;1623;p136"/>
          <p:cNvSpPr txBox="1"/>
          <p:nvPr>
            <p:ph type="title"/>
          </p:nvPr>
        </p:nvSpPr>
        <p:spPr>
          <a:xfrm>
            <a:off x="720000" y="5400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COPV Sizing</a:t>
            </a:r>
            <a:endParaRPr/>
          </a:p>
        </p:txBody>
      </p:sp>
      <p:sp>
        <p:nvSpPr>
          <p:cNvPr id="1624" name="Google Shape;1624;p136"/>
          <p:cNvSpPr txBox="1"/>
          <p:nvPr>
            <p:ph idx="1" type="body"/>
          </p:nvPr>
        </p:nvSpPr>
        <p:spPr>
          <a:xfrm>
            <a:off x="720000" y="1225625"/>
            <a:ext cx="7704000" cy="33780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sz="1400"/>
              <a:t>COPV sizing is calculated using relation from </a:t>
            </a:r>
            <a:r>
              <a:rPr lang="en" sz="1400" u="sng">
                <a:solidFill>
                  <a:schemeClr val="lt2"/>
                </a:solidFill>
                <a:hlinkClick r:id="rId3">
                  <a:extLst>
                    <a:ext uri="{A12FA001-AC4F-418D-AE19-62706E023703}">
                      <ahyp:hlinkClr val="tx"/>
                    </a:ext>
                  </a:extLst>
                </a:hlinkClick>
              </a:rPr>
              <a:t>AIAA Aerospace Research Central</a:t>
            </a:r>
            <a:endParaRPr sz="1400"/>
          </a:p>
          <a:p>
            <a:pPr indent="-317500" lvl="1" marL="914400" rtl="0" algn="l">
              <a:spcBef>
                <a:spcPts val="0"/>
              </a:spcBef>
              <a:spcAft>
                <a:spcPts val="0"/>
              </a:spcAft>
              <a:buSzPts val="1400"/>
              <a:buChar char="-"/>
            </a:pPr>
            <a:r>
              <a:rPr lang="en"/>
              <a:t>Mass = (Pb*V) / 1.83e5 Nm/kg</a:t>
            </a:r>
            <a:endParaRPr/>
          </a:p>
          <a:p>
            <a:pPr indent="-317500" lvl="1" marL="914400" rtl="0" algn="l">
              <a:spcBef>
                <a:spcPts val="0"/>
              </a:spcBef>
              <a:spcAft>
                <a:spcPts val="0"/>
              </a:spcAft>
              <a:buSzPts val="1400"/>
              <a:buChar char="-"/>
            </a:pPr>
            <a:r>
              <a:rPr lang="en"/>
              <a:t>Pb (burst pressure) = 2 * working pressure</a:t>
            </a:r>
            <a:endParaRPr/>
          </a:p>
          <a:p>
            <a:pPr indent="-317500" lvl="1" marL="914400" rtl="0" algn="l">
              <a:spcBef>
                <a:spcPts val="0"/>
              </a:spcBef>
              <a:spcAft>
                <a:spcPts val="0"/>
              </a:spcAft>
              <a:buSzPts val="1400"/>
              <a:buChar char="-"/>
            </a:pPr>
            <a:r>
              <a:rPr lang="en"/>
              <a:t>V = Volume of tank</a:t>
            </a:r>
            <a:endParaRPr/>
          </a:p>
          <a:p>
            <a:pPr indent="0" lvl="0" marL="0" rtl="0" algn="l">
              <a:lnSpc>
                <a:spcPct val="115000"/>
              </a:lnSpc>
              <a:spcBef>
                <a:spcPts val="1200"/>
              </a:spcBef>
              <a:spcAft>
                <a:spcPts val="0"/>
              </a:spcAft>
              <a:buNone/>
            </a:pPr>
            <a:r>
              <a:t/>
            </a:r>
            <a:endParaRPr>
              <a:solidFill>
                <a:srgbClr val="000000"/>
              </a:solidFill>
              <a:latin typeface="Times New Roman"/>
              <a:ea typeface="Times New Roman"/>
              <a:cs typeface="Times New Roman"/>
              <a:sym typeface="Times New Roman"/>
            </a:endParaRPr>
          </a:p>
        </p:txBody>
      </p:sp>
      <p:sp>
        <p:nvSpPr>
          <p:cNvPr id="1625" name="Google Shape;1625;p136"/>
          <p:cNvSpPr txBox="1"/>
          <p:nvPr>
            <p:ph idx="12" type="sldNum"/>
          </p:nvPr>
        </p:nvSpPr>
        <p:spPr>
          <a:xfrm>
            <a:off x="8423996" y="458670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626" name="Google Shape;1626;p136"/>
          <p:cNvPicPr preferRelativeResize="0"/>
          <p:nvPr/>
        </p:nvPicPr>
        <p:blipFill rotWithShape="1">
          <a:blip r:embed="rId4">
            <a:alphaModFix/>
          </a:blip>
          <a:srcRect b="13953" l="9119" r="9380" t="49085"/>
          <a:stretch/>
        </p:blipFill>
        <p:spPr>
          <a:xfrm>
            <a:off x="2899725" y="2637848"/>
            <a:ext cx="3159076" cy="1074501"/>
          </a:xfrm>
          <a:prstGeom prst="rect">
            <a:avLst/>
          </a:prstGeom>
          <a:noFill/>
          <a:ln>
            <a:noFill/>
          </a:ln>
        </p:spPr>
      </p:pic>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0" name="Shape 1630"/>
        <p:cNvGrpSpPr/>
        <p:nvPr/>
      </p:nvGrpSpPr>
      <p:grpSpPr>
        <a:xfrm>
          <a:off x="0" y="0"/>
          <a:ext cx="0" cy="0"/>
          <a:chOff x="0" y="0"/>
          <a:chExt cx="0" cy="0"/>
        </a:xfrm>
      </p:grpSpPr>
      <p:sp>
        <p:nvSpPr>
          <p:cNvPr id="1631" name="Google Shape;1631;p137"/>
          <p:cNvSpPr txBox="1"/>
          <p:nvPr>
            <p:ph type="title"/>
          </p:nvPr>
        </p:nvSpPr>
        <p:spPr>
          <a:xfrm>
            <a:off x="720000" y="5400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2" name="Google Shape;1632;p137"/>
          <p:cNvSpPr txBox="1"/>
          <p:nvPr>
            <p:ph idx="1" type="body"/>
          </p:nvPr>
        </p:nvSpPr>
        <p:spPr>
          <a:xfrm>
            <a:off x="720000" y="1225625"/>
            <a:ext cx="7704000" cy="33780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t/>
            </a:r>
            <a:endParaRPr/>
          </a:p>
        </p:txBody>
      </p:sp>
      <p:sp>
        <p:nvSpPr>
          <p:cNvPr id="1633" name="Google Shape;1633;p137"/>
          <p:cNvSpPr txBox="1"/>
          <p:nvPr>
            <p:ph idx="12" type="sldNum"/>
          </p:nvPr>
        </p:nvSpPr>
        <p:spPr>
          <a:xfrm>
            <a:off x="8423996" y="458670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634" name="Google Shape;1634;p137"/>
          <p:cNvPicPr preferRelativeResize="0"/>
          <p:nvPr/>
        </p:nvPicPr>
        <p:blipFill>
          <a:blip r:embed="rId3">
            <a:alphaModFix/>
          </a:blip>
          <a:stretch>
            <a:fillRect/>
          </a:stretch>
        </p:blipFill>
        <p:spPr>
          <a:xfrm>
            <a:off x="3065875" y="563598"/>
            <a:ext cx="3360924" cy="4016299"/>
          </a:xfrm>
          <a:prstGeom prst="rect">
            <a:avLst/>
          </a:prstGeom>
          <a:noFill/>
          <a:ln>
            <a:noFill/>
          </a:ln>
        </p:spPr>
      </p:pic>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8" name="Shape 1638"/>
        <p:cNvGrpSpPr/>
        <p:nvPr/>
      </p:nvGrpSpPr>
      <p:grpSpPr>
        <a:xfrm>
          <a:off x="0" y="0"/>
          <a:ext cx="0" cy="0"/>
          <a:chOff x="0" y="0"/>
          <a:chExt cx="0" cy="0"/>
        </a:xfrm>
      </p:grpSpPr>
      <p:sp>
        <p:nvSpPr>
          <p:cNvPr id="1639" name="Google Shape;1639;p138"/>
          <p:cNvSpPr txBox="1"/>
          <p:nvPr>
            <p:ph type="title"/>
          </p:nvPr>
        </p:nvSpPr>
        <p:spPr>
          <a:xfrm>
            <a:off x="720000" y="5400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0" name="Google Shape;1640;p138"/>
          <p:cNvSpPr txBox="1"/>
          <p:nvPr>
            <p:ph idx="1" type="body"/>
          </p:nvPr>
        </p:nvSpPr>
        <p:spPr>
          <a:xfrm>
            <a:off x="720000" y="1225625"/>
            <a:ext cx="7704000" cy="33780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t/>
            </a:r>
            <a:endParaRPr/>
          </a:p>
        </p:txBody>
      </p:sp>
      <p:sp>
        <p:nvSpPr>
          <p:cNvPr id="1641" name="Google Shape;1641;p138"/>
          <p:cNvSpPr txBox="1"/>
          <p:nvPr>
            <p:ph idx="12" type="sldNum"/>
          </p:nvPr>
        </p:nvSpPr>
        <p:spPr>
          <a:xfrm>
            <a:off x="8423996" y="458670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642" name="Google Shape;1642;p138"/>
          <p:cNvPicPr preferRelativeResize="0"/>
          <p:nvPr/>
        </p:nvPicPr>
        <p:blipFill>
          <a:blip r:embed="rId3">
            <a:alphaModFix/>
          </a:blip>
          <a:stretch>
            <a:fillRect/>
          </a:stretch>
        </p:blipFill>
        <p:spPr>
          <a:xfrm>
            <a:off x="5017376" y="153700"/>
            <a:ext cx="3616525" cy="2152925"/>
          </a:xfrm>
          <a:prstGeom prst="rect">
            <a:avLst/>
          </a:prstGeom>
          <a:noFill/>
          <a:ln>
            <a:noFill/>
          </a:ln>
        </p:spPr>
      </p:pic>
      <p:pic>
        <p:nvPicPr>
          <p:cNvPr id="1643" name="Google Shape;1643;p138"/>
          <p:cNvPicPr preferRelativeResize="0"/>
          <p:nvPr/>
        </p:nvPicPr>
        <p:blipFill>
          <a:blip r:embed="rId3">
            <a:alphaModFix/>
          </a:blip>
          <a:stretch>
            <a:fillRect/>
          </a:stretch>
        </p:blipFill>
        <p:spPr>
          <a:xfrm>
            <a:off x="5017375" y="2571750"/>
            <a:ext cx="3616525" cy="2152923"/>
          </a:xfrm>
          <a:prstGeom prst="rect">
            <a:avLst/>
          </a:prstGeom>
          <a:noFill/>
          <a:ln>
            <a:noFill/>
          </a:ln>
        </p:spPr>
      </p:pic>
      <p:pic>
        <p:nvPicPr>
          <p:cNvPr id="1644" name="Google Shape;1644;p138"/>
          <p:cNvPicPr preferRelativeResize="0"/>
          <p:nvPr/>
        </p:nvPicPr>
        <p:blipFill>
          <a:blip r:embed="rId4">
            <a:alphaModFix/>
          </a:blip>
          <a:stretch>
            <a:fillRect/>
          </a:stretch>
        </p:blipFill>
        <p:spPr>
          <a:xfrm>
            <a:off x="985151" y="589487"/>
            <a:ext cx="3380550" cy="3964526"/>
          </a:xfrm>
          <a:prstGeom prst="rect">
            <a:avLst/>
          </a:prstGeom>
          <a:noFill/>
          <a:ln>
            <a:noFill/>
          </a:ln>
        </p:spPr>
      </p:pic>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8" name="Shape 1648"/>
        <p:cNvGrpSpPr/>
        <p:nvPr/>
      </p:nvGrpSpPr>
      <p:grpSpPr>
        <a:xfrm>
          <a:off x="0" y="0"/>
          <a:ext cx="0" cy="0"/>
          <a:chOff x="0" y="0"/>
          <a:chExt cx="0" cy="0"/>
        </a:xfrm>
      </p:grpSpPr>
      <p:sp>
        <p:nvSpPr>
          <p:cNvPr id="1649" name="Google Shape;1649;p139"/>
          <p:cNvSpPr txBox="1"/>
          <p:nvPr>
            <p:ph type="title"/>
          </p:nvPr>
        </p:nvSpPr>
        <p:spPr>
          <a:xfrm>
            <a:off x="720000" y="5400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Mission Design Extra Info (Seq Analysis + ConOps)</a:t>
            </a:r>
            <a:endParaRPr/>
          </a:p>
        </p:txBody>
      </p:sp>
      <p:sp>
        <p:nvSpPr>
          <p:cNvPr id="1650" name="Google Shape;1650;p139"/>
          <p:cNvSpPr txBox="1"/>
          <p:nvPr>
            <p:ph idx="12" type="sldNum"/>
          </p:nvPr>
        </p:nvSpPr>
        <p:spPr>
          <a:xfrm>
            <a:off x="8423996" y="458670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651" name="Google Shape;1651;p139"/>
          <p:cNvPicPr preferRelativeResize="0"/>
          <p:nvPr/>
        </p:nvPicPr>
        <p:blipFill>
          <a:blip r:embed="rId3">
            <a:alphaModFix/>
          </a:blip>
          <a:stretch>
            <a:fillRect/>
          </a:stretch>
        </p:blipFill>
        <p:spPr>
          <a:xfrm>
            <a:off x="377000" y="1255225"/>
            <a:ext cx="4195000" cy="2701325"/>
          </a:xfrm>
          <a:prstGeom prst="rect">
            <a:avLst/>
          </a:prstGeom>
          <a:noFill/>
          <a:ln>
            <a:noFill/>
          </a:ln>
        </p:spPr>
      </p:pic>
      <p:pic>
        <p:nvPicPr>
          <p:cNvPr id="1652" name="Google Shape;1652;p139"/>
          <p:cNvPicPr preferRelativeResize="0"/>
          <p:nvPr/>
        </p:nvPicPr>
        <p:blipFill>
          <a:blip r:embed="rId4">
            <a:alphaModFix/>
          </a:blip>
          <a:stretch>
            <a:fillRect/>
          </a:stretch>
        </p:blipFill>
        <p:spPr>
          <a:xfrm>
            <a:off x="4667875" y="1225625"/>
            <a:ext cx="3756125" cy="3575649"/>
          </a:xfrm>
          <a:prstGeom prst="rect">
            <a:avLst/>
          </a:prstGeom>
          <a:noFill/>
          <a:ln>
            <a:noFill/>
          </a:ln>
        </p:spPr>
      </p:pic>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6" name="Shape 1656"/>
        <p:cNvGrpSpPr/>
        <p:nvPr/>
      </p:nvGrpSpPr>
      <p:grpSpPr>
        <a:xfrm>
          <a:off x="0" y="0"/>
          <a:ext cx="0" cy="0"/>
          <a:chOff x="0" y="0"/>
          <a:chExt cx="0" cy="0"/>
        </a:xfrm>
      </p:grpSpPr>
      <p:sp>
        <p:nvSpPr>
          <p:cNvPr id="1657" name="Google Shape;1657;p140"/>
          <p:cNvSpPr txBox="1"/>
          <p:nvPr>
            <p:ph type="title"/>
          </p:nvPr>
        </p:nvSpPr>
        <p:spPr>
          <a:xfrm>
            <a:off x="720000" y="5400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Mission Design Extra Info (Orbital Parameters)</a:t>
            </a:r>
            <a:endParaRPr/>
          </a:p>
        </p:txBody>
      </p:sp>
      <p:sp>
        <p:nvSpPr>
          <p:cNvPr id="1658" name="Google Shape;1658;p140"/>
          <p:cNvSpPr txBox="1"/>
          <p:nvPr>
            <p:ph idx="1" type="body"/>
          </p:nvPr>
        </p:nvSpPr>
        <p:spPr>
          <a:xfrm>
            <a:off x="720000" y="1225625"/>
            <a:ext cx="7704000" cy="33780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Font typeface="Source Code Pro"/>
              <a:buChar char="●"/>
            </a:pPr>
            <a:r>
              <a:rPr lang="en" sz="1600">
                <a:latin typeface="Source Code Pro"/>
                <a:ea typeface="Source Code Pro"/>
                <a:cs typeface="Source Code Pro"/>
                <a:sym typeface="Source Code Pro"/>
              </a:rPr>
              <a:t>Earth Departure: ecc = </a:t>
            </a:r>
            <a:r>
              <a:rPr lang="en" sz="1600">
                <a:latin typeface="Source Code Pro"/>
                <a:ea typeface="Source Code Pro"/>
                <a:cs typeface="Source Code Pro"/>
                <a:sym typeface="Source Code Pro"/>
              </a:rPr>
              <a:t>2.41 , inc = 31.61 deg, argp = 40.35 deg, raan = 268.78 deg</a:t>
            </a:r>
            <a:endParaRPr sz="1600">
              <a:latin typeface="Source Code Pro"/>
              <a:ea typeface="Source Code Pro"/>
              <a:cs typeface="Source Code Pro"/>
              <a:sym typeface="Source Code Pro"/>
            </a:endParaRPr>
          </a:p>
          <a:p>
            <a:pPr indent="-330200" lvl="0" marL="457200" rtl="0" algn="l">
              <a:spcBef>
                <a:spcPts val="0"/>
              </a:spcBef>
              <a:spcAft>
                <a:spcPts val="0"/>
              </a:spcAft>
              <a:buSzPts val="1600"/>
              <a:buFont typeface="Source Code Pro"/>
              <a:buChar char="●"/>
            </a:pPr>
            <a:r>
              <a:rPr lang="en" sz="1600">
                <a:latin typeface="Source Code Pro"/>
                <a:ea typeface="Source Code Pro"/>
                <a:cs typeface="Source Code Pro"/>
                <a:sym typeface="Source Code Pro"/>
              </a:rPr>
              <a:t>Jupiter Flyby: 27.39*R_Jupiter</a:t>
            </a:r>
            <a:endParaRPr sz="1600">
              <a:latin typeface="Source Code Pro"/>
              <a:ea typeface="Source Code Pro"/>
              <a:cs typeface="Source Code Pro"/>
              <a:sym typeface="Source Code Pro"/>
            </a:endParaRPr>
          </a:p>
          <a:p>
            <a:pPr indent="-330200" lvl="0" marL="457200" rtl="0" algn="l">
              <a:spcBef>
                <a:spcPts val="0"/>
              </a:spcBef>
              <a:spcAft>
                <a:spcPts val="0"/>
              </a:spcAft>
              <a:buSzPts val="1600"/>
              <a:buFont typeface="Source Code Pro"/>
              <a:buChar char="●"/>
            </a:pPr>
            <a:r>
              <a:rPr lang="en" sz="1600">
                <a:latin typeface="Source Code Pro"/>
                <a:ea typeface="Source Code Pro"/>
                <a:cs typeface="Source Code Pro"/>
                <a:sym typeface="Source Code Pro"/>
              </a:rPr>
              <a:t>Uranus Capture: ecc = .967, inc = 98.28 deg, 154.04 deg, argp = 256.39 deg</a:t>
            </a:r>
            <a:endParaRPr sz="1600">
              <a:latin typeface="Source Code Pro"/>
              <a:ea typeface="Source Code Pro"/>
              <a:cs typeface="Source Code Pro"/>
              <a:sym typeface="Source Code Pro"/>
            </a:endParaRPr>
          </a:p>
          <a:p>
            <a:pPr indent="0" lvl="0" marL="0" rtl="0" algn="l">
              <a:spcBef>
                <a:spcPts val="1200"/>
              </a:spcBef>
              <a:spcAft>
                <a:spcPts val="0"/>
              </a:spcAft>
              <a:buNone/>
            </a:pPr>
            <a:r>
              <a:rPr lang="en" sz="1600">
                <a:latin typeface="Source Code Pro"/>
                <a:ea typeface="Source Code Pro"/>
                <a:cs typeface="Source Code Pro"/>
                <a:sym typeface="Source Code Pro"/>
              </a:rPr>
              <a:t> </a:t>
            </a:r>
            <a:endParaRPr sz="1600">
              <a:latin typeface="Source Code Pro"/>
              <a:ea typeface="Source Code Pro"/>
              <a:cs typeface="Source Code Pro"/>
              <a:sym typeface="Source Code Pro"/>
            </a:endParaRPr>
          </a:p>
          <a:p>
            <a:pPr indent="0" lvl="0" marL="457200" rtl="0" algn="l">
              <a:spcBef>
                <a:spcPts val="1200"/>
              </a:spcBef>
              <a:spcAft>
                <a:spcPts val="1200"/>
              </a:spcAft>
              <a:buNone/>
            </a:pPr>
            <a:r>
              <a:t/>
            </a:r>
            <a:endParaRPr sz="1400">
              <a:latin typeface="Source Code Pro"/>
              <a:ea typeface="Source Code Pro"/>
              <a:cs typeface="Source Code Pro"/>
              <a:sym typeface="Source Code Pro"/>
            </a:endParaRPr>
          </a:p>
        </p:txBody>
      </p:sp>
      <p:sp>
        <p:nvSpPr>
          <p:cNvPr id="1659" name="Google Shape;1659;p140"/>
          <p:cNvSpPr txBox="1"/>
          <p:nvPr>
            <p:ph idx="12" type="sldNum"/>
          </p:nvPr>
        </p:nvSpPr>
        <p:spPr>
          <a:xfrm>
            <a:off x="8423996" y="458670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3" name="Shape 1663"/>
        <p:cNvGrpSpPr/>
        <p:nvPr/>
      </p:nvGrpSpPr>
      <p:grpSpPr>
        <a:xfrm>
          <a:off x="0" y="0"/>
          <a:ext cx="0" cy="0"/>
          <a:chOff x="0" y="0"/>
          <a:chExt cx="0" cy="0"/>
        </a:xfrm>
      </p:grpSpPr>
      <p:sp>
        <p:nvSpPr>
          <p:cNvPr id="1664" name="Google Shape;1664;p141"/>
          <p:cNvSpPr txBox="1"/>
          <p:nvPr>
            <p:ph type="title"/>
          </p:nvPr>
        </p:nvSpPr>
        <p:spPr>
          <a:xfrm>
            <a:off x="720000" y="5400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Mission Design Extra Info (Interplanetary Occultations)</a:t>
            </a:r>
            <a:endParaRPr/>
          </a:p>
        </p:txBody>
      </p:sp>
      <p:sp>
        <p:nvSpPr>
          <p:cNvPr id="1665" name="Google Shape;1665;p141"/>
          <p:cNvSpPr txBox="1"/>
          <p:nvPr>
            <p:ph idx="12" type="sldNum"/>
          </p:nvPr>
        </p:nvSpPr>
        <p:spPr>
          <a:xfrm>
            <a:off x="8423996" y="458670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666" name="Google Shape;1666;p141"/>
          <p:cNvPicPr preferRelativeResize="0"/>
          <p:nvPr/>
        </p:nvPicPr>
        <p:blipFill>
          <a:blip r:embed="rId3">
            <a:alphaModFix/>
          </a:blip>
          <a:stretch>
            <a:fillRect/>
          </a:stretch>
        </p:blipFill>
        <p:spPr>
          <a:xfrm>
            <a:off x="449150" y="1112700"/>
            <a:ext cx="7841650" cy="3944699"/>
          </a:xfrm>
          <a:prstGeom prst="rect">
            <a:avLst/>
          </a:prstGeom>
          <a:noFill/>
          <a:ln>
            <a:noFill/>
          </a:ln>
        </p:spPr>
      </p:pic>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0" name="Shape 1670"/>
        <p:cNvGrpSpPr/>
        <p:nvPr/>
      </p:nvGrpSpPr>
      <p:grpSpPr>
        <a:xfrm>
          <a:off x="0" y="0"/>
          <a:ext cx="0" cy="0"/>
          <a:chOff x="0" y="0"/>
          <a:chExt cx="0" cy="0"/>
        </a:xfrm>
      </p:grpSpPr>
      <p:sp>
        <p:nvSpPr>
          <p:cNvPr id="1671" name="Google Shape;1671;p142"/>
          <p:cNvSpPr txBox="1"/>
          <p:nvPr>
            <p:ph type="title"/>
          </p:nvPr>
        </p:nvSpPr>
        <p:spPr>
          <a:xfrm>
            <a:off x="720000" y="5400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Mission Design Extra Info (Moon Tour Occultations)</a:t>
            </a:r>
            <a:endParaRPr/>
          </a:p>
        </p:txBody>
      </p:sp>
      <p:sp>
        <p:nvSpPr>
          <p:cNvPr id="1672" name="Google Shape;1672;p142"/>
          <p:cNvSpPr txBox="1"/>
          <p:nvPr>
            <p:ph idx="12" type="sldNum"/>
          </p:nvPr>
        </p:nvSpPr>
        <p:spPr>
          <a:xfrm>
            <a:off x="8423996" y="458670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673" name="Google Shape;1673;p142"/>
          <p:cNvPicPr preferRelativeResize="0"/>
          <p:nvPr/>
        </p:nvPicPr>
        <p:blipFill>
          <a:blip r:embed="rId3">
            <a:alphaModFix/>
          </a:blip>
          <a:stretch>
            <a:fillRect/>
          </a:stretch>
        </p:blipFill>
        <p:spPr>
          <a:xfrm>
            <a:off x="720000" y="1112700"/>
            <a:ext cx="7456576" cy="3726000"/>
          </a:xfrm>
          <a:prstGeom prst="rect">
            <a:avLst/>
          </a:prstGeom>
          <a:noFill/>
          <a:ln>
            <a:noFill/>
          </a:ln>
        </p:spPr>
      </p:pic>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7" name="Shape 1677"/>
        <p:cNvGrpSpPr/>
        <p:nvPr/>
      </p:nvGrpSpPr>
      <p:grpSpPr>
        <a:xfrm>
          <a:off x="0" y="0"/>
          <a:ext cx="0" cy="0"/>
          <a:chOff x="0" y="0"/>
          <a:chExt cx="0" cy="0"/>
        </a:xfrm>
      </p:grpSpPr>
      <p:sp>
        <p:nvSpPr>
          <p:cNvPr id="1678" name="Google Shape;1678;p143"/>
          <p:cNvSpPr txBox="1"/>
          <p:nvPr>
            <p:ph type="title"/>
          </p:nvPr>
        </p:nvSpPr>
        <p:spPr>
          <a:xfrm>
            <a:off x="720000" y="5400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TT&amp;C Subsystem Block Diagram</a:t>
            </a:r>
            <a:endParaRPr/>
          </a:p>
        </p:txBody>
      </p:sp>
      <p:sp>
        <p:nvSpPr>
          <p:cNvPr id="1679" name="Google Shape;1679;p143"/>
          <p:cNvSpPr txBox="1"/>
          <p:nvPr>
            <p:ph idx="12" type="sldNum"/>
          </p:nvPr>
        </p:nvSpPr>
        <p:spPr>
          <a:xfrm>
            <a:off x="8423996" y="458670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680" name="Google Shape;1680;p143"/>
          <p:cNvPicPr preferRelativeResize="0"/>
          <p:nvPr/>
        </p:nvPicPr>
        <p:blipFill>
          <a:blip r:embed="rId3">
            <a:alphaModFix/>
          </a:blip>
          <a:stretch>
            <a:fillRect/>
          </a:stretch>
        </p:blipFill>
        <p:spPr>
          <a:xfrm>
            <a:off x="693962" y="1541450"/>
            <a:ext cx="7756073" cy="2746349"/>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Astrophysics Lesson for College by Slidesgo">
  <a:themeElements>
    <a:clrScheme name="Simple Light">
      <a:dk1>
        <a:srgbClr val="1E1F24"/>
      </a:dk1>
      <a:lt1>
        <a:srgbClr val="C9FCFF"/>
      </a:lt1>
      <a:dk2>
        <a:srgbClr val="1E1F24"/>
      </a:dk2>
      <a:lt2>
        <a:srgbClr val="FFFFFF"/>
      </a:lt2>
      <a:accent1>
        <a:srgbClr val="61EDF4"/>
      </a:accent1>
      <a:accent2>
        <a:srgbClr val="FFFFFF"/>
      </a:accent2>
      <a:accent3>
        <a:srgbClr val="FFFFFF"/>
      </a:accent3>
      <a:accent4>
        <a:srgbClr val="FFFFFF"/>
      </a:accent4>
      <a:accent5>
        <a:srgbClr val="FFFFFF"/>
      </a:accent5>
      <a:accent6>
        <a:srgbClr val="FFFFFF"/>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