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FB991"/>
    <a:srgbClr val="D0B200"/>
    <a:srgbClr val="FAD600"/>
    <a:srgbClr val="A3991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D2C09F-B0DC-4B5B-AE95-7B7388BCC34E}" v="4074" dt="2026-03-09T17:16:09.469"/>
    <p1510:client id="{779A194B-8F97-493D-A28B-2F89F7E94140}" v="4860" dt="2026-03-09T19:01:22.3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yun Zhang" userId="57ec44d2-573a-4dfd-9f1e-c6ce24024132" providerId="ADAL" clId="{38AB732C-9AB0-4E41-B985-0D06A74253BB}"/>
    <pc:docChg chg="undo custSel modSld">
      <pc:chgData name="Dianyun Zhang" userId="57ec44d2-573a-4dfd-9f1e-c6ce24024132" providerId="ADAL" clId="{38AB732C-9AB0-4E41-B985-0D06A74253BB}" dt="2026-03-09T18:19:58.927" v="54" actId="478"/>
      <pc:docMkLst>
        <pc:docMk/>
      </pc:docMkLst>
      <pc:sldChg chg="addSp delSp modSp mod">
        <pc:chgData name="Dianyun Zhang" userId="57ec44d2-573a-4dfd-9f1e-c6ce24024132" providerId="ADAL" clId="{38AB732C-9AB0-4E41-B985-0D06A74253BB}" dt="2026-03-09T18:19:58.927" v="54" actId="478"/>
        <pc:sldMkLst>
          <pc:docMk/>
          <pc:sldMk cId="1332232241" sldId="257"/>
        </pc:sldMkLst>
        <pc:spChg chg="mod">
          <ac:chgData name="Dianyun Zhang" userId="57ec44d2-573a-4dfd-9f1e-c6ce24024132" providerId="ADAL" clId="{38AB732C-9AB0-4E41-B985-0D06A74253BB}" dt="2026-03-09T18:14:03.993" v="48" actId="1076"/>
          <ac:spMkLst>
            <pc:docMk/>
            <pc:sldMk cId="1332232241" sldId="257"/>
            <ac:spMk id="94" creationId="{3DE65866-227D-4927-85C5-85AB98BF7848}"/>
          </ac:spMkLst>
        </pc:spChg>
        <pc:spChg chg="mod">
          <ac:chgData name="Dianyun Zhang" userId="57ec44d2-573a-4dfd-9f1e-c6ce24024132" providerId="ADAL" clId="{38AB732C-9AB0-4E41-B985-0D06A74253BB}" dt="2026-03-09T18:14:03.993" v="48" actId="1076"/>
          <ac:spMkLst>
            <pc:docMk/>
            <pc:sldMk cId="1332232241" sldId="257"/>
            <ac:spMk id="95" creationId="{0AFD5CFC-BDF6-453B-AD99-41A8A8DC0E87}"/>
          </ac:spMkLst>
        </pc:spChg>
        <pc:spChg chg="mod">
          <ac:chgData name="Dianyun Zhang" userId="57ec44d2-573a-4dfd-9f1e-c6ce24024132" providerId="ADAL" clId="{38AB732C-9AB0-4E41-B985-0D06A74253BB}" dt="2026-03-09T18:14:03.993" v="48" actId="1076"/>
          <ac:spMkLst>
            <pc:docMk/>
            <pc:sldMk cId="1332232241" sldId="257"/>
            <ac:spMk id="96" creationId="{E5381A84-8690-4B49-B93A-11983B693CD1}"/>
          </ac:spMkLst>
        </pc:spChg>
        <pc:spChg chg="mod">
          <ac:chgData name="Dianyun Zhang" userId="57ec44d2-573a-4dfd-9f1e-c6ce24024132" providerId="ADAL" clId="{38AB732C-9AB0-4E41-B985-0D06A74253BB}" dt="2026-03-09T18:14:03.993" v="48" actId="1076"/>
          <ac:spMkLst>
            <pc:docMk/>
            <pc:sldMk cId="1332232241" sldId="257"/>
            <ac:spMk id="102" creationId="{933A3F2C-514D-4C29-8A95-5087725E28A2}"/>
          </ac:spMkLst>
        </pc:spChg>
        <pc:grpChg chg="add mod">
          <ac:chgData name="Dianyun Zhang" userId="57ec44d2-573a-4dfd-9f1e-c6ce24024132" providerId="ADAL" clId="{38AB732C-9AB0-4E41-B985-0D06A74253BB}" dt="2026-03-09T18:14:03.993" v="48" actId="1076"/>
          <ac:grpSpMkLst>
            <pc:docMk/>
            <pc:sldMk cId="1332232241" sldId="257"/>
            <ac:grpSpMk id="92" creationId="{959F225F-2844-4D5D-AD1B-4E41C8D11688}"/>
          </ac:grpSpMkLst>
        </pc:grpChg>
        <pc:picChg chg="add mod">
          <ac:chgData name="Dianyun Zhang" userId="57ec44d2-573a-4dfd-9f1e-c6ce24024132" providerId="ADAL" clId="{38AB732C-9AB0-4E41-B985-0D06A74253BB}" dt="2026-03-09T18:08:41.449" v="2" actId="1076"/>
          <ac:picMkLst>
            <pc:docMk/>
            <pc:sldMk cId="1332232241" sldId="257"/>
            <ac:picMk id="90" creationId="{99726D85-6034-4642-90CB-7B3A37A3FB65}"/>
          </ac:picMkLst>
        </pc:picChg>
        <pc:picChg chg="add mod">
          <ac:chgData name="Dianyun Zhang" userId="57ec44d2-573a-4dfd-9f1e-c6ce24024132" providerId="ADAL" clId="{38AB732C-9AB0-4E41-B985-0D06A74253BB}" dt="2026-03-09T18:12:28.279" v="39" actId="1076"/>
          <ac:picMkLst>
            <pc:docMk/>
            <pc:sldMk cId="1332232241" sldId="257"/>
            <ac:picMk id="91" creationId="{2434ED14-36D3-4BD2-9285-E999B5AD639E}"/>
          </ac:picMkLst>
        </pc:picChg>
        <pc:picChg chg="mod">
          <ac:chgData name="Dianyun Zhang" userId="57ec44d2-573a-4dfd-9f1e-c6ce24024132" providerId="ADAL" clId="{38AB732C-9AB0-4E41-B985-0D06A74253BB}" dt="2026-03-09T18:14:03.993" v="48" actId="1076"/>
          <ac:picMkLst>
            <pc:docMk/>
            <pc:sldMk cId="1332232241" sldId="257"/>
            <ac:picMk id="93" creationId="{3803314E-8F3C-436A-9B48-D580D7068C22}"/>
          </ac:picMkLst>
        </pc:picChg>
        <pc:picChg chg="mod">
          <ac:chgData name="Dianyun Zhang" userId="57ec44d2-573a-4dfd-9f1e-c6ce24024132" providerId="ADAL" clId="{38AB732C-9AB0-4E41-B985-0D06A74253BB}" dt="2026-03-09T18:14:03.993" v="48" actId="1076"/>
          <ac:picMkLst>
            <pc:docMk/>
            <pc:sldMk cId="1332232241" sldId="257"/>
            <ac:picMk id="101" creationId="{2750C4D5-B10A-4147-BC89-7B2A2B7A7BF3}"/>
          </ac:picMkLst>
        </pc:picChg>
        <pc:picChg chg="add del mod">
          <ac:chgData name="Dianyun Zhang" userId="57ec44d2-573a-4dfd-9f1e-c6ce24024132" providerId="ADAL" clId="{38AB732C-9AB0-4E41-B985-0D06A74253BB}" dt="2026-03-09T18:19:58.927" v="54" actId="478"/>
          <ac:picMkLst>
            <pc:docMk/>
            <pc:sldMk cId="1332232241" sldId="257"/>
            <ac:picMk id="103" creationId="{68FD803E-540F-4CEE-A65A-325F785DCF82}"/>
          </ac:picMkLst>
        </pc:picChg>
        <pc:picChg chg="del">
          <ac:chgData name="Dianyun Zhang" userId="57ec44d2-573a-4dfd-9f1e-c6ce24024132" providerId="ADAL" clId="{38AB732C-9AB0-4E41-B985-0D06A74253BB}" dt="2026-03-09T18:08:37.111" v="0" actId="478"/>
          <ac:picMkLst>
            <pc:docMk/>
            <pc:sldMk cId="1332232241" sldId="257"/>
            <ac:picMk id="1027" creationId="{261C928A-AEF7-9CA4-F1DD-79EC6E5C291D}"/>
          </ac:picMkLst>
        </pc:picChg>
        <pc:picChg chg="mod">
          <ac:chgData name="Dianyun Zhang" userId="57ec44d2-573a-4dfd-9f1e-c6ce24024132" providerId="ADAL" clId="{38AB732C-9AB0-4E41-B985-0D06A74253BB}" dt="2026-03-09T18:13:52.292" v="43" actId="1076"/>
          <ac:picMkLst>
            <pc:docMk/>
            <pc:sldMk cId="1332232241" sldId="257"/>
            <ac:picMk id="1031" creationId="{CB1C4A86-8834-2730-9220-FFF045019E8F}"/>
          </ac:picMkLst>
        </pc:picChg>
        <pc:picChg chg="del">
          <ac:chgData name="Dianyun Zhang" userId="57ec44d2-573a-4dfd-9f1e-c6ce24024132" providerId="ADAL" clId="{38AB732C-9AB0-4E41-B985-0D06A74253BB}" dt="2026-03-09T18:12:24.308" v="38" actId="478"/>
          <ac:picMkLst>
            <pc:docMk/>
            <pc:sldMk cId="1332232241" sldId="257"/>
            <ac:picMk id="1033" creationId="{BC2B1051-7A4B-8FBE-5CE6-34D277B6B7A3}"/>
          </ac:picMkLst>
        </pc:picChg>
        <pc:cxnChg chg="mod">
          <ac:chgData name="Dianyun Zhang" userId="57ec44d2-573a-4dfd-9f1e-c6ce24024132" providerId="ADAL" clId="{38AB732C-9AB0-4E41-B985-0D06A74253BB}" dt="2026-03-09T18:14:03.993" v="48" actId="1076"/>
          <ac:cxnSpMkLst>
            <pc:docMk/>
            <pc:sldMk cId="1332232241" sldId="257"/>
            <ac:cxnSpMk id="97" creationId="{CEB0C857-6ED1-4E13-A077-EE8A25FDD692}"/>
          </ac:cxnSpMkLst>
        </pc:cxnChg>
        <pc:cxnChg chg="mod">
          <ac:chgData name="Dianyun Zhang" userId="57ec44d2-573a-4dfd-9f1e-c6ce24024132" providerId="ADAL" clId="{38AB732C-9AB0-4E41-B985-0D06A74253BB}" dt="2026-03-09T18:14:03.993" v="48" actId="1076"/>
          <ac:cxnSpMkLst>
            <pc:docMk/>
            <pc:sldMk cId="1332232241" sldId="257"/>
            <ac:cxnSpMk id="98" creationId="{8A17244D-816C-4CDF-A112-E0AABBE267E2}"/>
          </ac:cxnSpMkLst>
        </pc:cxnChg>
        <pc:cxnChg chg="mod">
          <ac:chgData name="Dianyun Zhang" userId="57ec44d2-573a-4dfd-9f1e-c6ce24024132" providerId="ADAL" clId="{38AB732C-9AB0-4E41-B985-0D06A74253BB}" dt="2026-03-09T18:14:03.993" v="48" actId="1076"/>
          <ac:cxnSpMkLst>
            <pc:docMk/>
            <pc:sldMk cId="1332232241" sldId="257"/>
            <ac:cxnSpMk id="99" creationId="{BEAF0946-ED56-490B-8077-8E5E584FC646}"/>
          </ac:cxnSpMkLst>
        </pc:cxnChg>
        <pc:cxnChg chg="mod">
          <ac:chgData name="Dianyun Zhang" userId="57ec44d2-573a-4dfd-9f1e-c6ce24024132" providerId="ADAL" clId="{38AB732C-9AB0-4E41-B985-0D06A74253BB}" dt="2026-03-09T18:14:03.993" v="48" actId="1076"/>
          <ac:cxnSpMkLst>
            <pc:docMk/>
            <pc:sldMk cId="1332232241" sldId="257"/>
            <ac:cxnSpMk id="100" creationId="{2ECD5138-8B3B-4EDD-AEB8-054B2FD0025F}"/>
          </ac:cxnSpMkLst>
        </pc:cxnChg>
        <pc:cxnChg chg="add del mod">
          <ac:chgData name="Dianyun Zhang" userId="57ec44d2-573a-4dfd-9f1e-c6ce24024132" providerId="ADAL" clId="{38AB732C-9AB0-4E41-B985-0D06A74253BB}" dt="2026-03-09T18:14:56.243" v="52" actId="478"/>
          <ac:cxnSpMkLst>
            <pc:docMk/>
            <pc:sldMk cId="1332232241" sldId="257"/>
            <ac:cxnSpMk id="104" creationId="{B06CD018-5CA2-4BB2-814A-4DA8F61EF497}"/>
          </ac:cxnSpMkLst>
        </pc:cxnChg>
      </pc:sldChg>
    </pc:docChg>
  </pc:docChgLst>
  <pc:docChgLst>
    <pc:chgData name="Matthew Sumner Glimcher" userId="289ea8e2-fafd-4b9f-a505-1741ea8b02b2" providerId="ADAL" clId="{4C9296C6-8EB0-45CC-9F4D-EE9C5A68A1C4}"/>
    <pc:docChg chg="undo custSel addSld delSld modSld">
      <pc:chgData name="Matthew Sumner Glimcher" userId="289ea8e2-fafd-4b9f-a505-1741ea8b02b2" providerId="ADAL" clId="{4C9296C6-8EB0-45CC-9F4D-EE9C5A68A1C4}" dt="2026-03-09T19:01:22.361" v="5089" actId="20577"/>
      <pc:docMkLst>
        <pc:docMk/>
      </pc:docMkLst>
      <pc:sldChg chg="addSp modSp del mod">
        <pc:chgData name="Matthew Sumner Glimcher" userId="289ea8e2-fafd-4b9f-a505-1741ea8b02b2" providerId="ADAL" clId="{4C9296C6-8EB0-45CC-9F4D-EE9C5A68A1C4}" dt="2026-03-09T15:56:00.574" v="487" actId="47"/>
        <pc:sldMkLst>
          <pc:docMk/>
          <pc:sldMk cId="3943244885" sldId="256"/>
        </pc:sldMkLst>
        <pc:spChg chg="mod">
          <ac:chgData name="Matthew Sumner Glimcher" userId="289ea8e2-fafd-4b9f-a505-1741ea8b02b2" providerId="ADAL" clId="{4C9296C6-8EB0-45CC-9F4D-EE9C5A68A1C4}" dt="2026-03-08T22:54:47.805" v="57" actId="1035"/>
          <ac:spMkLst>
            <pc:docMk/>
            <pc:sldMk cId="3943244885" sldId="256"/>
            <ac:spMk id="57" creationId="{85936F17-18F4-E10B-0A68-EB3DC3BD6466}"/>
          </ac:spMkLst>
        </pc:spChg>
        <pc:spChg chg="mod">
          <ac:chgData name="Matthew Sumner Glimcher" userId="289ea8e2-fafd-4b9f-a505-1741ea8b02b2" providerId="ADAL" clId="{4C9296C6-8EB0-45CC-9F4D-EE9C5A68A1C4}" dt="2026-03-08T22:54:47.805" v="57" actId="1035"/>
          <ac:spMkLst>
            <pc:docMk/>
            <pc:sldMk cId="3943244885" sldId="256"/>
            <ac:spMk id="131" creationId="{A2D7458C-72DD-4AA6-DBDE-1D940EDE7C48}"/>
          </ac:spMkLst>
        </pc:spChg>
        <pc:spChg chg="mod">
          <ac:chgData name="Matthew Sumner Glimcher" userId="289ea8e2-fafd-4b9f-a505-1741ea8b02b2" providerId="ADAL" clId="{4C9296C6-8EB0-45CC-9F4D-EE9C5A68A1C4}" dt="2026-03-08T22:54:47.805" v="57" actId="1035"/>
          <ac:spMkLst>
            <pc:docMk/>
            <pc:sldMk cId="3943244885" sldId="256"/>
            <ac:spMk id="132" creationId="{C51C393A-6669-225C-DBA0-171E7E6887FE}"/>
          </ac:spMkLst>
        </pc:spChg>
        <pc:spChg chg="mod">
          <ac:chgData name="Matthew Sumner Glimcher" userId="289ea8e2-fafd-4b9f-a505-1741ea8b02b2" providerId="ADAL" clId="{4C9296C6-8EB0-45CC-9F4D-EE9C5A68A1C4}" dt="2026-03-08T22:54:47.805" v="57" actId="1035"/>
          <ac:spMkLst>
            <pc:docMk/>
            <pc:sldMk cId="3943244885" sldId="256"/>
            <ac:spMk id="133" creationId="{20D95BEB-2EBF-A4D1-5B39-F3D476E2310E}"/>
          </ac:spMkLst>
        </pc:spChg>
        <pc:spChg chg="mod">
          <ac:chgData name="Matthew Sumner Glimcher" userId="289ea8e2-fafd-4b9f-a505-1741ea8b02b2" providerId="ADAL" clId="{4C9296C6-8EB0-45CC-9F4D-EE9C5A68A1C4}" dt="2026-03-08T22:54:47.805" v="57" actId="1035"/>
          <ac:spMkLst>
            <pc:docMk/>
            <pc:sldMk cId="3943244885" sldId="256"/>
            <ac:spMk id="134" creationId="{9E55F85A-4FB7-D265-FF91-70E02AAC7340}"/>
          </ac:spMkLst>
        </pc:spChg>
        <pc:grpChg chg="mod">
          <ac:chgData name="Matthew Sumner Glimcher" userId="289ea8e2-fafd-4b9f-a505-1741ea8b02b2" providerId="ADAL" clId="{4C9296C6-8EB0-45CC-9F4D-EE9C5A68A1C4}" dt="2026-03-08T22:54:47.805" v="57" actId="1035"/>
          <ac:grpSpMkLst>
            <pc:docMk/>
            <pc:sldMk cId="3943244885" sldId="256"/>
            <ac:grpSpMk id="17" creationId="{C44AD9C1-0734-16B0-CDDB-1F791A7E4732}"/>
          </ac:grpSpMkLst>
        </pc:grpChg>
        <pc:picChg chg="mod">
          <ac:chgData name="Matthew Sumner Glimcher" userId="289ea8e2-fafd-4b9f-a505-1741ea8b02b2" providerId="ADAL" clId="{4C9296C6-8EB0-45CC-9F4D-EE9C5A68A1C4}" dt="2026-03-08T22:54:47.805" v="57" actId="1035"/>
          <ac:picMkLst>
            <pc:docMk/>
            <pc:sldMk cId="3943244885" sldId="256"/>
            <ac:picMk id="58" creationId="{5A79CDE9-9154-BDFD-9E47-BA05B648F9C3}"/>
          </ac:picMkLst>
        </pc:picChg>
        <pc:picChg chg="mod">
          <ac:chgData name="Matthew Sumner Glimcher" userId="289ea8e2-fafd-4b9f-a505-1741ea8b02b2" providerId="ADAL" clId="{4C9296C6-8EB0-45CC-9F4D-EE9C5A68A1C4}" dt="2026-03-08T22:53:24.285" v="33" actId="1076"/>
          <ac:picMkLst>
            <pc:docMk/>
            <pc:sldMk cId="3943244885" sldId="256"/>
            <ac:picMk id="59" creationId="{E23FB5E3-AE77-F621-8919-11AB0EA33305}"/>
          </ac:picMkLst>
        </pc:picChg>
        <pc:picChg chg="mod">
          <ac:chgData name="Matthew Sumner Glimcher" userId="289ea8e2-fafd-4b9f-a505-1741ea8b02b2" providerId="ADAL" clId="{4C9296C6-8EB0-45CC-9F4D-EE9C5A68A1C4}" dt="2026-03-08T22:53:39.838" v="36" actId="1076"/>
          <ac:picMkLst>
            <pc:docMk/>
            <pc:sldMk cId="3943244885" sldId="256"/>
            <ac:picMk id="60" creationId="{7BA1679A-008A-EC83-9529-68B2F928FE10}"/>
          </ac:picMkLst>
        </pc:picChg>
        <pc:picChg chg="mod">
          <ac:chgData name="Matthew Sumner Glimcher" userId="289ea8e2-fafd-4b9f-a505-1741ea8b02b2" providerId="ADAL" clId="{4C9296C6-8EB0-45CC-9F4D-EE9C5A68A1C4}" dt="2026-03-08T22:53:39.838" v="36" actId="1076"/>
          <ac:picMkLst>
            <pc:docMk/>
            <pc:sldMk cId="3943244885" sldId="256"/>
            <ac:picMk id="61" creationId="{43DE40A2-B0AA-B300-5FD7-B422A25AD2A7}"/>
          </ac:picMkLst>
        </pc:picChg>
        <pc:picChg chg="mod">
          <ac:chgData name="Matthew Sumner Glimcher" userId="289ea8e2-fafd-4b9f-a505-1741ea8b02b2" providerId="ADAL" clId="{4C9296C6-8EB0-45CC-9F4D-EE9C5A68A1C4}" dt="2026-03-08T22:53:24.285" v="33" actId="1076"/>
          <ac:picMkLst>
            <pc:docMk/>
            <pc:sldMk cId="3943244885" sldId="256"/>
            <ac:picMk id="63" creationId="{5AD66B55-DE29-DAF3-75A6-CC3FF1E31C42}"/>
          </ac:picMkLst>
        </pc:picChg>
        <pc:picChg chg="mod">
          <ac:chgData name="Matthew Sumner Glimcher" userId="289ea8e2-fafd-4b9f-a505-1741ea8b02b2" providerId="ADAL" clId="{4C9296C6-8EB0-45CC-9F4D-EE9C5A68A1C4}" dt="2026-03-08T22:53:24.285" v="33" actId="1076"/>
          <ac:picMkLst>
            <pc:docMk/>
            <pc:sldMk cId="3943244885" sldId="256"/>
            <ac:picMk id="129" creationId="{F676CADB-5921-C706-42CF-75643FE46673}"/>
          </ac:picMkLst>
        </pc:picChg>
        <pc:picChg chg="mod">
          <ac:chgData name="Matthew Sumner Glimcher" userId="289ea8e2-fafd-4b9f-a505-1741ea8b02b2" providerId="ADAL" clId="{4C9296C6-8EB0-45CC-9F4D-EE9C5A68A1C4}" dt="2026-03-08T22:54:54.430" v="72" actId="1035"/>
          <ac:picMkLst>
            <pc:docMk/>
            <pc:sldMk cId="3943244885" sldId="256"/>
            <ac:picMk id="130" creationId="{2E67ED1B-E21D-B54B-8F65-17A63403E115}"/>
          </ac:picMkLst>
        </pc:picChg>
        <pc:picChg chg="add mod">
          <ac:chgData name="Matthew Sumner Glimcher" userId="289ea8e2-fafd-4b9f-a505-1741ea8b02b2" providerId="ADAL" clId="{4C9296C6-8EB0-45CC-9F4D-EE9C5A68A1C4}" dt="2026-03-08T22:51:55.738" v="8" actId="1076"/>
          <ac:picMkLst>
            <pc:docMk/>
            <pc:sldMk cId="3943244885" sldId="256"/>
            <ac:picMk id="1026" creationId="{3743777E-676B-57FE-B10C-FEEDBCA751CF}"/>
          </ac:picMkLst>
        </pc:picChg>
        <pc:picChg chg="add mod">
          <ac:chgData name="Matthew Sumner Glimcher" userId="289ea8e2-fafd-4b9f-a505-1741ea8b02b2" providerId="ADAL" clId="{4C9296C6-8EB0-45CC-9F4D-EE9C5A68A1C4}" dt="2026-03-08T22:51:57.072" v="9" actId="1076"/>
          <ac:picMkLst>
            <pc:docMk/>
            <pc:sldMk cId="3943244885" sldId="256"/>
            <ac:picMk id="1028" creationId="{9F2B3830-1BF3-7C37-D4D2-DF7FCFD1CD08}"/>
          </ac:picMkLst>
        </pc:picChg>
      </pc:sldChg>
      <pc:sldChg chg="addSp delSp modSp mod">
        <pc:chgData name="Matthew Sumner Glimcher" userId="289ea8e2-fafd-4b9f-a505-1741ea8b02b2" providerId="ADAL" clId="{4C9296C6-8EB0-45CC-9F4D-EE9C5A68A1C4}" dt="2026-03-09T19:01:22.361" v="5089" actId="20577"/>
        <pc:sldMkLst>
          <pc:docMk/>
          <pc:sldMk cId="1332232241" sldId="257"/>
        </pc:sldMkLst>
        <pc:spChg chg="del">
          <ac:chgData name="Matthew Sumner Glimcher" userId="289ea8e2-fafd-4b9f-a505-1741ea8b02b2" providerId="ADAL" clId="{4C9296C6-8EB0-45CC-9F4D-EE9C5A68A1C4}" dt="2026-03-09T17:29:08.118" v="1321" actId="478"/>
          <ac:spMkLst>
            <pc:docMk/>
            <pc:sldMk cId="1332232241" sldId="257"/>
            <ac:spMk id="2" creationId="{C6859087-5A2C-ED59-36DF-6F86735BC269}"/>
          </ac:spMkLst>
        </pc:spChg>
        <pc:spChg chg="del">
          <ac:chgData name="Matthew Sumner Glimcher" userId="289ea8e2-fafd-4b9f-a505-1741ea8b02b2" providerId="ADAL" clId="{4C9296C6-8EB0-45CC-9F4D-EE9C5A68A1C4}" dt="2026-03-09T17:29:08.118" v="1321" actId="478"/>
          <ac:spMkLst>
            <pc:docMk/>
            <pc:sldMk cId="1332232241" sldId="257"/>
            <ac:spMk id="3" creationId="{1578E183-2651-62F9-76C1-B5E3520D6FEF}"/>
          </ac:spMkLst>
        </pc:spChg>
        <pc:spChg chg="del mod">
          <ac:chgData name="Matthew Sumner Glimcher" userId="289ea8e2-fafd-4b9f-a505-1741ea8b02b2" providerId="ADAL" clId="{4C9296C6-8EB0-45CC-9F4D-EE9C5A68A1C4}" dt="2026-03-09T17:29:41.766" v="1333" actId="478"/>
          <ac:spMkLst>
            <pc:docMk/>
            <pc:sldMk cId="1332232241" sldId="257"/>
            <ac:spMk id="6" creationId="{645DA1CD-CFF4-DB0B-1655-33DE869A1880}"/>
          </ac:spMkLst>
        </pc:spChg>
        <pc:spChg chg="del">
          <ac:chgData name="Matthew Sumner Glimcher" userId="289ea8e2-fafd-4b9f-a505-1741ea8b02b2" providerId="ADAL" clId="{4C9296C6-8EB0-45CC-9F4D-EE9C5A68A1C4}" dt="2026-03-09T17:29:08.118" v="1321" actId="478"/>
          <ac:spMkLst>
            <pc:docMk/>
            <pc:sldMk cId="1332232241" sldId="257"/>
            <ac:spMk id="8" creationId="{B06D89E4-2103-C45D-31B8-F3F4D58DCE04}"/>
          </ac:spMkLst>
        </pc:spChg>
        <pc:spChg chg="del">
          <ac:chgData name="Matthew Sumner Glimcher" userId="289ea8e2-fafd-4b9f-a505-1741ea8b02b2" providerId="ADAL" clId="{4C9296C6-8EB0-45CC-9F4D-EE9C5A68A1C4}" dt="2026-03-09T17:29:43.181" v="1334" actId="478"/>
          <ac:spMkLst>
            <pc:docMk/>
            <pc:sldMk cId="1332232241" sldId="257"/>
            <ac:spMk id="9" creationId="{002B38E4-4C43-8367-7090-F2056F931B3B}"/>
          </ac:spMkLst>
        </pc:spChg>
        <pc:spChg chg="mod">
          <ac:chgData name="Matthew Sumner Glimcher" userId="289ea8e2-fafd-4b9f-a505-1741ea8b02b2" providerId="ADAL" clId="{4C9296C6-8EB0-45CC-9F4D-EE9C5A68A1C4}" dt="2026-03-09T17:18:05.518" v="1220" actId="1076"/>
          <ac:spMkLst>
            <pc:docMk/>
            <pc:sldMk cId="1332232241" sldId="257"/>
            <ac:spMk id="10" creationId="{BF8A22E5-D91D-F4AD-1E0E-B4090B0FA95F}"/>
          </ac:spMkLst>
        </pc:spChg>
        <pc:spChg chg="add del mod">
          <ac:chgData name="Matthew Sumner Glimcher" userId="289ea8e2-fafd-4b9f-a505-1741ea8b02b2" providerId="ADAL" clId="{4C9296C6-8EB0-45CC-9F4D-EE9C5A68A1C4}" dt="2026-03-09T17:29:23.579" v="1325" actId="478"/>
          <ac:spMkLst>
            <pc:docMk/>
            <pc:sldMk cId="1332232241" sldId="257"/>
            <ac:spMk id="11" creationId="{21478F9D-030E-E866-0E30-9E0607481B8A}"/>
          </ac:spMkLst>
        </pc:spChg>
        <pc:spChg chg="del">
          <ac:chgData name="Matthew Sumner Glimcher" userId="289ea8e2-fafd-4b9f-a505-1741ea8b02b2" providerId="ADAL" clId="{4C9296C6-8EB0-45CC-9F4D-EE9C5A68A1C4}" dt="2026-03-09T17:29:08.118" v="1321" actId="478"/>
          <ac:spMkLst>
            <pc:docMk/>
            <pc:sldMk cId="1332232241" sldId="257"/>
            <ac:spMk id="57" creationId="{802DB942-2B98-281B-874E-A8566BB80CA1}"/>
          </ac:spMkLst>
        </pc:spChg>
        <pc:spChg chg="del">
          <ac:chgData name="Matthew Sumner Glimcher" userId="289ea8e2-fafd-4b9f-a505-1741ea8b02b2" providerId="ADAL" clId="{4C9296C6-8EB0-45CC-9F4D-EE9C5A68A1C4}" dt="2026-03-09T17:29:31.816" v="1329" actId="478"/>
          <ac:spMkLst>
            <pc:docMk/>
            <pc:sldMk cId="1332232241" sldId="257"/>
            <ac:spMk id="62" creationId="{9B13A5FD-3FCD-ED9C-DF09-7F1554C5B398}"/>
          </ac:spMkLst>
        </pc:spChg>
        <pc:spChg chg="mod">
          <ac:chgData name="Matthew Sumner Glimcher" userId="289ea8e2-fafd-4b9f-a505-1741ea8b02b2" providerId="ADAL" clId="{4C9296C6-8EB0-45CC-9F4D-EE9C5A68A1C4}" dt="2026-03-09T18:44:50.615" v="4373" actId="1076"/>
          <ac:spMkLst>
            <pc:docMk/>
            <pc:sldMk cId="1332232241" sldId="257"/>
            <ac:spMk id="94" creationId="{3DE65866-227D-4927-85C5-85AB98BF7848}"/>
          </ac:spMkLst>
        </pc:spChg>
        <pc:spChg chg="mod">
          <ac:chgData name="Matthew Sumner Glimcher" userId="289ea8e2-fafd-4b9f-a505-1741ea8b02b2" providerId="ADAL" clId="{4C9296C6-8EB0-45CC-9F4D-EE9C5A68A1C4}" dt="2026-03-09T18:44:50.615" v="4373" actId="1076"/>
          <ac:spMkLst>
            <pc:docMk/>
            <pc:sldMk cId="1332232241" sldId="257"/>
            <ac:spMk id="95" creationId="{0AFD5CFC-BDF6-453B-AD99-41A8A8DC0E87}"/>
          </ac:spMkLst>
        </pc:spChg>
        <pc:spChg chg="mod">
          <ac:chgData name="Matthew Sumner Glimcher" userId="289ea8e2-fafd-4b9f-a505-1741ea8b02b2" providerId="ADAL" clId="{4C9296C6-8EB0-45CC-9F4D-EE9C5A68A1C4}" dt="2026-03-09T18:44:50.615" v="4373" actId="1076"/>
          <ac:spMkLst>
            <pc:docMk/>
            <pc:sldMk cId="1332232241" sldId="257"/>
            <ac:spMk id="96" creationId="{E5381A84-8690-4B49-B93A-11983B693CD1}"/>
          </ac:spMkLst>
        </pc:spChg>
        <pc:spChg chg="mod">
          <ac:chgData name="Matthew Sumner Glimcher" userId="289ea8e2-fafd-4b9f-a505-1741ea8b02b2" providerId="ADAL" clId="{4C9296C6-8EB0-45CC-9F4D-EE9C5A68A1C4}" dt="2026-03-09T18:44:50.615" v="4373" actId="1076"/>
          <ac:spMkLst>
            <pc:docMk/>
            <pc:sldMk cId="1332232241" sldId="257"/>
            <ac:spMk id="102" creationId="{933A3F2C-514D-4C29-8A95-5087725E28A2}"/>
          </ac:spMkLst>
        </pc:spChg>
        <pc:spChg chg="del">
          <ac:chgData name="Matthew Sumner Glimcher" userId="289ea8e2-fafd-4b9f-a505-1741ea8b02b2" providerId="ADAL" clId="{4C9296C6-8EB0-45CC-9F4D-EE9C5A68A1C4}" dt="2026-03-09T17:29:38.860" v="1332" actId="478"/>
          <ac:spMkLst>
            <pc:docMk/>
            <pc:sldMk cId="1332232241" sldId="257"/>
            <ac:spMk id="128" creationId="{85B11B9D-B2EC-3121-3478-9C7CA92C8731}"/>
          </ac:spMkLst>
        </pc:spChg>
        <pc:spChg chg="del">
          <ac:chgData name="Matthew Sumner Glimcher" userId="289ea8e2-fafd-4b9f-a505-1741ea8b02b2" providerId="ADAL" clId="{4C9296C6-8EB0-45CC-9F4D-EE9C5A68A1C4}" dt="2026-03-09T17:29:08.118" v="1321" actId="478"/>
          <ac:spMkLst>
            <pc:docMk/>
            <pc:sldMk cId="1332232241" sldId="257"/>
            <ac:spMk id="131" creationId="{143C1903-4AA4-44B8-1643-9F311992F318}"/>
          </ac:spMkLst>
        </pc:spChg>
        <pc:spChg chg="del">
          <ac:chgData name="Matthew Sumner Glimcher" userId="289ea8e2-fafd-4b9f-a505-1741ea8b02b2" providerId="ADAL" clId="{4C9296C6-8EB0-45CC-9F4D-EE9C5A68A1C4}" dt="2026-03-09T17:29:08.118" v="1321" actId="478"/>
          <ac:spMkLst>
            <pc:docMk/>
            <pc:sldMk cId="1332232241" sldId="257"/>
            <ac:spMk id="132" creationId="{436195EE-B729-E325-B536-ABF11BFC2A2D}"/>
          </ac:spMkLst>
        </pc:spChg>
        <pc:spChg chg="add del mod">
          <ac:chgData name="Matthew Sumner Glimcher" userId="289ea8e2-fafd-4b9f-a505-1741ea8b02b2" providerId="ADAL" clId="{4C9296C6-8EB0-45CC-9F4D-EE9C5A68A1C4}" dt="2026-03-09T17:29:26.637" v="1326" actId="478"/>
          <ac:spMkLst>
            <pc:docMk/>
            <pc:sldMk cId="1332232241" sldId="257"/>
            <ac:spMk id="135" creationId="{DD266ADB-6D88-3127-D94E-6C17180A6BB5}"/>
          </ac:spMkLst>
        </pc:spChg>
        <pc:spChg chg="del">
          <ac:chgData name="Matthew Sumner Glimcher" userId="289ea8e2-fafd-4b9f-a505-1741ea8b02b2" providerId="ADAL" clId="{4C9296C6-8EB0-45CC-9F4D-EE9C5A68A1C4}" dt="2026-03-09T17:29:08.118" v="1321" actId="478"/>
          <ac:spMkLst>
            <pc:docMk/>
            <pc:sldMk cId="1332232241" sldId="257"/>
            <ac:spMk id="137" creationId="{E644F8C6-C996-C46D-3697-C6B46F4D4C48}"/>
          </ac:spMkLst>
        </pc:spChg>
        <pc:spChg chg="add del mod">
          <ac:chgData name="Matthew Sumner Glimcher" userId="289ea8e2-fafd-4b9f-a505-1741ea8b02b2" providerId="ADAL" clId="{4C9296C6-8EB0-45CC-9F4D-EE9C5A68A1C4}" dt="2026-03-09T17:18:02.372" v="1218" actId="478"/>
          <ac:spMkLst>
            <pc:docMk/>
            <pc:sldMk cId="1332232241" sldId="257"/>
            <ac:spMk id="141" creationId="{EBA924F6-2EF6-4CB7-B40D-4FC0F323D14E}"/>
          </ac:spMkLst>
        </pc:spChg>
        <pc:spChg chg="add del mod">
          <ac:chgData name="Matthew Sumner Glimcher" userId="289ea8e2-fafd-4b9f-a505-1741ea8b02b2" providerId="ADAL" clId="{4C9296C6-8EB0-45CC-9F4D-EE9C5A68A1C4}" dt="2026-03-09T17:29:34.910" v="1330" actId="478"/>
          <ac:spMkLst>
            <pc:docMk/>
            <pc:sldMk cId="1332232241" sldId="257"/>
            <ac:spMk id="142" creationId="{2119F3B0-9D26-CA75-6C27-47DB5B5A84D2}"/>
          </ac:spMkLst>
        </pc:spChg>
        <pc:spChg chg="del">
          <ac:chgData name="Matthew Sumner Glimcher" userId="289ea8e2-fafd-4b9f-a505-1741ea8b02b2" providerId="ADAL" clId="{4C9296C6-8EB0-45CC-9F4D-EE9C5A68A1C4}" dt="2026-03-09T17:29:08.118" v="1321" actId="478"/>
          <ac:spMkLst>
            <pc:docMk/>
            <pc:sldMk cId="1332232241" sldId="257"/>
            <ac:spMk id="145" creationId="{DA7B45D1-16E9-F750-2393-340A06E726B7}"/>
          </ac:spMkLst>
        </pc:spChg>
        <pc:spChg chg="del mod">
          <ac:chgData name="Matthew Sumner Glimcher" userId="289ea8e2-fafd-4b9f-a505-1741ea8b02b2" providerId="ADAL" clId="{4C9296C6-8EB0-45CC-9F4D-EE9C5A68A1C4}" dt="2026-03-09T17:29:16.678" v="1323" actId="478"/>
          <ac:spMkLst>
            <pc:docMk/>
            <pc:sldMk cId="1332232241" sldId="257"/>
            <ac:spMk id="148" creationId="{76782AD9-1BA8-8FF0-7098-A43EA1A3B60F}"/>
          </ac:spMkLst>
        </pc:spChg>
        <pc:spChg chg="del">
          <ac:chgData name="Matthew Sumner Glimcher" userId="289ea8e2-fafd-4b9f-a505-1741ea8b02b2" providerId="ADAL" clId="{4C9296C6-8EB0-45CC-9F4D-EE9C5A68A1C4}" dt="2026-03-09T17:29:26.637" v="1326" actId="478"/>
          <ac:spMkLst>
            <pc:docMk/>
            <pc:sldMk cId="1332232241" sldId="257"/>
            <ac:spMk id="160" creationId="{44E762FB-DB81-0625-806F-D7491E62B38B}"/>
          </ac:spMkLst>
        </pc:spChg>
        <pc:spChg chg="mod">
          <ac:chgData name="Matthew Sumner Glimcher" userId="289ea8e2-fafd-4b9f-a505-1741ea8b02b2" providerId="ADAL" clId="{4C9296C6-8EB0-45CC-9F4D-EE9C5A68A1C4}" dt="2026-03-09T15:51:06.586" v="208" actId="1036"/>
          <ac:spMkLst>
            <pc:docMk/>
            <pc:sldMk cId="1332232241" sldId="257"/>
            <ac:spMk id="162" creationId="{26B7AC1C-649F-3404-D30A-7C7A217779A2}"/>
          </ac:spMkLst>
        </pc:spChg>
        <pc:spChg chg="mod">
          <ac:chgData name="Matthew Sumner Glimcher" userId="289ea8e2-fafd-4b9f-a505-1741ea8b02b2" providerId="ADAL" clId="{4C9296C6-8EB0-45CC-9F4D-EE9C5A68A1C4}" dt="2026-03-09T15:51:06.586" v="208" actId="1036"/>
          <ac:spMkLst>
            <pc:docMk/>
            <pc:sldMk cId="1332232241" sldId="257"/>
            <ac:spMk id="164" creationId="{52C93B0D-8DED-D88B-6572-D92602814FCF}"/>
          </ac:spMkLst>
        </pc:spChg>
        <pc:spChg chg="mod">
          <ac:chgData name="Matthew Sumner Glimcher" userId="289ea8e2-fafd-4b9f-a505-1741ea8b02b2" providerId="ADAL" clId="{4C9296C6-8EB0-45CC-9F4D-EE9C5A68A1C4}" dt="2026-03-09T15:51:06.586" v="208" actId="1036"/>
          <ac:spMkLst>
            <pc:docMk/>
            <pc:sldMk cId="1332232241" sldId="257"/>
            <ac:spMk id="165" creationId="{DC64557A-273B-8DC6-DC1F-EC3CF10A5999}"/>
          </ac:spMkLst>
        </pc:spChg>
        <pc:spChg chg="mod">
          <ac:chgData name="Matthew Sumner Glimcher" userId="289ea8e2-fafd-4b9f-a505-1741ea8b02b2" providerId="ADAL" clId="{4C9296C6-8EB0-45CC-9F4D-EE9C5A68A1C4}" dt="2026-03-09T15:51:06.586" v="208" actId="1036"/>
          <ac:spMkLst>
            <pc:docMk/>
            <pc:sldMk cId="1332232241" sldId="257"/>
            <ac:spMk id="168" creationId="{C0172F74-5D1C-3A9C-1E0F-E7CC929792D6}"/>
          </ac:spMkLst>
        </pc:spChg>
        <pc:spChg chg="add del mod">
          <ac:chgData name="Matthew Sumner Glimcher" userId="289ea8e2-fafd-4b9f-a505-1741ea8b02b2" providerId="ADAL" clId="{4C9296C6-8EB0-45CC-9F4D-EE9C5A68A1C4}" dt="2026-03-09T17:29:34.910" v="1330" actId="478"/>
          <ac:spMkLst>
            <pc:docMk/>
            <pc:sldMk cId="1332232241" sldId="257"/>
            <ac:spMk id="169" creationId="{D5F20FA1-4433-524A-7CEE-CEBC2E1EE764}"/>
          </ac:spMkLst>
        </pc:spChg>
        <pc:spChg chg="add del mod">
          <ac:chgData name="Matthew Sumner Glimcher" userId="289ea8e2-fafd-4b9f-a505-1741ea8b02b2" providerId="ADAL" clId="{4C9296C6-8EB0-45CC-9F4D-EE9C5A68A1C4}" dt="2026-03-09T17:29:34.910" v="1330" actId="478"/>
          <ac:spMkLst>
            <pc:docMk/>
            <pc:sldMk cId="1332232241" sldId="257"/>
            <ac:spMk id="170" creationId="{38EED065-0720-A160-2A39-69B86BA762BD}"/>
          </ac:spMkLst>
        </pc:spChg>
        <pc:spChg chg="add del mod">
          <ac:chgData name="Matthew Sumner Glimcher" userId="289ea8e2-fafd-4b9f-a505-1741ea8b02b2" providerId="ADAL" clId="{4C9296C6-8EB0-45CC-9F4D-EE9C5A68A1C4}" dt="2026-03-09T17:29:34.910" v="1330" actId="478"/>
          <ac:spMkLst>
            <pc:docMk/>
            <pc:sldMk cId="1332232241" sldId="257"/>
            <ac:spMk id="171" creationId="{BD551FDC-15F5-2D22-28B4-6BE3DE996683}"/>
          </ac:spMkLst>
        </pc:spChg>
        <pc:spChg chg="add del mod">
          <ac:chgData name="Matthew Sumner Glimcher" userId="289ea8e2-fafd-4b9f-a505-1741ea8b02b2" providerId="ADAL" clId="{4C9296C6-8EB0-45CC-9F4D-EE9C5A68A1C4}" dt="2026-03-09T17:29:08.118" v="1321" actId="478"/>
          <ac:spMkLst>
            <pc:docMk/>
            <pc:sldMk cId="1332232241" sldId="257"/>
            <ac:spMk id="172" creationId="{75223C8A-533D-CDB3-040F-8FB192339FBD}"/>
          </ac:spMkLst>
        </pc:spChg>
        <pc:spChg chg="add del mod">
          <ac:chgData name="Matthew Sumner Glimcher" userId="289ea8e2-fafd-4b9f-a505-1741ea8b02b2" providerId="ADAL" clId="{4C9296C6-8EB0-45CC-9F4D-EE9C5A68A1C4}" dt="2026-03-09T17:29:08.118" v="1321" actId="478"/>
          <ac:spMkLst>
            <pc:docMk/>
            <pc:sldMk cId="1332232241" sldId="257"/>
            <ac:spMk id="173" creationId="{1AE1078D-429A-FE6C-1296-ADA6782090BB}"/>
          </ac:spMkLst>
        </pc:spChg>
        <pc:spChg chg="add del mod">
          <ac:chgData name="Matthew Sumner Glimcher" userId="289ea8e2-fafd-4b9f-a505-1741ea8b02b2" providerId="ADAL" clId="{4C9296C6-8EB0-45CC-9F4D-EE9C5A68A1C4}" dt="2026-03-09T17:29:11.961" v="1322" actId="478"/>
          <ac:spMkLst>
            <pc:docMk/>
            <pc:sldMk cId="1332232241" sldId="257"/>
            <ac:spMk id="174" creationId="{3C846730-58FB-7F1F-9AA8-FF7408A02D1C}"/>
          </ac:spMkLst>
        </pc:spChg>
        <pc:spChg chg="add del mod">
          <ac:chgData name="Matthew Sumner Glimcher" userId="289ea8e2-fafd-4b9f-a505-1741ea8b02b2" providerId="ADAL" clId="{4C9296C6-8EB0-45CC-9F4D-EE9C5A68A1C4}" dt="2026-03-09T17:29:29.118" v="1328" actId="478"/>
          <ac:spMkLst>
            <pc:docMk/>
            <pc:sldMk cId="1332232241" sldId="257"/>
            <ac:spMk id="175" creationId="{76294663-EF84-04EB-A6A8-69DA908A97A1}"/>
          </ac:spMkLst>
        </pc:spChg>
        <pc:spChg chg="add mod">
          <ac:chgData name="Matthew Sumner Glimcher" userId="289ea8e2-fafd-4b9f-a505-1741ea8b02b2" providerId="ADAL" clId="{4C9296C6-8EB0-45CC-9F4D-EE9C5A68A1C4}" dt="2026-03-09T16:04:22.448" v="560" actId="1076"/>
          <ac:spMkLst>
            <pc:docMk/>
            <pc:sldMk cId="1332232241" sldId="257"/>
            <ac:spMk id="176" creationId="{E2760D2E-F76E-5E48-AAD4-810058F074C8}"/>
          </ac:spMkLst>
        </pc:spChg>
        <pc:spChg chg="add del mod">
          <ac:chgData name="Matthew Sumner Glimcher" userId="289ea8e2-fafd-4b9f-a505-1741ea8b02b2" providerId="ADAL" clId="{4C9296C6-8EB0-45CC-9F4D-EE9C5A68A1C4}" dt="2026-03-09T17:29:34.910" v="1330" actId="478"/>
          <ac:spMkLst>
            <pc:docMk/>
            <pc:sldMk cId="1332232241" sldId="257"/>
            <ac:spMk id="180" creationId="{B9545790-86C2-CFE2-40E9-072B1D67E972}"/>
          </ac:spMkLst>
        </pc:spChg>
        <pc:spChg chg="add del mod">
          <ac:chgData name="Matthew Sumner Glimcher" userId="289ea8e2-fafd-4b9f-a505-1741ea8b02b2" providerId="ADAL" clId="{4C9296C6-8EB0-45CC-9F4D-EE9C5A68A1C4}" dt="2026-03-09T17:29:34.910" v="1330" actId="478"/>
          <ac:spMkLst>
            <pc:docMk/>
            <pc:sldMk cId="1332232241" sldId="257"/>
            <ac:spMk id="182" creationId="{35C711C8-3523-5DFE-9944-B0A3914F4F40}"/>
          </ac:spMkLst>
        </pc:spChg>
        <pc:spChg chg="del">
          <ac:chgData name="Matthew Sumner Glimcher" userId="289ea8e2-fafd-4b9f-a505-1741ea8b02b2" providerId="ADAL" clId="{4C9296C6-8EB0-45CC-9F4D-EE9C5A68A1C4}" dt="2026-03-09T17:29:37.452" v="1331" actId="478"/>
          <ac:spMkLst>
            <pc:docMk/>
            <pc:sldMk cId="1332232241" sldId="257"/>
            <ac:spMk id="184" creationId="{285FF668-52EA-4429-6819-BC795D1B25DE}"/>
          </ac:spMkLst>
        </pc:spChg>
        <pc:spChg chg="add del mod">
          <ac:chgData name="Matthew Sumner Glimcher" userId="289ea8e2-fafd-4b9f-a505-1741ea8b02b2" providerId="ADAL" clId="{4C9296C6-8EB0-45CC-9F4D-EE9C5A68A1C4}" dt="2026-03-09T17:29:34.910" v="1330" actId="478"/>
          <ac:spMkLst>
            <pc:docMk/>
            <pc:sldMk cId="1332232241" sldId="257"/>
            <ac:spMk id="185" creationId="{11C20C14-48CC-FB17-376C-6E27B28AF96E}"/>
          </ac:spMkLst>
        </pc:spChg>
        <pc:spChg chg="add del mod">
          <ac:chgData name="Matthew Sumner Glimcher" userId="289ea8e2-fafd-4b9f-a505-1741ea8b02b2" providerId="ADAL" clId="{4C9296C6-8EB0-45CC-9F4D-EE9C5A68A1C4}" dt="2026-03-09T17:29:34.910" v="1330" actId="478"/>
          <ac:spMkLst>
            <pc:docMk/>
            <pc:sldMk cId="1332232241" sldId="257"/>
            <ac:spMk id="186" creationId="{7A0D3FBA-CE81-AAFD-BBEF-5A94091E2821}"/>
          </ac:spMkLst>
        </pc:spChg>
        <pc:spChg chg="add mod">
          <ac:chgData name="Matthew Sumner Glimcher" userId="289ea8e2-fafd-4b9f-a505-1741ea8b02b2" providerId="ADAL" clId="{4C9296C6-8EB0-45CC-9F4D-EE9C5A68A1C4}" dt="2026-03-09T18:25:05.761" v="4200" actId="20577"/>
          <ac:spMkLst>
            <pc:docMk/>
            <pc:sldMk cId="1332232241" sldId="257"/>
            <ac:spMk id="188" creationId="{57CFC9D2-9FED-CD81-BA9E-B06FFBA91C46}"/>
          </ac:spMkLst>
        </pc:spChg>
        <pc:spChg chg="add mod">
          <ac:chgData name="Matthew Sumner Glimcher" userId="289ea8e2-fafd-4b9f-a505-1741ea8b02b2" providerId="ADAL" clId="{4C9296C6-8EB0-45CC-9F4D-EE9C5A68A1C4}" dt="2026-03-09T17:29:49.480" v="1335"/>
          <ac:spMkLst>
            <pc:docMk/>
            <pc:sldMk cId="1332232241" sldId="257"/>
            <ac:spMk id="189" creationId="{A3B68B24-645E-BC61-A5FD-2091361D8021}"/>
          </ac:spMkLst>
        </pc:spChg>
        <pc:spChg chg="add mod">
          <ac:chgData name="Matthew Sumner Glimcher" userId="289ea8e2-fafd-4b9f-a505-1741ea8b02b2" providerId="ADAL" clId="{4C9296C6-8EB0-45CC-9F4D-EE9C5A68A1C4}" dt="2026-03-09T18:43:36.775" v="4359" actId="1035"/>
          <ac:spMkLst>
            <pc:docMk/>
            <pc:sldMk cId="1332232241" sldId="257"/>
            <ac:spMk id="190" creationId="{6BADBC58-1D13-B577-D756-5C98F9DC6CA1}"/>
          </ac:spMkLst>
        </pc:spChg>
        <pc:spChg chg="add mod">
          <ac:chgData name="Matthew Sumner Glimcher" userId="289ea8e2-fafd-4b9f-a505-1741ea8b02b2" providerId="ADAL" clId="{4C9296C6-8EB0-45CC-9F4D-EE9C5A68A1C4}" dt="2026-03-09T18:44:55.475" v="4374" actId="403"/>
          <ac:spMkLst>
            <pc:docMk/>
            <pc:sldMk cId="1332232241" sldId="257"/>
            <ac:spMk id="1024" creationId="{BF25F3EE-2CAF-44DC-7895-A6BC13AA8CB3}"/>
          </ac:spMkLst>
        </pc:spChg>
        <pc:spChg chg="add mod">
          <ac:chgData name="Matthew Sumner Glimcher" userId="289ea8e2-fafd-4b9f-a505-1741ea8b02b2" providerId="ADAL" clId="{4C9296C6-8EB0-45CC-9F4D-EE9C5A68A1C4}" dt="2026-03-09T17:34:46.073" v="1364" actId="1076"/>
          <ac:spMkLst>
            <pc:docMk/>
            <pc:sldMk cId="1332232241" sldId="257"/>
            <ac:spMk id="1025" creationId="{752C58DE-E75B-35B1-5120-8A9D814F3C51}"/>
          </ac:spMkLst>
        </pc:spChg>
        <pc:spChg chg="add mod">
          <ac:chgData name="Matthew Sumner Glimcher" userId="289ea8e2-fafd-4b9f-a505-1741ea8b02b2" providerId="ADAL" clId="{4C9296C6-8EB0-45CC-9F4D-EE9C5A68A1C4}" dt="2026-03-09T18:44:06.401" v="4365" actId="403"/>
          <ac:spMkLst>
            <pc:docMk/>
            <pc:sldMk cId="1332232241" sldId="257"/>
            <ac:spMk id="1029" creationId="{B013C2E3-3FB8-1181-2AF1-939E066DEEC4}"/>
          </ac:spMkLst>
        </pc:spChg>
        <pc:spChg chg="add mod">
          <ac:chgData name="Matthew Sumner Glimcher" userId="289ea8e2-fafd-4b9f-a505-1741ea8b02b2" providerId="ADAL" clId="{4C9296C6-8EB0-45CC-9F4D-EE9C5A68A1C4}" dt="2026-03-09T18:44:14.611" v="4367" actId="14100"/>
          <ac:spMkLst>
            <pc:docMk/>
            <pc:sldMk cId="1332232241" sldId="257"/>
            <ac:spMk id="1030" creationId="{D347B5DB-9425-9BBC-463E-214096A374EA}"/>
          </ac:spMkLst>
        </pc:spChg>
        <pc:spChg chg="add mod">
          <ac:chgData name="Matthew Sumner Glimcher" userId="289ea8e2-fafd-4b9f-a505-1741ea8b02b2" providerId="ADAL" clId="{4C9296C6-8EB0-45CC-9F4D-EE9C5A68A1C4}" dt="2026-03-09T17:31:05.286" v="1343" actId="1076"/>
          <ac:spMkLst>
            <pc:docMk/>
            <pc:sldMk cId="1332232241" sldId="257"/>
            <ac:spMk id="1032" creationId="{5CA348E7-74CA-A407-6661-FA19D037AF69}"/>
          </ac:spMkLst>
        </pc:spChg>
        <pc:spChg chg="add mod">
          <ac:chgData name="Matthew Sumner Glimcher" userId="289ea8e2-fafd-4b9f-a505-1741ea8b02b2" providerId="ADAL" clId="{4C9296C6-8EB0-45CC-9F4D-EE9C5A68A1C4}" dt="2026-03-09T18:47:49.234" v="4437" actId="1035"/>
          <ac:spMkLst>
            <pc:docMk/>
            <pc:sldMk cId="1332232241" sldId="257"/>
            <ac:spMk id="1035" creationId="{A93FFE46-E4C0-D86E-FE30-7B81C37FBCA5}"/>
          </ac:spMkLst>
        </pc:spChg>
        <pc:spChg chg="add mod">
          <ac:chgData name="Matthew Sumner Glimcher" userId="289ea8e2-fafd-4b9f-a505-1741ea8b02b2" providerId="ADAL" clId="{4C9296C6-8EB0-45CC-9F4D-EE9C5A68A1C4}" dt="2026-03-09T18:47:49.234" v="4437" actId="1035"/>
          <ac:spMkLst>
            <pc:docMk/>
            <pc:sldMk cId="1332232241" sldId="257"/>
            <ac:spMk id="1036" creationId="{E08CAC19-6156-9162-463A-09D1E9AA13BA}"/>
          </ac:spMkLst>
        </pc:spChg>
        <pc:spChg chg="add mod">
          <ac:chgData name="Matthew Sumner Glimcher" userId="289ea8e2-fafd-4b9f-a505-1741ea8b02b2" providerId="ADAL" clId="{4C9296C6-8EB0-45CC-9F4D-EE9C5A68A1C4}" dt="2026-03-09T18:47:49.234" v="4437" actId="1035"/>
          <ac:spMkLst>
            <pc:docMk/>
            <pc:sldMk cId="1332232241" sldId="257"/>
            <ac:spMk id="1037" creationId="{3066DBEE-20FC-4A2D-BB53-852568720FB2}"/>
          </ac:spMkLst>
        </pc:spChg>
        <pc:spChg chg="add del mod">
          <ac:chgData name="Matthew Sumner Glimcher" userId="289ea8e2-fafd-4b9f-a505-1741ea8b02b2" providerId="ADAL" clId="{4C9296C6-8EB0-45CC-9F4D-EE9C5A68A1C4}" dt="2026-03-09T17:54:27.784" v="2173"/>
          <ac:spMkLst>
            <pc:docMk/>
            <pc:sldMk cId="1332232241" sldId="257"/>
            <ac:spMk id="1038" creationId="{A7F66114-3B72-3FDA-D2B4-3365CB18DA81}"/>
          </ac:spMkLst>
        </pc:spChg>
        <pc:spChg chg="mod">
          <ac:chgData name="Matthew Sumner Glimcher" userId="289ea8e2-fafd-4b9f-a505-1741ea8b02b2" providerId="ADAL" clId="{4C9296C6-8EB0-45CC-9F4D-EE9C5A68A1C4}" dt="2026-03-09T17:32:16.585" v="1350"/>
          <ac:spMkLst>
            <pc:docMk/>
            <pc:sldMk cId="1332232241" sldId="257"/>
            <ac:spMk id="1041" creationId="{3F44655E-8518-2505-9600-1CA1629EC93E}"/>
          </ac:spMkLst>
        </pc:spChg>
        <pc:spChg chg="mod">
          <ac:chgData name="Matthew Sumner Glimcher" userId="289ea8e2-fafd-4b9f-a505-1741ea8b02b2" providerId="ADAL" clId="{4C9296C6-8EB0-45CC-9F4D-EE9C5A68A1C4}" dt="2026-03-09T17:32:16.585" v="1350"/>
          <ac:spMkLst>
            <pc:docMk/>
            <pc:sldMk cId="1332232241" sldId="257"/>
            <ac:spMk id="1058" creationId="{DCD0F273-9F3F-70A1-2E0A-7235D8A8B16E}"/>
          </ac:spMkLst>
        </pc:spChg>
        <pc:spChg chg="mod">
          <ac:chgData name="Matthew Sumner Glimcher" userId="289ea8e2-fafd-4b9f-a505-1741ea8b02b2" providerId="ADAL" clId="{4C9296C6-8EB0-45CC-9F4D-EE9C5A68A1C4}" dt="2026-03-09T17:32:16.585" v="1350"/>
          <ac:spMkLst>
            <pc:docMk/>
            <pc:sldMk cId="1332232241" sldId="257"/>
            <ac:spMk id="1060" creationId="{D7FA0E73-BEAB-A0B5-ED49-F794ED4C590E}"/>
          </ac:spMkLst>
        </pc:spChg>
        <pc:spChg chg="mod">
          <ac:chgData name="Matthew Sumner Glimcher" userId="289ea8e2-fafd-4b9f-a505-1741ea8b02b2" providerId="ADAL" clId="{4C9296C6-8EB0-45CC-9F4D-EE9C5A68A1C4}" dt="2026-03-09T17:32:16.585" v="1350"/>
          <ac:spMkLst>
            <pc:docMk/>
            <pc:sldMk cId="1332232241" sldId="257"/>
            <ac:spMk id="1065" creationId="{49C84867-A7DB-1275-E6D4-C32DF8130980}"/>
          </ac:spMkLst>
        </pc:spChg>
        <pc:spChg chg="mod">
          <ac:chgData name="Matthew Sumner Glimcher" userId="289ea8e2-fafd-4b9f-a505-1741ea8b02b2" providerId="ADAL" clId="{4C9296C6-8EB0-45CC-9F4D-EE9C5A68A1C4}" dt="2026-03-09T17:32:16.585" v="1350"/>
          <ac:spMkLst>
            <pc:docMk/>
            <pc:sldMk cId="1332232241" sldId="257"/>
            <ac:spMk id="1066" creationId="{93840667-A36A-23AA-E3E0-6A4529EB0561}"/>
          </ac:spMkLst>
        </pc:spChg>
        <pc:spChg chg="mod">
          <ac:chgData name="Matthew Sumner Glimcher" userId="289ea8e2-fafd-4b9f-a505-1741ea8b02b2" providerId="ADAL" clId="{4C9296C6-8EB0-45CC-9F4D-EE9C5A68A1C4}" dt="2026-03-09T17:32:16.585" v="1350"/>
          <ac:spMkLst>
            <pc:docMk/>
            <pc:sldMk cId="1332232241" sldId="257"/>
            <ac:spMk id="1067" creationId="{A79D745A-3786-359B-2FFB-68F515DB8894}"/>
          </ac:spMkLst>
        </pc:spChg>
        <pc:spChg chg="mod">
          <ac:chgData name="Matthew Sumner Glimcher" userId="289ea8e2-fafd-4b9f-a505-1741ea8b02b2" providerId="ADAL" clId="{4C9296C6-8EB0-45CC-9F4D-EE9C5A68A1C4}" dt="2026-03-09T17:32:16.585" v="1350"/>
          <ac:spMkLst>
            <pc:docMk/>
            <pc:sldMk cId="1332232241" sldId="257"/>
            <ac:spMk id="1070" creationId="{0B3F2D51-9758-F5AF-144B-7EAD2E1C4FAC}"/>
          </ac:spMkLst>
        </pc:spChg>
        <pc:spChg chg="mod">
          <ac:chgData name="Matthew Sumner Glimcher" userId="289ea8e2-fafd-4b9f-a505-1741ea8b02b2" providerId="ADAL" clId="{4C9296C6-8EB0-45CC-9F4D-EE9C5A68A1C4}" dt="2026-03-09T17:32:16.585" v="1350"/>
          <ac:spMkLst>
            <pc:docMk/>
            <pc:sldMk cId="1332232241" sldId="257"/>
            <ac:spMk id="1073" creationId="{F96C47C8-8464-AD60-28F2-109C2EAE7196}"/>
          </ac:spMkLst>
        </pc:spChg>
        <pc:spChg chg="add mod">
          <ac:chgData name="Matthew Sumner Glimcher" userId="289ea8e2-fafd-4b9f-a505-1741ea8b02b2" providerId="ADAL" clId="{4C9296C6-8EB0-45CC-9F4D-EE9C5A68A1C4}" dt="2026-03-09T17:32:16.585" v="1350"/>
          <ac:spMkLst>
            <pc:docMk/>
            <pc:sldMk cId="1332232241" sldId="257"/>
            <ac:spMk id="1075" creationId="{05B89A50-1DED-59A5-D80D-C8AF7B6D0718}"/>
          </ac:spMkLst>
        </pc:spChg>
        <pc:spChg chg="add mod">
          <ac:chgData name="Matthew Sumner Glimcher" userId="289ea8e2-fafd-4b9f-a505-1741ea8b02b2" providerId="ADAL" clId="{4C9296C6-8EB0-45CC-9F4D-EE9C5A68A1C4}" dt="2026-03-09T17:32:16.585" v="1350"/>
          <ac:spMkLst>
            <pc:docMk/>
            <pc:sldMk cId="1332232241" sldId="257"/>
            <ac:spMk id="1078" creationId="{23C20F2D-55C4-521F-22EB-12816D47E9A5}"/>
          </ac:spMkLst>
        </pc:spChg>
        <pc:spChg chg="mod">
          <ac:chgData name="Matthew Sumner Glimcher" userId="289ea8e2-fafd-4b9f-a505-1741ea8b02b2" providerId="ADAL" clId="{4C9296C6-8EB0-45CC-9F4D-EE9C5A68A1C4}" dt="2026-03-09T18:42:27.451" v="4295" actId="1036"/>
          <ac:spMkLst>
            <pc:docMk/>
            <pc:sldMk cId="1332232241" sldId="257"/>
            <ac:spMk id="1081" creationId="{3E13C7BF-14FD-16F8-27EF-F91CCACA5AEA}"/>
          </ac:spMkLst>
        </pc:spChg>
        <pc:spChg chg="mod">
          <ac:chgData name="Matthew Sumner Glimcher" userId="289ea8e2-fafd-4b9f-a505-1741ea8b02b2" providerId="ADAL" clId="{4C9296C6-8EB0-45CC-9F4D-EE9C5A68A1C4}" dt="2026-03-09T18:42:38.638" v="4306" actId="1036"/>
          <ac:spMkLst>
            <pc:docMk/>
            <pc:sldMk cId="1332232241" sldId="257"/>
            <ac:spMk id="1083" creationId="{2839320F-74A6-C190-2C08-85F011B2F528}"/>
          </ac:spMkLst>
        </pc:spChg>
        <pc:spChg chg="mod">
          <ac:chgData name="Matthew Sumner Glimcher" userId="289ea8e2-fafd-4b9f-a505-1741ea8b02b2" providerId="ADAL" clId="{4C9296C6-8EB0-45CC-9F4D-EE9C5A68A1C4}" dt="2026-03-09T18:42:27.451" v="4295" actId="1036"/>
          <ac:spMkLst>
            <pc:docMk/>
            <pc:sldMk cId="1332232241" sldId="257"/>
            <ac:spMk id="2048" creationId="{03F95160-63AC-26EB-0F0A-9789D1E3B695}"/>
          </ac:spMkLst>
        </pc:spChg>
        <pc:spChg chg="mod">
          <ac:chgData name="Matthew Sumner Glimcher" userId="289ea8e2-fafd-4b9f-a505-1741ea8b02b2" providerId="ADAL" clId="{4C9296C6-8EB0-45CC-9F4D-EE9C5A68A1C4}" dt="2026-03-09T18:42:38.638" v="4306" actId="1036"/>
          <ac:spMkLst>
            <pc:docMk/>
            <pc:sldMk cId="1332232241" sldId="257"/>
            <ac:spMk id="2054" creationId="{357F502F-9CB8-DBD2-0887-A63B3592B1BC}"/>
          </ac:spMkLst>
        </pc:spChg>
        <pc:spChg chg="mod">
          <ac:chgData name="Matthew Sumner Glimcher" userId="289ea8e2-fafd-4b9f-a505-1741ea8b02b2" providerId="ADAL" clId="{4C9296C6-8EB0-45CC-9F4D-EE9C5A68A1C4}" dt="2026-03-09T18:42:38.638" v="4306" actId="1036"/>
          <ac:spMkLst>
            <pc:docMk/>
            <pc:sldMk cId="1332232241" sldId="257"/>
            <ac:spMk id="2061" creationId="{5A270306-5A6D-79DE-E747-6BF52E195A2E}"/>
          </ac:spMkLst>
        </pc:spChg>
        <pc:spChg chg="mod">
          <ac:chgData name="Matthew Sumner Glimcher" userId="289ea8e2-fafd-4b9f-a505-1741ea8b02b2" providerId="ADAL" clId="{4C9296C6-8EB0-45CC-9F4D-EE9C5A68A1C4}" dt="2026-03-09T18:42:27.451" v="4295" actId="1036"/>
          <ac:spMkLst>
            <pc:docMk/>
            <pc:sldMk cId="1332232241" sldId="257"/>
            <ac:spMk id="2062" creationId="{95569EA1-D2A2-F47A-8F85-40FF602D906C}"/>
          </ac:spMkLst>
        </pc:spChg>
        <pc:spChg chg="mod">
          <ac:chgData name="Matthew Sumner Glimcher" userId="289ea8e2-fafd-4b9f-a505-1741ea8b02b2" providerId="ADAL" clId="{4C9296C6-8EB0-45CC-9F4D-EE9C5A68A1C4}" dt="2026-03-09T18:42:38.638" v="4306" actId="1036"/>
          <ac:spMkLst>
            <pc:docMk/>
            <pc:sldMk cId="1332232241" sldId="257"/>
            <ac:spMk id="2068" creationId="{9A08C7B7-FEEE-6B12-830E-56C3274C927E}"/>
          </ac:spMkLst>
        </pc:spChg>
        <pc:spChg chg="mod">
          <ac:chgData name="Matthew Sumner Glimcher" userId="289ea8e2-fafd-4b9f-a505-1741ea8b02b2" providerId="ADAL" clId="{4C9296C6-8EB0-45CC-9F4D-EE9C5A68A1C4}" dt="2026-03-09T18:42:38.638" v="4306" actId="1036"/>
          <ac:spMkLst>
            <pc:docMk/>
            <pc:sldMk cId="1332232241" sldId="257"/>
            <ac:spMk id="2069" creationId="{D02D1ABE-C3B3-EE55-4641-3E42A077AD1B}"/>
          </ac:spMkLst>
        </pc:spChg>
        <pc:spChg chg="mod">
          <ac:chgData name="Matthew Sumner Glimcher" userId="289ea8e2-fafd-4b9f-a505-1741ea8b02b2" providerId="ADAL" clId="{4C9296C6-8EB0-45CC-9F4D-EE9C5A68A1C4}" dt="2026-03-09T17:32:23.818" v="1353"/>
          <ac:spMkLst>
            <pc:docMk/>
            <pc:sldMk cId="1332232241" sldId="257"/>
            <ac:spMk id="2072" creationId="{E4823C8D-CE7A-A636-0C23-F82206619CAE}"/>
          </ac:spMkLst>
        </pc:spChg>
        <pc:spChg chg="mod">
          <ac:chgData name="Matthew Sumner Glimcher" userId="289ea8e2-fafd-4b9f-a505-1741ea8b02b2" providerId="ADAL" clId="{4C9296C6-8EB0-45CC-9F4D-EE9C5A68A1C4}" dt="2026-03-09T18:42:27.451" v="4295" actId="1036"/>
          <ac:spMkLst>
            <pc:docMk/>
            <pc:sldMk cId="1332232241" sldId="257"/>
            <ac:spMk id="2073" creationId="{361AE7F7-6FB2-9EBE-82EB-B602B89B61B6}"/>
          </ac:spMkLst>
        </pc:spChg>
        <pc:spChg chg="mod">
          <ac:chgData name="Matthew Sumner Glimcher" userId="289ea8e2-fafd-4b9f-a505-1741ea8b02b2" providerId="ADAL" clId="{4C9296C6-8EB0-45CC-9F4D-EE9C5A68A1C4}" dt="2026-03-09T18:42:38.638" v="4306" actId="1036"/>
          <ac:spMkLst>
            <pc:docMk/>
            <pc:sldMk cId="1332232241" sldId="257"/>
            <ac:spMk id="2074" creationId="{7E9E2F1F-4768-95CC-1A13-6DAAE53013FE}"/>
          </ac:spMkLst>
        </pc:spChg>
        <pc:spChg chg="del mod">
          <ac:chgData name="Matthew Sumner Glimcher" userId="289ea8e2-fafd-4b9f-a505-1741ea8b02b2" providerId="ADAL" clId="{4C9296C6-8EB0-45CC-9F4D-EE9C5A68A1C4}" dt="2026-03-09T18:46:40.071" v="4407" actId="478"/>
          <ac:spMkLst>
            <pc:docMk/>
            <pc:sldMk cId="1332232241" sldId="257"/>
            <ac:spMk id="2077" creationId="{C02BA4CD-016A-DF96-9FB2-6A9937AEC712}"/>
          </ac:spMkLst>
        </pc:spChg>
        <pc:spChg chg="add mod">
          <ac:chgData name="Matthew Sumner Glimcher" userId="289ea8e2-fafd-4b9f-a505-1741ea8b02b2" providerId="ADAL" clId="{4C9296C6-8EB0-45CC-9F4D-EE9C5A68A1C4}" dt="2026-03-09T18:46:52.722" v="4424" actId="1036"/>
          <ac:spMkLst>
            <pc:docMk/>
            <pc:sldMk cId="1332232241" sldId="257"/>
            <ac:spMk id="2079" creationId="{9344AAF5-C630-721E-D56D-732BA54B2FE9}"/>
          </ac:spMkLst>
        </pc:spChg>
        <pc:spChg chg="add mod">
          <ac:chgData name="Matthew Sumner Glimcher" userId="289ea8e2-fafd-4b9f-a505-1741ea8b02b2" providerId="ADAL" clId="{4C9296C6-8EB0-45CC-9F4D-EE9C5A68A1C4}" dt="2026-03-09T18:46:52.722" v="4424" actId="1036"/>
          <ac:spMkLst>
            <pc:docMk/>
            <pc:sldMk cId="1332232241" sldId="257"/>
            <ac:spMk id="2080" creationId="{E8BF1A84-1A19-5A26-3ECB-6F9D02685B21}"/>
          </ac:spMkLst>
        </pc:spChg>
        <pc:spChg chg="add mod">
          <ac:chgData name="Matthew Sumner Glimcher" userId="289ea8e2-fafd-4b9f-a505-1741ea8b02b2" providerId="ADAL" clId="{4C9296C6-8EB0-45CC-9F4D-EE9C5A68A1C4}" dt="2026-03-09T18:46:59.595" v="4425" actId="1076"/>
          <ac:spMkLst>
            <pc:docMk/>
            <pc:sldMk cId="1332232241" sldId="257"/>
            <ac:spMk id="2081" creationId="{1E7674AC-19B5-A363-BFFB-B4A230E05F92}"/>
          </ac:spMkLst>
        </pc:spChg>
        <pc:spChg chg="add mod">
          <ac:chgData name="Matthew Sumner Glimcher" userId="289ea8e2-fafd-4b9f-a505-1741ea8b02b2" providerId="ADAL" clId="{4C9296C6-8EB0-45CC-9F4D-EE9C5A68A1C4}" dt="2026-03-09T18:48:08.505" v="4440" actId="14100"/>
          <ac:spMkLst>
            <pc:docMk/>
            <pc:sldMk cId="1332232241" sldId="257"/>
            <ac:spMk id="2084" creationId="{21D3182C-2FD5-E7A8-791B-1310D9AE1D57}"/>
          </ac:spMkLst>
        </pc:spChg>
        <pc:spChg chg="add mod">
          <ac:chgData name="Matthew Sumner Glimcher" userId="289ea8e2-fafd-4b9f-a505-1741ea8b02b2" providerId="ADAL" clId="{4C9296C6-8EB0-45CC-9F4D-EE9C5A68A1C4}" dt="2026-03-09T18:49:06.273" v="4478" actId="403"/>
          <ac:spMkLst>
            <pc:docMk/>
            <pc:sldMk cId="1332232241" sldId="257"/>
            <ac:spMk id="2086" creationId="{80A1BB7A-0BA9-2B62-8A54-1C4FAA2CFD54}"/>
          </ac:spMkLst>
        </pc:spChg>
        <pc:spChg chg="add mod">
          <ac:chgData name="Matthew Sumner Glimcher" userId="289ea8e2-fafd-4b9f-a505-1741ea8b02b2" providerId="ADAL" clId="{4C9296C6-8EB0-45CC-9F4D-EE9C5A68A1C4}" dt="2026-03-09T17:45:32.350" v="1845" actId="20577"/>
          <ac:spMkLst>
            <pc:docMk/>
            <pc:sldMk cId="1332232241" sldId="257"/>
            <ac:spMk id="2087" creationId="{02363659-09E4-22EB-6A66-8B142FA0629B}"/>
          </ac:spMkLst>
        </pc:spChg>
        <pc:spChg chg="add mod">
          <ac:chgData name="Matthew Sumner Glimcher" userId="289ea8e2-fafd-4b9f-a505-1741ea8b02b2" providerId="ADAL" clId="{4C9296C6-8EB0-45CC-9F4D-EE9C5A68A1C4}" dt="2026-03-09T18:48:27.586" v="4445" actId="14100"/>
          <ac:spMkLst>
            <pc:docMk/>
            <pc:sldMk cId="1332232241" sldId="257"/>
            <ac:spMk id="2088" creationId="{60D0C5A9-44F5-A95C-C2FF-A13DE394F982}"/>
          </ac:spMkLst>
        </pc:spChg>
        <pc:spChg chg="add mod">
          <ac:chgData name="Matthew Sumner Glimcher" userId="289ea8e2-fafd-4b9f-a505-1741ea8b02b2" providerId="ADAL" clId="{4C9296C6-8EB0-45CC-9F4D-EE9C5A68A1C4}" dt="2026-03-09T18:48:17.738" v="4442" actId="14100"/>
          <ac:spMkLst>
            <pc:docMk/>
            <pc:sldMk cId="1332232241" sldId="257"/>
            <ac:spMk id="2092" creationId="{14F97DEB-0269-E79C-4EDB-4371D4AD1A60}"/>
          </ac:spMkLst>
        </pc:spChg>
        <pc:spChg chg="add mod">
          <ac:chgData name="Matthew Sumner Glimcher" userId="289ea8e2-fafd-4b9f-a505-1741ea8b02b2" providerId="ADAL" clId="{4C9296C6-8EB0-45CC-9F4D-EE9C5A68A1C4}" dt="2026-03-09T18:48:30.963" v="4446" actId="403"/>
          <ac:spMkLst>
            <pc:docMk/>
            <pc:sldMk cId="1332232241" sldId="257"/>
            <ac:spMk id="2093" creationId="{22D672DA-E705-2311-5F26-B72FF6DD58DA}"/>
          </ac:spMkLst>
        </pc:spChg>
        <pc:spChg chg="add mod">
          <ac:chgData name="Matthew Sumner Glimcher" userId="289ea8e2-fafd-4b9f-a505-1741ea8b02b2" providerId="ADAL" clId="{4C9296C6-8EB0-45CC-9F4D-EE9C5A68A1C4}" dt="2026-03-09T18:49:10.852" v="4479" actId="403"/>
          <ac:spMkLst>
            <pc:docMk/>
            <pc:sldMk cId="1332232241" sldId="257"/>
            <ac:spMk id="2094" creationId="{DF44312B-EA51-EF0A-5DF7-68C83E29EFA0}"/>
          </ac:spMkLst>
        </pc:spChg>
        <pc:spChg chg="add del mod">
          <ac:chgData name="Matthew Sumner Glimcher" userId="289ea8e2-fafd-4b9f-a505-1741ea8b02b2" providerId="ADAL" clId="{4C9296C6-8EB0-45CC-9F4D-EE9C5A68A1C4}" dt="2026-03-09T17:36:39.128" v="1379" actId="478"/>
          <ac:spMkLst>
            <pc:docMk/>
            <pc:sldMk cId="1332232241" sldId="257"/>
            <ac:spMk id="2095" creationId="{864C8733-28BF-5077-C86D-275FA58F80AE}"/>
          </ac:spMkLst>
        </pc:spChg>
        <pc:spChg chg="add mod">
          <ac:chgData name="Matthew Sumner Glimcher" userId="289ea8e2-fafd-4b9f-a505-1741ea8b02b2" providerId="ADAL" clId="{4C9296C6-8EB0-45CC-9F4D-EE9C5A68A1C4}" dt="2026-03-09T18:49:20.115" v="4484" actId="1035"/>
          <ac:spMkLst>
            <pc:docMk/>
            <pc:sldMk cId="1332232241" sldId="257"/>
            <ac:spMk id="2096" creationId="{347058BA-A48B-2F25-6AA7-9F02762A5098}"/>
          </ac:spMkLst>
        </pc:spChg>
        <pc:spChg chg="add mod">
          <ac:chgData name="Matthew Sumner Glimcher" userId="289ea8e2-fafd-4b9f-a505-1741ea8b02b2" providerId="ADAL" clId="{4C9296C6-8EB0-45CC-9F4D-EE9C5A68A1C4}" dt="2026-03-09T18:49:00.876" v="4476" actId="403"/>
          <ac:spMkLst>
            <pc:docMk/>
            <pc:sldMk cId="1332232241" sldId="257"/>
            <ac:spMk id="2097" creationId="{2EAD1716-EFBE-8361-C50A-F758B60949CA}"/>
          </ac:spMkLst>
        </pc:spChg>
        <pc:spChg chg="add mod">
          <ac:chgData name="Matthew Sumner Glimcher" userId="289ea8e2-fafd-4b9f-a505-1741ea8b02b2" providerId="ADAL" clId="{4C9296C6-8EB0-45CC-9F4D-EE9C5A68A1C4}" dt="2026-03-09T18:45:12.701" v="4377" actId="14100"/>
          <ac:spMkLst>
            <pc:docMk/>
            <pc:sldMk cId="1332232241" sldId="257"/>
            <ac:spMk id="2100" creationId="{23EBF9E2-16BA-C298-AC58-51216A7AFFC8}"/>
          </ac:spMkLst>
        </pc:spChg>
        <pc:spChg chg="add mod">
          <ac:chgData name="Matthew Sumner Glimcher" userId="289ea8e2-fafd-4b9f-a505-1741ea8b02b2" providerId="ADAL" clId="{4C9296C6-8EB0-45CC-9F4D-EE9C5A68A1C4}" dt="2026-03-09T18:45:59.414" v="4398" actId="20577"/>
          <ac:spMkLst>
            <pc:docMk/>
            <pc:sldMk cId="1332232241" sldId="257"/>
            <ac:spMk id="2101" creationId="{57835171-4623-5948-0D38-37D202A5F8BB}"/>
          </ac:spMkLst>
        </pc:spChg>
        <pc:spChg chg="add del mod">
          <ac:chgData name="Matthew Sumner Glimcher" userId="289ea8e2-fafd-4b9f-a505-1741ea8b02b2" providerId="ADAL" clId="{4C9296C6-8EB0-45CC-9F4D-EE9C5A68A1C4}" dt="2026-03-09T18:01:51.694" v="2905" actId="478"/>
          <ac:spMkLst>
            <pc:docMk/>
            <pc:sldMk cId="1332232241" sldId="257"/>
            <ac:spMk id="2102" creationId="{4CF0B01E-5BA7-2BE2-F98F-38BCDA2A19FC}"/>
          </ac:spMkLst>
        </pc:spChg>
        <pc:spChg chg="add mod">
          <ac:chgData name="Matthew Sumner Glimcher" userId="289ea8e2-fafd-4b9f-a505-1741ea8b02b2" providerId="ADAL" clId="{4C9296C6-8EB0-45CC-9F4D-EE9C5A68A1C4}" dt="2026-03-09T18:49:29.801" v="4494" actId="1036"/>
          <ac:spMkLst>
            <pc:docMk/>
            <pc:sldMk cId="1332232241" sldId="257"/>
            <ac:spMk id="2103" creationId="{02EED141-F1D7-CD4F-CB2F-3A8233DD4238}"/>
          </ac:spMkLst>
        </pc:spChg>
        <pc:spChg chg="add mod">
          <ac:chgData name="Matthew Sumner Glimcher" userId="289ea8e2-fafd-4b9f-a505-1741ea8b02b2" providerId="ADAL" clId="{4C9296C6-8EB0-45CC-9F4D-EE9C5A68A1C4}" dt="2026-03-09T18:44:26.824" v="4370" actId="403"/>
          <ac:spMkLst>
            <pc:docMk/>
            <pc:sldMk cId="1332232241" sldId="257"/>
            <ac:spMk id="2104" creationId="{158C18DB-4318-2C08-1892-EFEB8ACE117F}"/>
          </ac:spMkLst>
        </pc:spChg>
        <pc:spChg chg="add mod">
          <ac:chgData name="Matthew Sumner Glimcher" userId="289ea8e2-fafd-4b9f-a505-1741ea8b02b2" providerId="ADAL" clId="{4C9296C6-8EB0-45CC-9F4D-EE9C5A68A1C4}" dt="2026-03-09T18:51:50.214" v="4529" actId="20577"/>
          <ac:spMkLst>
            <pc:docMk/>
            <pc:sldMk cId="1332232241" sldId="257"/>
            <ac:spMk id="2105" creationId="{FF86F17E-AEE9-36F1-CB63-93451C501003}"/>
          </ac:spMkLst>
        </pc:spChg>
        <pc:spChg chg="add mod">
          <ac:chgData name="Matthew Sumner Glimcher" userId="289ea8e2-fafd-4b9f-a505-1741ea8b02b2" providerId="ADAL" clId="{4C9296C6-8EB0-45CC-9F4D-EE9C5A68A1C4}" dt="2026-03-09T19:01:22.361" v="5089" actId="20577"/>
          <ac:spMkLst>
            <pc:docMk/>
            <pc:sldMk cId="1332232241" sldId="257"/>
            <ac:spMk id="2106" creationId="{E2EF4462-39FE-A8F5-906E-ECE8D5B6334C}"/>
          </ac:spMkLst>
        </pc:spChg>
        <pc:spChg chg="add del mod">
          <ac:chgData name="Matthew Sumner Glimcher" userId="289ea8e2-fafd-4b9f-a505-1741ea8b02b2" providerId="ADAL" clId="{4C9296C6-8EB0-45CC-9F4D-EE9C5A68A1C4}" dt="2026-03-09T18:16:54.202" v="3971" actId="478"/>
          <ac:spMkLst>
            <pc:docMk/>
            <pc:sldMk cId="1332232241" sldId="257"/>
            <ac:spMk id="2107" creationId="{9B216CAC-3ACB-0712-5EB5-61EEE7357C0B}"/>
          </ac:spMkLst>
        </pc:spChg>
        <pc:spChg chg="add del mod">
          <ac:chgData name="Matthew Sumner Glimcher" userId="289ea8e2-fafd-4b9f-a505-1741ea8b02b2" providerId="ADAL" clId="{4C9296C6-8EB0-45CC-9F4D-EE9C5A68A1C4}" dt="2026-03-09T18:16:55.839" v="3972" actId="478"/>
          <ac:spMkLst>
            <pc:docMk/>
            <pc:sldMk cId="1332232241" sldId="257"/>
            <ac:spMk id="2108" creationId="{4A89F7E3-98BF-98BD-1943-4DED3C0C2015}"/>
          </ac:spMkLst>
        </pc:spChg>
        <pc:spChg chg="add mod">
          <ac:chgData name="Matthew Sumner Glimcher" userId="289ea8e2-fafd-4b9f-a505-1741ea8b02b2" providerId="ADAL" clId="{4C9296C6-8EB0-45CC-9F4D-EE9C5A68A1C4}" dt="2026-03-09T18:44:38.099" v="4372" actId="14100"/>
          <ac:spMkLst>
            <pc:docMk/>
            <pc:sldMk cId="1332232241" sldId="257"/>
            <ac:spMk id="2109" creationId="{8EFE5D1B-7AE9-4318-E4EC-4742D0208F3D}"/>
          </ac:spMkLst>
        </pc:spChg>
        <pc:grpChg chg="mod">
          <ac:chgData name="Matthew Sumner Glimcher" userId="289ea8e2-fafd-4b9f-a505-1741ea8b02b2" providerId="ADAL" clId="{4C9296C6-8EB0-45CC-9F4D-EE9C5A68A1C4}" dt="2026-03-09T18:44:50.615" v="4373" actId="1076"/>
          <ac:grpSpMkLst>
            <pc:docMk/>
            <pc:sldMk cId="1332232241" sldId="257"/>
            <ac:grpSpMk id="92" creationId="{959F225F-2844-4D5D-AD1B-4E41C8D11688}"/>
          </ac:grpSpMkLst>
        </pc:grpChg>
        <pc:grpChg chg="mod">
          <ac:chgData name="Matthew Sumner Glimcher" userId="289ea8e2-fafd-4b9f-a505-1741ea8b02b2" providerId="ADAL" clId="{4C9296C6-8EB0-45CC-9F4D-EE9C5A68A1C4}" dt="2026-03-09T16:05:22.186" v="573" actId="14100"/>
          <ac:grpSpMkLst>
            <pc:docMk/>
            <pc:sldMk cId="1332232241" sldId="257"/>
            <ac:grpSpMk id="140" creationId="{EAFC89B8-C6AA-E4F1-473E-C78B599281ED}"/>
          </ac:grpSpMkLst>
        </pc:grpChg>
        <pc:grpChg chg="mod">
          <ac:chgData name="Matthew Sumner Glimcher" userId="289ea8e2-fafd-4b9f-a505-1741ea8b02b2" providerId="ADAL" clId="{4C9296C6-8EB0-45CC-9F4D-EE9C5A68A1C4}" dt="2026-03-09T15:51:51.766" v="237" actId="1036"/>
          <ac:grpSpMkLst>
            <pc:docMk/>
            <pc:sldMk cId="1332232241" sldId="257"/>
            <ac:grpSpMk id="150" creationId="{F8FAA65B-4A53-F9A9-BD5C-70A02D2A6E0C}"/>
          </ac:grpSpMkLst>
        </pc:grpChg>
        <pc:grpChg chg="mod">
          <ac:chgData name="Matthew Sumner Glimcher" userId="289ea8e2-fafd-4b9f-a505-1741ea8b02b2" providerId="ADAL" clId="{4C9296C6-8EB0-45CC-9F4D-EE9C5A68A1C4}" dt="2026-03-09T18:46:52.722" v="4424" actId="1036"/>
          <ac:grpSpMkLst>
            <pc:docMk/>
            <pc:sldMk cId="1332232241" sldId="257"/>
            <ac:grpSpMk id="1080" creationId="{ECE149FF-3032-5560-C870-C0C94F30D486}"/>
          </ac:grpSpMkLst>
        </pc:grpChg>
        <pc:picChg chg="del">
          <ac:chgData name="Matthew Sumner Glimcher" userId="289ea8e2-fafd-4b9f-a505-1741ea8b02b2" providerId="ADAL" clId="{4C9296C6-8EB0-45CC-9F4D-EE9C5A68A1C4}" dt="2026-03-09T17:29:11.961" v="1322" actId="478"/>
          <ac:picMkLst>
            <pc:docMk/>
            <pc:sldMk cId="1332232241" sldId="257"/>
            <ac:picMk id="26" creationId="{30707F8C-D384-0107-6C61-C48DE889F5B9}"/>
          </ac:picMkLst>
        </pc:picChg>
        <pc:picChg chg="del">
          <ac:chgData name="Matthew Sumner Glimcher" userId="289ea8e2-fafd-4b9f-a505-1741ea8b02b2" providerId="ADAL" clId="{4C9296C6-8EB0-45CC-9F4D-EE9C5A68A1C4}" dt="2026-03-09T17:29:11.961" v="1322" actId="478"/>
          <ac:picMkLst>
            <pc:docMk/>
            <pc:sldMk cId="1332232241" sldId="257"/>
            <ac:picMk id="56" creationId="{46F6F61C-E772-2367-2AA2-A4E752BA2EA3}"/>
          </ac:picMkLst>
        </pc:picChg>
        <pc:picChg chg="mod">
          <ac:chgData name="Matthew Sumner Glimcher" userId="289ea8e2-fafd-4b9f-a505-1741ea8b02b2" providerId="ADAL" clId="{4C9296C6-8EB0-45CC-9F4D-EE9C5A68A1C4}" dt="2026-03-09T18:44:17.674" v="4368" actId="1076"/>
          <ac:picMkLst>
            <pc:docMk/>
            <pc:sldMk cId="1332232241" sldId="257"/>
            <ac:picMk id="90" creationId="{99726D85-6034-4642-90CB-7B3A37A3FB65}"/>
          </ac:picMkLst>
        </pc:picChg>
        <pc:picChg chg="mod">
          <ac:chgData name="Matthew Sumner Glimcher" userId="289ea8e2-fafd-4b9f-a505-1741ea8b02b2" providerId="ADAL" clId="{4C9296C6-8EB0-45CC-9F4D-EE9C5A68A1C4}" dt="2026-03-09T18:47:49.234" v="4437" actId="1035"/>
          <ac:picMkLst>
            <pc:docMk/>
            <pc:sldMk cId="1332232241" sldId="257"/>
            <ac:picMk id="91" creationId="{2434ED14-36D3-4BD2-9285-E999B5AD639E}"/>
          </ac:picMkLst>
        </pc:picChg>
        <pc:picChg chg="mod">
          <ac:chgData name="Matthew Sumner Glimcher" userId="289ea8e2-fafd-4b9f-a505-1741ea8b02b2" providerId="ADAL" clId="{4C9296C6-8EB0-45CC-9F4D-EE9C5A68A1C4}" dt="2026-03-09T18:44:50.615" v="4373" actId="1076"/>
          <ac:picMkLst>
            <pc:docMk/>
            <pc:sldMk cId="1332232241" sldId="257"/>
            <ac:picMk id="93" creationId="{3803314E-8F3C-436A-9B48-D580D7068C22}"/>
          </ac:picMkLst>
        </pc:picChg>
        <pc:picChg chg="mod">
          <ac:chgData name="Matthew Sumner Glimcher" userId="289ea8e2-fafd-4b9f-a505-1741ea8b02b2" providerId="ADAL" clId="{4C9296C6-8EB0-45CC-9F4D-EE9C5A68A1C4}" dt="2026-03-09T18:44:50.615" v="4373" actId="1076"/>
          <ac:picMkLst>
            <pc:docMk/>
            <pc:sldMk cId="1332232241" sldId="257"/>
            <ac:picMk id="101" creationId="{2750C4D5-B10A-4147-BC89-7B2A2B7A7BF3}"/>
          </ac:picMkLst>
        </pc:picChg>
        <pc:picChg chg="mod">
          <ac:chgData name="Matthew Sumner Glimcher" userId="289ea8e2-fafd-4b9f-a505-1741ea8b02b2" providerId="ADAL" clId="{4C9296C6-8EB0-45CC-9F4D-EE9C5A68A1C4}" dt="2026-03-09T18:44:50.615" v="4373" actId="1076"/>
          <ac:picMkLst>
            <pc:docMk/>
            <pc:sldMk cId="1332232241" sldId="257"/>
            <ac:picMk id="103" creationId="{68FD803E-540F-4CEE-A65A-325F785DCF82}"/>
          </ac:picMkLst>
        </pc:picChg>
        <pc:picChg chg="del">
          <ac:chgData name="Matthew Sumner Glimcher" userId="289ea8e2-fafd-4b9f-a505-1741ea8b02b2" providerId="ADAL" clId="{4C9296C6-8EB0-45CC-9F4D-EE9C5A68A1C4}" dt="2026-03-09T17:29:21.303" v="1324" actId="478"/>
          <ac:picMkLst>
            <pc:docMk/>
            <pc:sldMk cId="1332232241" sldId="257"/>
            <ac:picMk id="138" creationId="{8C65C407-E1E8-2CEB-EA1D-0864C2F649F6}"/>
          </ac:picMkLst>
        </pc:picChg>
        <pc:picChg chg="del mod">
          <ac:chgData name="Matthew Sumner Glimcher" userId="289ea8e2-fafd-4b9f-a505-1741ea8b02b2" providerId="ADAL" clId="{4C9296C6-8EB0-45CC-9F4D-EE9C5A68A1C4}" dt="2026-03-09T17:29:34.910" v="1330" actId="478"/>
          <ac:picMkLst>
            <pc:docMk/>
            <pc:sldMk cId="1332232241" sldId="257"/>
            <ac:picMk id="158" creationId="{D405135B-690D-1766-8946-9719ABD2556C}"/>
          </ac:picMkLst>
        </pc:picChg>
        <pc:picChg chg="mod">
          <ac:chgData name="Matthew Sumner Glimcher" userId="289ea8e2-fafd-4b9f-a505-1741ea8b02b2" providerId="ADAL" clId="{4C9296C6-8EB0-45CC-9F4D-EE9C5A68A1C4}" dt="2026-03-09T15:51:06.586" v="208" actId="1036"/>
          <ac:picMkLst>
            <pc:docMk/>
            <pc:sldMk cId="1332232241" sldId="257"/>
            <ac:picMk id="161" creationId="{4EBDE0CF-AFAE-C94A-32A2-FDB0430A1AE3}"/>
          </ac:picMkLst>
        </pc:picChg>
        <pc:picChg chg="mod">
          <ac:chgData name="Matthew Sumner Glimcher" userId="289ea8e2-fafd-4b9f-a505-1741ea8b02b2" providerId="ADAL" clId="{4C9296C6-8EB0-45CC-9F4D-EE9C5A68A1C4}" dt="2026-03-09T15:51:06.586" v="208" actId="1036"/>
          <ac:picMkLst>
            <pc:docMk/>
            <pc:sldMk cId="1332232241" sldId="257"/>
            <ac:picMk id="163" creationId="{9D1ED602-98F7-768F-1146-376B5CEE3F80}"/>
          </ac:picMkLst>
        </pc:picChg>
        <pc:picChg chg="mod">
          <ac:chgData name="Matthew Sumner Glimcher" userId="289ea8e2-fafd-4b9f-a505-1741ea8b02b2" providerId="ADAL" clId="{4C9296C6-8EB0-45CC-9F4D-EE9C5A68A1C4}" dt="2026-03-09T15:51:06.586" v="208" actId="1036"/>
          <ac:picMkLst>
            <pc:docMk/>
            <pc:sldMk cId="1332232241" sldId="257"/>
            <ac:picMk id="166" creationId="{A604A159-FDE8-E429-92F0-250EBCECE1DB}"/>
          </ac:picMkLst>
        </pc:picChg>
        <pc:picChg chg="mod">
          <ac:chgData name="Matthew Sumner Glimcher" userId="289ea8e2-fafd-4b9f-a505-1741ea8b02b2" providerId="ADAL" clId="{4C9296C6-8EB0-45CC-9F4D-EE9C5A68A1C4}" dt="2026-03-09T15:51:06.586" v="208" actId="1036"/>
          <ac:picMkLst>
            <pc:docMk/>
            <pc:sldMk cId="1332232241" sldId="257"/>
            <ac:picMk id="167" creationId="{EE38627C-2547-FF51-4EFA-F71CB3EFB313}"/>
          </ac:picMkLst>
        </pc:picChg>
        <pc:picChg chg="del mod">
          <ac:chgData name="Matthew Sumner Glimcher" userId="289ea8e2-fafd-4b9f-a505-1741ea8b02b2" providerId="ADAL" clId="{4C9296C6-8EB0-45CC-9F4D-EE9C5A68A1C4}" dt="2026-03-09T17:17:54.908" v="1215" actId="478"/>
          <ac:picMkLst>
            <pc:docMk/>
            <pc:sldMk cId="1332232241" sldId="257"/>
            <ac:picMk id="178" creationId="{A08805B6-C3E5-726F-3486-7EF41736F6A0}"/>
          </ac:picMkLst>
        </pc:picChg>
        <pc:picChg chg="del mod">
          <ac:chgData name="Matthew Sumner Glimcher" userId="289ea8e2-fafd-4b9f-a505-1741ea8b02b2" providerId="ADAL" clId="{4C9296C6-8EB0-45CC-9F4D-EE9C5A68A1C4}" dt="2026-03-09T17:19:17.278" v="1236" actId="478"/>
          <ac:picMkLst>
            <pc:docMk/>
            <pc:sldMk cId="1332232241" sldId="257"/>
            <ac:picMk id="179" creationId="{6C0FA2F3-DF9E-DA95-9981-A39E08B541FF}"/>
          </ac:picMkLst>
        </pc:picChg>
        <pc:picChg chg="del mod">
          <ac:chgData name="Matthew Sumner Glimcher" userId="289ea8e2-fafd-4b9f-a505-1741ea8b02b2" providerId="ADAL" clId="{4C9296C6-8EB0-45CC-9F4D-EE9C5A68A1C4}" dt="2026-03-09T17:29:26.637" v="1326" actId="478"/>
          <ac:picMkLst>
            <pc:docMk/>
            <pc:sldMk cId="1332232241" sldId="257"/>
            <ac:picMk id="181" creationId="{743721AC-C45B-44BE-FAF6-73D5AD454434}"/>
          </ac:picMkLst>
        </pc:picChg>
        <pc:picChg chg="del">
          <ac:chgData name="Matthew Sumner Glimcher" userId="289ea8e2-fafd-4b9f-a505-1741ea8b02b2" providerId="ADAL" clId="{4C9296C6-8EB0-45CC-9F4D-EE9C5A68A1C4}" dt="2026-03-09T17:29:34.910" v="1330" actId="478"/>
          <ac:picMkLst>
            <pc:docMk/>
            <pc:sldMk cId="1332232241" sldId="257"/>
            <ac:picMk id="183" creationId="{07036F6C-5A8E-47EB-6F55-D092F09F52BB}"/>
          </ac:picMkLst>
        </pc:picChg>
        <pc:picChg chg="add del mod">
          <ac:chgData name="Matthew Sumner Glimcher" userId="289ea8e2-fafd-4b9f-a505-1741ea8b02b2" providerId="ADAL" clId="{4C9296C6-8EB0-45CC-9F4D-EE9C5A68A1C4}" dt="2026-03-09T17:29:27.100" v="1327" actId="478"/>
          <ac:picMkLst>
            <pc:docMk/>
            <pc:sldMk cId="1332232241" sldId="257"/>
            <ac:picMk id="187" creationId="{C72519F5-4444-0998-4457-C8751DB27112}"/>
          </ac:picMkLst>
        </pc:picChg>
        <pc:picChg chg="add mod">
          <ac:chgData name="Matthew Sumner Glimcher" userId="289ea8e2-fafd-4b9f-a505-1741ea8b02b2" providerId="ADAL" clId="{4C9296C6-8EB0-45CC-9F4D-EE9C5A68A1C4}" dt="2026-03-09T18:43:36.775" v="4359" actId="1035"/>
          <ac:picMkLst>
            <pc:docMk/>
            <pc:sldMk cId="1332232241" sldId="257"/>
            <ac:picMk id="191" creationId="{D6E9EAED-EC3B-9B98-3283-467FC98A19F7}"/>
          </ac:picMkLst>
        </pc:picChg>
        <pc:picChg chg="add mod">
          <ac:chgData name="Matthew Sumner Glimcher" userId="289ea8e2-fafd-4b9f-a505-1741ea8b02b2" providerId="ADAL" clId="{4C9296C6-8EB0-45CC-9F4D-EE9C5A68A1C4}" dt="2026-03-09T17:34:46.073" v="1364" actId="1076"/>
          <ac:picMkLst>
            <pc:docMk/>
            <pc:sldMk cId="1332232241" sldId="257"/>
            <ac:picMk id="1027" creationId="{261C928A-AEF7-9CA4-F1DD-79EC6E5C291D}"/>
          </ac:picMkLst>
        </pc:picChg>
        <pc:picChg chg="add mod">
          <ac:chgData name="Matthew Sumner Glimcher" userId="289ea8e2-fafd-4b9f-a505-1741ea8b02b2" providerId="ADAL" clId="{4C9296C6-8EB0-45CC-9F4D-EE9C5A68A1C4}" dt="2026-03-09T18:40:38.728" v="4220" actId="1036"/>
          <ac:picMkLst>
            <pc:docMk/>
            <pc:sldMk cId="1332232241" sldId="257"/>
            <ac:picMk id="1031" creationId="{CB1C4A86-8834-2730-9220-FFF045019E8F}"/>
          </ac:picMkLst>
        </pc:picChg>
        <pc:picChg chg="add del mod">
          <ac:chgData name="Matthew Sumner Glimcher" userId="289ea8e2-fafd-4b9f-a505-1741ea8b02b2" providerId="ADAL" clId="{4C9296C6-8EB0-45CC-9F4D-EE9C5A68A1C4}" dt="2026-03-09T18:13:33.321" v="3765" actId="478"/>
          <ac:picMkLst>
            <pc:docMk/>
            <pc:sldMk cId="1332232241" sldId="257"/>
            <ac:picMk id="1033" creationId="{BC2B1051-7A4B-8FBE-5CE6-34D277B6B7A3}"/>
          </ac:picMkLst>
        </pc:picChg>
        <pc:picChg chg="add mod">
          <ac:chgData name="Matthew Sumner Glimcher" userId="289ea8e2-fafd-4b9f-a505-1741ea8b02b2" providerId="ADAL" clId="{4C9296C6-8EB0-45CC-9F4D-EE9C5A68A1C4}" dt="2026-03-09T18:47:49.234" v="4437" actId="1035"/>
          <ac:picMkLst>
            <pc:docMk/>
            <pc:sldMk cId="1332232241" sldId="257"/>
            <ac:picMk id="1034" creationId="{5C9E3860-E38D-472C-C561-91513931E784}"/>
          </ac:picMkLst>
        </pc:picChg>
        <pc:picChg chg="add del mod">
          <ac:chgData name="Matthew Sumner Glimcher" userId="289ea8e2-fafd-4b9f-a505-1741ea8b02b2" providerId="ADAL" clId="{4C9296C6-8EB0-45CC-9F4D-EE9C5A68A1C4}" dt="2026-03-09T17:16:55.202" v="1208" actId="478"/>
          <ac:picMkLst>
            <pc:docMk/>
            <pc:sldMk cId="1332232241" sldId="257"/>
            <ac:picMk id="2050" creationId="{4789FFDF-BC8F-A1AC-6D5C-8ECB8DDB433C}"/>
          </ac:picMkLst>
        </pc:picChg>
        <pc:picChg chg="mod">
          <ac:chgData name="Matthew Sumner Glimcher" userId="289ea8e2-fafd-4b9f-a505-1741ea8b02b2" providerId="ADAL" clId="{4C9296C6-8EB0-45CC-9F4D-EE9C5A68A1C4}" dt="2026-03-09T18:46:52.722" v="4424" actId="1036"/>
          <ac:picMkLst>
            <pc:docMk/>
            <pc:sldMk cId="1332232241" sldId="257"/>
            <ac:picMk id="2078" creationId="{F3578F2B-AF4F-065A-F35D-9F9B650C33FE}"/>
          </ac:picMkLst>
        </pc:picChg>
        <pc:picChg chg="add mod">
          <ac:chgData name="Matthew Sumner Glimcher" userId="289ea8e2-fafd-4b9f-a505-1741ea8b02b2" providerId="ADAL" clId="{4C9296C6-8EB0-45CC-9F4D-EE9C5A68A1C4}" dt="2026-03-09T17:33:22.520" v="1358" actId="1076"/>
          <ac:picMkLst>
            <pc:docMk/>
            <pc:sldMk cId="1332232241" sldId="257"/>
            <ac:picMk id="2082" creationId="{457DC4DD-5B05-D200-9085-0EFFFCF1971E}"/>
          </ac:picMkLst>
        </pc:picChg>
        <pc:picChg chg="add mod">
          <ac:chgData name="Matthew Sumner Glimcher" userId="289ea8e2-fafd-4b9f-a505-1741ea8b02b2" providerId="ADAL" clId="{4C9296C6-8EB0-45CC-9F4D-EE9C5A68A1C4}" dt="2026-03-09T17:33:22.520" v="1358" actId="1076"/>
          <ac:picMkLst>
            <pc:docMk/>
            <pc:sldMk cId="1332232241" sldId="257"/>
            <ac:picMk id="2085" creationId="{C72FCAFF-D0C3-6649-1A08-2CDAB63A08F8}"/>
          </ac:picMkLst>
        </pc:picChg>
        <pc:picChg chg="mod">
          <ac:chgData name="Matthew Sumner Glimcher" userId="289ea8e2-fafd-4b9f-a505-1741ea8b02b2" providerId="ADAL" clId="{4C9296C6-8EB0-45CC-9F4D-EE9C5A68A1C4}" dt="2026-03-09T18:48:57.138" v="4475" actId="1036"/>
          <ac:picMkLst>
            <pc:docMk/>
            <pc:sldMk cId="1332232241" sldId="257"/>
            <ac:picMk id="2090" creationId="{C4A74A93-B49F-95B6-C8DC-5681FE200F71}"/>
          </ac:picMkLst>
        </pc:picChg>
        <pc:picChg chg="add mod">
          <ac:chgData name="Matthew Sumner Glimcher" userId="289ea8e2-fafd-4b9f-a505-1741ea8b02b2" providerId="ADAL" clId="{4C9296C6-8EB0-45CC-9F4D-EE9C5A68A1C4}" dt="2026-03-09T18:48:57.138" v="4475" actId="1036"/>
          <ac:picMkLst>
            <pc:docMk/>
            <pc:sldMk cId="1332232241" sldId="257"/>
            <ac:picMk id="2091" creationId="{494AD0BB-EA73-0C25-0D6C-7B38D9AFEA5B}"/>
          </ac:picMkLst>
        </pc:picChg>
        <pc:picChg chg="add mod">
          <ac:chgData name="Matthew Sumner Glimcher" userId="289ea8e2-fafd-4b9f-a505-1741ea8b02b2" providerId="ADAL" clId="{4C9296C6-8EB0-45CC-9F4D-EE9C5A68A1C4}" dt="2026-03-09T18:48:49.241" v="4465" actId="1035"/>
          <ac:picMkLst>
            <pc:docMk/>
            <pc:sldMk cId="1332232241" sldId="257"/>
            <ac:picMk id="2098" creationId="{4DF6531D-D059-54C3-F4DA-5B6F6EAF7456}"/>
          </ac:picMkLst>
        </pc:picChg>
        <pc:picChg chg="add mod">
          <ac:chgData name="Matthew Sumner Glimcher" userId="289ea8e2-fafd-4b9f-a505-1741ea8b02b2" providerId="ADAL" clId="{4C9296C6-8EB0-45CC-9F4D-EE9C5A68A1C4}" dt="2026-03-09T18:48:49.241" v="4465" actId="1035"/>
          <ac:picMkLst>
            <pc:docMk/>
            <pc:sldMk cId="1332232241" sldId="257"/>
            <ac:picMk id="2099" creationId="{516B1437-B5EA-A5C8-11D0-9A6972046BB8}"/>
          </ac:picMkLst>
        </pc:picChg>
        <pc:cxnChg chg="mod">
          <ac:chgData name="Matthew Sumner Glimcher" userId="289ea8e2-fafd-4b9f-a505-1741ea8b02b2" providerId="ADAL" clId="{4C9296C6-8EB0-45CC-9F4D-EE9C5A68A1C4}" dt="2026-03-09T18:19:02.823" v="4151" actId="1035"/>
          <ac:cxnSpMkLst>
            <pc:docMk/>
            <pc:sldMk cId="1332232241" sldId="257"/>
            <ac:cxnSpMk id="98" creationId="{8A17244D-816C-4CDF-A112-E0AABBE267E2}"/>
          </ac:cxnSpMkLst>
        </pc:cxnChg>
        <pc:cxnChg chg="mod">
          <ac:chgData name="Matthew Sumner Glimcher" userId="289ea8e2-fafd-4b9f-a505-1741ea8b02b2" providerId="ADAL" clId="{4C9296C6-8EB0-45CC-9F4D-EE9C5A68A1C4}" dt="2026-03-09T18:44:50.615" v="4373" actId="1076"/>
          <ac:cxnSpMkLst>
            <pc:docMk/>
            <pc:sldMk cId="1332232241" sldId="257"/>
            <ac:cxnSpMk id="99" creationId="{BEAF0946-ED56-490B-8077-8E5E584FC646}"/>
          </ac:cxnSpMkLst>
        </pc:cxnChg>
        <pc:cxnChg chg="mod">
          <ac:chgData name="Matthew Sumner Glimcher" userId="289ea8e2-fafd-4b9f-a505-1741ea8b02b2" providerId="ADAL" clId="{4C9296C6-8EB0-45CC-9F4D-EE9C5A68A1C4}" dt="2026-03-09T18:44:50.615" v="4373" actId="1076"/>
          <ac:cxnSpMkLst>
            <pc:docMk/>
            <pc:sldMk cId="1332232241" sldId="257"/>
            <ac:cxnSpMk id="100" creationId="{2ECD5138-8B3B-4EDD-AEB8-054B2FD0025F}"/>
          </ac:cxnSpMkLst>
        </pc:cxnChg>
      </pc:sldChg>
      <pc:sldChg chg="delSp modSp add del mod">
        <pc:chgData name="Matthew Sumner Glimcher" userId="289ea8e2-fafd-4b9f-a505-1741ea8b02b2" providerId="ADAL" clId="{4C9296C6-8EB0-45CC-9F4D-EE9C5A68A1C4}" dt="2026-03-09T17:51:04.382" v="1947" actId="47"/>
        <pc:sldMkLst>
          <pc:docMk/>
          <pc:sldMk cId="1167223894" sldId="258"/>
        </pc:sldMkLst>
        <pc:spChg chg="mod">
          <ac:chgData name="Matthew Sumner Glimcher" userId="289ea8e2-fafd-4b9f-a505-1741ea8b02b2" providerId="ADAL" clId="{4C9296C6-8EB0-45CC-9F4D-EE9C5A68A1C4}" dt="2026-03-09T17:22:29.077" v="1258" actId="2085"/>
          <ac:spMkLst>
            <pc:docMk/>
            <pc:sldMk cId="1167223894" sldId="258"/>
            <ac:spMk id="2" creationId="{A6523C01-17F5-D6AF-E0CE-FB250F1D466A}"/>
          </ac:spMkLst>
        </pc:spChg>
        <pc:spChg chg="mod">
          <ac:chgData name="Matthew Sumner Glimcher" userId="289ea8e2-fafd-4b9f-a505-1741ea8b02b2" providerId="ADAL" clId="{4C9296C6-8EB0-45CC-9F4D-EE9C5A68A1C4}" dt="2026-03-09T17:22:37.430" v="1259" actId="2085"/>
          <ac:spMkLst>
            <pc:docMk/>
            <pc:sldMk cId="1167223894" sldId="258"/>
            <ac:spMk id="3" creationId="{D491FACF-8F5D-06A8-824E-552955D77E91}"/>
          </ac:spMkLst>
        </pc:spChg>
        <pc:spChg chg="mod">
          <ac:chgData name="Matthew Sumner Glimcher" userId="289ea8e2-fafd-4b9f-a505-1741ea8b02b2" providerId="ADAL" clId="{4C9296C6-8EB0-45CC-9F4D-EE9C5A68A1C4}" dt="2026-03-09T17:24:43.047" v="1311" actId="2085"/>
          <ac:spMkLst>
            <pc:docMk/>
            <pc:sldMk cId="1167223894" sldId="258"/>
            <ac:spMk id="6" creationId="{14B60906-3838-533F-58F7-D0137B0A1B54}"/>
          </ac:spMkLst>
        </pc:spChg>
        <pc:spChg chg="mod">
          <ac:chgData name="Matthew Sumner Glimcher" userId="289ea8e2-fafd-4b9f-a505-1741ea8b02b2" providerId="ADAL" clId="{4C9296C6-8EB0-45CC-9F4D-EE9C5A68A1C4}" dt="2026-03-09T17:23:36.104" v="1302" actId="1076"/>
          <ac:spMkLst>
            <pc:docMk/>
            <pc:sldMk cId="1167223894" sldId="258"/>
            <ac:spMk id="9" creationId="{0082BC9D-ADD5-6F04-C9A8-76B86F0B933C}"/>
          </ac:spMkLst>
        </pc:spChg>
        <pc:spChg chg="mod">
          <ac:chgData name="Matthew Sumner Glimcher" userId="289ea8e2-fafd-4b9f-a505-1741ea8b02b2" providerId="ADAL" clId="{4C9296C6-8EB0-45CC-9F4D-EE9C5A68A1C4}" dt="2026-03-09T17:24:33.321" v="1309" actId="2085"/>
          <ac:spMkLst>
            <pc:docMk/>
            <pc:sldMk cId="1167223894" sldId="258"/>
            <ac:spMk id="62" creationId="{62979BC7-418B-4DE1-285B-3BADFF169439}"/>
          </ac:spMkLst>
        </pc:spChg>
        <pc:spChg chg="del">
          <ac:chgData name="Matthew Sumner Glimcher" userId="289ea8e2-fafd-4b9f-a505-1741ea8b02b2" providerId="ADAL" clId="{4C9296C6-8EB0-45CC-9F4D-EE9C5A68A1C4}" dt="2026-03-09T17:24:10.549" v="1303" actId="478"/>
          <ac:spMkLst>
            <pc:docMk/>
            <pc:sldMk cId="1167223894" sldId="258"/>
            <ac:spMk id="128" creationId="{B1912483-DBFB-D4EA-FC8C-C74D16F4BA47}"/>
          </ac:spMkLst>
        </pc:spChg>
        <pc:spChg chg="mod">
          <ac:chgData name="Matthew Sumner Glimcher" userId="289ea8e2-fafd-4b9f-a505-1741ea8b02b2" providerId="ADAL" clId="{4C9296C6-8EB0-45CC-9F4D-EE9C5A68A1C4}" dt="2026-03-09T17:24:24.940" v="1305" actId="2085"/>
          <ac:spMkLst>
            <pc:docMk/>
            <pc:sldMk cId="1167223894" sldId="258"/>
            <ac:spMk id="148" creationId="{248DC520-C02D-D149-EF3F-66316452E07D}"/>
          </ac:spMkLst>
        </pc:spChg>
        <pc:spChg chg="mod">
          <ac:chgData name="Matthew Sumner Glimcher" userId="289ea8e2-fafd-4b9f-a505-1741ea8b02b2" providerId="ADAL" clId="{4C9296C6-8EB0-45CC-9F4D-EE9C5A68A1C4}" dt="2026-03-09T17:24:29.358" v="1307" actId="2085"/>
          <ac:spMkLst>
            <pc:docMk/>
            <pc:sldMk cId="1167223894" sldId="258"/>
            <ac:spMk id="160" creationId="{F0BB6129-05A0-8363-09BF-3F6A1E4C48D9}"/>
          </ac:spMkLst>
        </pc:spChg>
        <pc:spChg chg="del">
          <ac:chgData name="Matthew Sumner Glimcher" userId="289ea8e2-fafd-4b9f-a505-1741ea8b02b2" providerId="ADAL" clId="{4C9296C6-8EB0-45CC-9F4D-EE9C5A68A1C4}" dt="2026-03-09T17:26:59.726" v="1315" actId="478"/>
          <ac:spMkLst>
            <pc:docMk/>
            <pc:sldMk cId="1167223894" sldId="258"/>
            <ac:spMk id="170" creationId="{6EC1B430-F9FF-AB40-D66C-7EBB1565D98A}"/>
          </ac:spMkLst>
        </pc:spChg>
        <pc:spChg chg="del">
          <ac:chgData name="Matthew Sumner Glimcher" userId="289ea8e2-fafd-4b9f-a505-1741ea8b02b2" providerId="ADAL" clId="{4C9296C6-8EB0-45CC-9F4D-EE9C5A68A1C4}" dt="2026-03-09T17:26:57.910" v="1314" actId="478"/>
          <ac:spMkLst>
            <pc:docMk/>
            <pc:sldMk cId="1167223894" sldId="258"/>
            <ac:spMk id="171" creationId="{B4DB16FB-AB91-DACC-6239-B61B2CCA4925}"/>
          </ac:spMkLst>
        </pc:spChg>
        <pc:spChg chg="mod">
          <ac:chgData name="Matthew Sumner Glimcher" userId="289ea8e2-fafd-4b9f-a505-1741ea8b02b2" providerId="ADAL" clId="{4C9296C6-8EB0-45CC-9F4D-EE9C5A68A1C4}" dt="2026-03-09T17:27:27.595" v="1320" actId="20577"/>
          <ac:spMkLst>
            <pc:docMk/>
            <pc:sldMk cId="1167223894" sldId="258"/>
            <ac:spMk id="175" creationId="{A8D9AF77-2012-537A-4D2E-F5D5B25A67E3}"/>
          </ac:spMkLst>
        </pc:spChg>
        <pc:spChg chg="mod">
          <ac:chgData name="Matthew Sumner Glimcher" userId="289ea8e2-fafd-4b9f-a505-1741ea8b02b2" providerId="ADAL" clId="{4C9296C6-8EB0-45CC-9F4D-EE9C5A68A1C4}" dt="2026-03-09T17:27:06.920" v="1319" actId="20577"/>
          <ac:spMkLst>
            <pc:docMk/>
            <pc:sldMk cId="1167223894" sldId="258"/>
            <ac:spMk id="184" creationId="{DDFF67DE-B0C0-C677-FA1F-7BB61C704E12}"/>
          </ac:spMkLst>
        </pc:spChg>
        <pc:spChg chg="del">
          <ac:chgData name="Matthew Sumner Glimcher" userId="289ea8e2-fafd-4b9f-a505-1741ea8b02b2" providerId="ADAL" clId="{4C9296C6-8EB0-45CC-9F4D-EE9C5A68A1C4}" dt="2026-03-09T17:26:57.910" v="1314" actId="478"/>
          <ac:spMkLst>
            <pc:docMk/>
            <pc:sldMk cId="1167223894" sldId="258"/>
            <ac:spMk id="185" creationId="{26D8436A-3353-3C2E-6270-9D4B04C5B190}"/>
          </ac:spMkLst>
        </pc:spChg>
        <pc:spChg chg="del">
          <ac:chgData name="Matthew Sumner Glimcher" userId="289ea8e2-fafd-4b9f-a505-1741ea8b02b2" providerId="ADAL" clId="{4C9296C6-8EB0-45CC-9F4D-EE9C5A68A1C4}" dt="2026-03-09T17:26:57.910" v="1314" actId="478"/>
          <ac:spMkLst>
            <pc:docMk/>
            <pc:sldMk cId="1167223894" sldId="258"/>
            <ac:spMk id="186" creationId="{BE537084-BD89-64BD-A890-C050989AA67E}"/>
          </ac:spMkLst>
        </pc:spChg>
        <pc:grpChg chg="del">
          <ac:chgData name="Matthew Sumner Glimcher" userId="289ea8e2-fafd-4b9f-a505-1741ea8b02b2" providerId="ADAL" clId="{4C9296C6-8EB0-45CC-9F4D-EE9C5A68A1C4}" dt="2026-03-09T17:26:57.910" v="1314" actId="478"/>
          <ac:grpSpMkLst>
            <pc:docMk/>
            <pc:sldMk cId="1167223894" sldId="258"/>
            <ac:grpSpMk id="140" creationId="{512245FB-E38B-EB4A-4DF1-34C8A30F9A64}"/>
          </ac:grpSpMkLst>
        </pc:grpChg>
        <pc:grpChg chg="del">
          <ac:chgData name="Matthew Sumner Glimcher" userId="289ea8e2-fafd-4b9f-a505-1741ea8b02b2" providerId="ADAL" clId="{4C9296C6-8EB0-45CC-9F4D-EE9C5A68A1C4}" dt="2026-03-09T17:26:57.910" v="1314" actId="478"/>
          <ac:grpSpMkLst>
            <pc:docMk/>
            <pc:sldMk cId="1167223894" sldId="258"/>
            <ac:grpSpMk id="150" creationId="{963D5831-CCB3-8955-C765-2E1EF1F0EB79}"/>
          </ac:grpSpMkLst>
        </pc:grpChg>
      </pc:sldChg>
    </pc:docChg>
  </pc:docChgLst>
  <pc:docChgLst>
    <pc:chgData name="Matthew Sumner Glimcher" userId="289ea8e2-fafd-4b9f-a505-1741ea8b02b2" providerId="ADAL" clId="{57F8DEA1-1974-46DC-A79C-D77AE450A61B}"/>
    <pc:docChg chg="undo custSel addSld modSld sldOrd">
      <pc:chgData name="Matthew Sumner Glimcher" userId="289ea8e2-fafd-4b9f-a505-1741ea8b02b2" providerId="ADAL" clId="{57F8DEA1-1974-46DC-A79C-D77AE450A61B}" dt="2026-03-09T17:16:09.469" v="4518" actId="478"/>
      <pc:docMkLst>
        <pc:docMk/>
      </pc:docMkLst>
      <pc:sldChg chg="addSp delSp modSp mod ord">
        <pc:chgData name="Matthew Sumner Glimcher" userId="289ea8e2-fafd-4b9f-a505-1741ea8b02b2" providerId="ADAL" clId="{57F8DEA1-1974-46DC-A79C-D77AE450A61B}" dt="2026-03-09T04:22:52.062" v="4502"/>
        <pc:sldMkLst>
          <pc:docMk/>
          <pc:sldMk cId="3943244885" sldId="256"/>
        </pc:sldMkLst>
        <pc:spChg chg="mod">
          <ac:chgData name="Matthew Sumner Glimcher" userId="289ea8e2-fafd-4b9f-a505-1741ea8b02b2" providerId="ADAL" clId="{57F8DEA1-1974-46DC-A79C-D77AE450A61B}" dt="2026-03-08T17:41:12.998" v="482" actId="207"/>
          <ac:spMkLst>
            <pc:docMk/>
            <pc:sldMk cId="3943244885" sldId="256"/>
            <ac:spMk id="5" creationId="{6AEE9997-EF54-CE08-3E69-3F520C55C10D}"/>
          </ac:spMkLst>
        </pc:spChg>
        <pc:spChg chg="mod">
          <ac:chgData name="Matthew Sumner Glimcher" userId="289ea8e2-fafd-4b9f-a505-1741ea8b02b2" providerId="ADAL" clId="{57F8DEA1-1974-46DC-A79C-D77AE450A61B}" dt="2026-03-08T17:40:39.433" v="476" actId="207"/>
          <ac:spMkLst>
            <pc:docMk/>
            <pc:sldMk cId="3943244885" sldId="256"/>
            <ac:spMk id="9" creationId="{6C0A7C06-3F2E-C04E-FA55-EAB2A4C76D0A}"/>
          </ac:spMkLst>
        </pc:spChg>
        <pc:spChg chg="mod">
          <ac:chgData name="Matthew Sumner Glimcher" userId="289ea8e2-fafd-4b9f-a505-1741ea8b02b2" providerId="ADAL" clId="{57F8DEA1-1974-46DC-A79C-D77AE450A61B}" dt="2026-03-08T17:41:19.025" v="483" actId="207"/>
          <ac:spMkLst>
            <pc:docMk/>
            <pc:sldMk cId="3943244885" sldId="256"/>
            <ac:spMk id="15" creationId="{4887E584-FE4D-3FB0-0783-F7125A083305}"/>
          </ac:spMkLst>
        </pc:spChg>
        <pc:spChg chg="add del mod">
          <ac:chgData name="Matthew Sumner Glimcher" userId="289ea8e2-fafd-4b9f-a505-1741ea8b02b2" providerId="ADAL" clId="{57F8DEA1-1974-46DC-A79C-D77AE450A61B}" dt="2026-03-09T03:25:37.438" v="3016" actId="14100"/>
          <ac:spMkLst>
            <pc:docMk/>
            <pc:sldMk cId="3943244885" sldId="256"/>
            <ac:spMk id="16" creationId="{73830AD8-1C52-3C5C-60B6-D63F315949BD}"/>
          </ac:spMkLst>
        </pc:spChg>
        <pc:spChg chg="del mod">
          <ac:chgData name="Matthew Sumner Glimcher" userId="289ea8e2-fafd-4b9f-a505-1741ea8b02b2" providerId="ADAL" clId="{57F8DEA1-1974-46DC-A79C-D77AE450A61B}" dt="2026-03-08T22:40:25.423" v="1631" actId="478"/>
          <ac:spMkLst>
            <pc:docMk/>
            <pc:sldMk cId="3943244885" sldId="256"/>
            <ac:spMk id="19" creationId="{931A065E-EAAF-CA66-D501-0332924F9883}"/>
          </ac:spMkLst>
        </pc:spChg>
        <pc:spChg chg="mod">
          <ac:chgData name="Matthew Sumner Glimcher" userId="289ea8e2-fafd-4b9f-a505-1741ea8b02b2" providerId="ADAL" clId="{57F8DEA1-1974-46DC-A79C-D77AE450A61B}" dt="2026-03-08T22:30:20.238" v="1168"/>
          <ac:spMkLst>
            <pc:docMk/>
            <pc:sldMk cId="3943244885" sldId="256"/>
            <ac:spMk id="20" creationId="{85752F54-B9B3-EECF-3854-4AB6DE5D82A5}"/>
          </ac:spMkLst>
        </pc:spChg>
        <pc:spChg chg="mod">
          <ac:chgData name="Matthew Sumner Glimcher" userId="289ea8e2-fafd-4b9f-a505-1741ea8b02b2" providerId="ADAL" clId="{57F8DEA1-1974-46DC-A79C-D77AE450A61B}" dt="2026-03-09T03:47:55.588" v="3217" actId="20577"/>
          <ac:spMkLst>
            <pc:docMk/>
            <pc:sldMk cId="3943244885" sldId="256"/>
            <ac:spMk id="21" creationId="{2FC93917-C943-31E5-39E2-60CA5CF22C88}"/>
          </ac:spMkLst>
        </pc:spChg>
        <pc:spChg chg="mod">
          <ac:chgData name="Matthew Sumner Glimcher" userId="289ea8e2-fafd-4b9f-a505-1741ea8b02b2" providerId="ADAL" clId="{57F8DEA1-1974-46DC-A79C-D77AE450A61B}" dt="2026-03-08T22:30:20.238" v="1168"/>
          <ac:spMkLst>
            <pc:docMk/>
            <pc:sldMk cId="3943244885" sldId="256"/>
            <ac:spMk id="22" creationId="{5848C0BC-BF15-B4AE-47B3-88BDD4393B65}"/>
          </ac:spMkLst>
        </pc:spChg>
        <pc:spChg chg="mod">
          <ac:chgData name="Matthew Sumner Glimcher" userId="289ea8e2-fafd-4b9f-a505-1741ea8b02b2" providerId="ADAL" clId="{57F8DEA1-1974-46DC-A79C-D77AE450A61B}" dt="2026-03-08T22:30:20.238" v="1168"/>
          <ac:spMkLst>
            <pc:docMk/>
            <pc:sldMk cId="3943244885" sldId="256"/>
            <ac:spMk id="33" creationId="{80ACEC1E-A9F2-6ED7-A8FA-DC2A154E4A49}"/>
          </ac:spMkLst>
        </pc:spChg>
        <pc:spChg chg="mod">
          <ac:chgData name="Matthew Sumner Glimcher" userId="289ea8e2-fafd-4b9f-a505-1741ea8b02b2" providerId="ADAL" clId="{57F8DEA1-1974-46DC-A79C-D77AE450A61B}" dt="2026-03-08T22:30:20.238" v="1168"/>
          <ac:spMkLst>
            <pc:docMk/>
            <pc:sldMk cId="3943244885" sldId="256"/>
            <ac:spMk id="35" creationId="{8A22A3A2-C178-AC90-93AD-B985C6F1EB31}"/>
          </ac:spMkLst>
        </pc:spChg>
        <pc:spChg chg="mod">
          <ac:chgData name="Matthew Sumner Glimcher" userId="289ea8e2-fafd-4b9f-a505-1741ea8b02b2" providerId="ADAL" clId="{57F8DEA1-1974-46DC-A79C-D77AE450A61B}" dt="2026-03-08T22:30:20.238" v="1168"/>
          <ac:spMkLst>
            <pc:docMk/>
            <pc:sldMk cId="3943244885" sldId="256"/>
            <ac:spMk id="41" creationId="{4163777D-D884-00EB-F697-7CEDC5670DF2}"/>
          </ac:spMkLst>
        </pc:spChg>
        <pc:spChg chg="mod">
          <ac:chgData name="Matthew Sumner Glimcher" userId="289ea8e2-fafd-4b9f-a505-1741ea8b02b2" providerId="ADAL" clId="{57F8DEA1-1974-46DC-A79C-D77AE450A61B}" dt="2026-03-08T22:30:20.238" v="1168"/>
          <ac:spMkLst>
            <pc:docMk/>
            <pc:sldMk cId="3943244885" sldId="256"/>
            <ac:spMk id="44" creationId="{517D54B0-3D88-0470-09A6-C385C4DD26F3}"/>
          </ac:spMkLst>
        </pc:spChg>
        <pc:spChg chg="mod">
          <ac:chgData name="Matthew Sumner Glimcher" userId="289ea8e2-fafd-4b9f-a505-1741ea8b02b2" providerId="ADAL" clId="{57F8DEA1-1974-46DC-A79C-D77AE450A61B}" dt="2026-03-08T22:30:20.238" v="1168"/>
          <ac:spMkLst>
            <pc:docMk/>
            <pc:sldMk cId="3943244885" sldId="256"/>
            <ac:spMk id="46" creationId="{73CD8EE3-D169-52CB-4BA6-3A6E36A709DA}"/>
          </ac:spMkLst>
        </pc:spChg>
        <pc:spChg chg="mod">
          <ac:chgData name="Matthew Sumner Glimcher" userId="289ea8e2-fafd-4b9f-a505-1741ea8b02b2" providerId="ADAL" clId="{57F8DEA1-1974-46DC-A79C-D77AE450A61B}" dt="2026-03-08T22:30:20.238" v="1168"/>
          <ac:spMkLst>
            <pc:docMk/>
            <pc:sldMk cId="3943244885" sldId="256"/>
            <ac:spMk id="48" creationId="{BCFF179F-8A54-5511-2619-63FF90FDC8F2}"/>
          </ac:spMkLst>
        </pc:spChg>
        <pc:spChg chg="mod">
          <ac:chgData name="Matthew Sumner Glimcher" userId="289ea8e2-fafd-4b9f-a505-1741ea8b02b2" providerId="ADAL" clId="{57F8DEA1-1974-46DC-A79C-D77AE450A61B}" dt="2026-03-08T22:30:20.238" v="1168"/>
          <ac:spMkLst>
            <pc:docMk/>
            <pc:sldMk cId="3943244885" sldId="256"/>
            <ac:spMk id="49" creationId="{F4AE6AF3-F30B-CB27-FF16-6148D71A9476}"/>
          </ac:spMkLst>
        </pc:spChg>
        <pc:spChg chg="mod">
          <ac:chgData name="Matthew Sumner Glimcher" userId="289ea8e2-fafd-4b9f-a505-1741ea8b02b2" providerId="ADAL" clId="{57F8DEA1-1974-46DC-A79C-D77AE450A61B}" dt="2026-03-08T22:30:20.238" v="1168"/>
          <ac:spMkLst>
            <pc:docMk/>
            <pc:sldMk cId="3943244885" sldId="256"/>
            <ac:spMk id="50" creationId="{AC1028C9-E98A-ECE3-1B01-532A546804D0}"/>
          </ac:spMkLst>
        </pc:spChg>
        <pc:spChg chg="add mod">
          <ac:chgData name="Matthew Sumner Glimcher" userId="289ea8e2-fafd-4b9f-a505-1741ea8b02b2" providerId="ADAL" clId="{57F8DEA1-1974-46DC-A79C-D77AE450A61B}" dt="2026-03-08T22:31:09.662" v="1177" actId="1076"/>
          <ac:spMkLst>
            <pc:docMk/>
            <pc:sldMk cId="3943244885" sldId="256"/>
            <ac:spMk id="57" creationId="{85936F17-18F4-E10B-0A68-EB3DC3BD6466}"/>
          </ac:spMkLst>
        </pc:spChg>
        <pc:spChg chg="add mod">
          <ac:chgData name="Matthew Sumner Glimcher" userId="289ea8e2-fafd-4b9f-a505-1741ea8b02b2" providerId="ADAL" clId="{57F8DEA1-1974-46DC-A79C-D77AE450A61B}" dt="2026-03-08T22:41:22.110" v="1873" actId="20577"/>
          <ac:spMkLst>
            <pc:docMk/>
            <pc:sldMk cId="3943244885" sldId="256"/>
            <ac:spMk id="131" creationId="{A2D7458C-72DD-4AA6-DBDE-1D940EDE7C48}"/>
          </ac:spMkLst>
        </pc:spChg>
        <pc:spChg chg="add mod">
          <ac:chgData name="Matthew Sumner Glimcher" userId="289ea8e2-fafd-4b9f-a505-1741ea8b02b2" providerId="ADAL" clId="{57F8DEA1-1974-46DC-A79C-D77AE450A61B}" dt="2026-03-08T22:37:54.222" v="1230" actId="1076"/>
          <ac:spMkLst>
            <pc:docMk/>
            <pc:sldMk cId="3943244885" sldId="256"/>
            <ac:spMk id="132" creationId="{C51C393A-6669-225C-DBA0-171E7E6887FE}"/>
          </ac:spMkLst>
        </pc:spChg>
        <pc:spChg chg="add mod">
          <ac:chgData name="Matthew Sumner Glimcher" userId="289ea8e2-fafd-4b9f-a505-1741ea8b02b2" providerId="ADAL" clId="{57F8DEA1-1974-46DC-A79C-D77AE450A61B}" dt="2026-03-08T22:41:52.319" v="1912" actId="1076"/>
          <ac:spMkLst>
            <pc:docMk/>
            <pc:sldMk cId="3943244885" sldId="256"/>
            <ac:spMk id="133" creationId="{20D95BEB-2EBF-A4D1-5B39-F3D476E2310E}"/>
          </ac:spMkLst>
        </pc:spChg>
        <pc:spChg chg="add mod">
          <ac:chgData name="Matthew Sumner Glimcher" userId="289ea8e2-fafd-4b9f-a505-1741ea8b02b2" providerId="ADAL" clId="{57F8DEA1-1974-46DC-A79C-D77AE450A61B}" dt="2026-03-08T22:46:16.756" v="2461" actId="313"/>
          <ac:spMkLst>
            <pc:docMk/>
            <pc:sldMk cId="3943244885" sldId="256"/>
            <ac:spMk id="134" creationId="{9E55F85A-4FB7-D265-FF91-70E02AAC7340}"/>
          </ac:spMkLst>
        </pc:spChg>
        <pc:spChg chg="add mod">
          <ac:chgData name="Matthew Sumner Glimcher" userId="289ea8e2-fafd-4b9f-a505-1741ea8b02b2" providerId="ADAL" clId="{57F8DEA1-1974-46DC-A79C-D77AE450A61B}" dt="2026-03-08T22:56:27.611" v="2524" actId="20577"/>
          <ac:spMkLst>
            <pc:docMk/>
            <pc:sldMk cId="3943244885" sldId="256"/>
            <ac:spMk id="137" creationId="{D3E04954-2ABD-B395-1ADA-E889C761F788}"/>
          </ac:spMkLst>
        </pc:spChg>
        <pc:spChg chg="add del mod">
          <ac:chgData name="Matthew Sumner Glimcher" userId="289ea8e2-fafd-4b9f-a505-1741ea8b02b2" providerId="ADAL" clId="{57F8DEA1-1974-46DC-A79C-D77AE450A61B}" dt="2026-03-08T22:58:30.968" v="2612" actId="478"/>
          <ac:spMkLst>
            <pc:docMk/>
            <pc:sldMk cId="3943244885" sldId="256"/>
            <ac:spMk id="140" creationId="{C057C92C-0D9A-24B4-45E2-5EE0940A43FC}"/>
          </ac:spMkLst>
        </pc:spChg>
        <pc:spChg chg="add mod">
          <ac:chgData name="Matthew Sumner Glimcher" userId="289ea8e2-fafd-4b9f-a505-1741ea8b02b2" providerId="ADAL" clId="{57F8DEA1-1974-46DC-A79C-D77AE450A61B}" dt="2026-03-08T22:59:58.494" v="2798" actId="20577"/>
          <ac:spMkLst>
            <pc:docMk/>
            <pc:sldMk cId="3943244885" sldId="256"/>
            <ac:spMk id="141" creationId="{874C82F4-69F6-B0A3-C5B2-B688A8D7D783}"/>
          </ac:spMkLst>
        </pc:spChg>
        <pc:spChg chg="add mod">
          <ac:chgData name="Matthew Sumner Glimcher" userId="289ea8e2-fafd-4b9f-a505-1741ea8b02b2" providerId="ADAL" clId="{57F8DEA1-1974-46DC-A79C-D77AE450A61B}" dt="2026-03-08T22:59:11.548" v="2712" actId="14100"/>
          <ac:spMkLst>
            <pc:docMk/>
            <pc:sldMk cId="3943244885" sldId="256"/>
            <ac:spMk id="142" creationId="{72B96419-0DDA-00B3-7E20-77D208B0CDFC}"/>
          </ac:spMkLst>
        </pc:spChg>
        <pc:spChg chg="add mod">
          <ac:chgData name="Matthew Sumner Glimcher" userId="289ea8e2-fafd-4b9f-a505-1741ea8b02b2" providerId="ADAL" clId="{57F8DEA1-1974-46DC-A79C-D77AE450A61B}" dt="2026-03-08T22:59:39.646" v="2784" actId="20577"/>
          <ac:spMkLst>
            <pc:docMk/>
            <pc:sldMk cId="3943244885" sldId="256"/>
            <ac:spMk id="143" creationId="{5946009A-ED00-5C6F-33C8-6DD8A699C2D3}"/>
          </ac:spMkLst>
        </pc:spChg>
        <pc:spChg chg="add mod">
          <ac:chgData name="Matthew Sumner Glimcher" userId="289ea8e2-fafd-4b9f-a505-1741ea8b02b2" providerId="ADAL" clId="{57F8DEA1-1974-46DC-A79C-D77AE450A61B}" dt="2026-03-08T23:00:24.764" v="2838" actId="20577"/>
          <ac:spMkLst>
            <pc:docMk/>
            <pc:sldMk cId="3943244885" sldId="256"/>
            <ac:spMk id="144" creationId="{5510A4CD-6D06-97C3-DAB6-475C9C8B322E}"/>
          </ac:spMkLst>
        </pc:spChg>
        <pc:spChg chg="add mod">
          <ac:chgData name="Matthew Sumner Glimcher" userId="289ea8e2-fafd-4b9f-a505-1741ea8b02b2" providerId="ADAL" clId="{57F8DEA1-1974-46DC-A79C-D77AE450A61B}" dt="2026-03-08T23:01:31.030" v="2899" actId="20577"/>
          <ac:spMkLst>
            <pc:docMk/>
            <pc:sldMk cId="3943244885" sldId="256"/>
            <ac:spMk id="145" creationId="{8DA7C97D-5AD6-C0B2-84E9-594D9DE03AAB}"/>
          </ac:spMkLst>
        </pc:spChg>
        <pc:spChg chg="add mod">
          <ac:chgData name="Matthew Sumner Glimcher" userId="289ea8e2-fafd-4b9f-a505-1741ea8b02b2" providerId="ADAL" clId="{57F8DEA1-1974-46DC-A79C-D77AE450A61B}" dt="2026-03-08T23:04:41.074" v="2962" actId="1076"/>
          <ac:spMkLst>
            <pc:docMk/>
            <pc:sldMk cId="3943244885" sldId="256"/>
            <ac:spMk id="146" creationId="{50CBE10C-CC05-0E82-4ED7-E8ECFF8AFBD0}"/>
          </ac:spMkLst>
        </pc:spChg>
        <pc:spChg chg="add del mod">
          <ac:chgData name="Matthew Sumner Glimcher" userId="289ea8e2-fafd-4b9f-a505-1741ea8b02b2" providerId="ADAL" clId="{57F8DEA1-1974-46DC-A79C-D77AE450A61B}" dt="2026-03-09T03:26:02.997" v="3023" actId="478"/>
          <ac:spMkLst>
            <pc:docMk/>
            <pc:sldMk cId="3943244885" sldId="256"/>
            <ac:spMk id="147" creationId="{EEED77E2-89B9-CD3C-7A54-BD579DF375E1}"/>
          </ac:spMkLst>
        </pc:spChg>
        <pc:spChg chg="add mod">
          <ac:chgData name="Matthew Sumner Glimcher" userId="289ea8e2-fafd-4b9f-a505-1741ea8b02b2" providerId="ADAL" clId="{57F8DEA1-1974-46DC-A79C-D77AE450A61B}" dt="2026-03-09T03:45:59.054" v="3057" actId="1076"/>
          <ac:spMkLst>
            <pc:docMk/>
            <pc:sldMk cId="3943244885" sldId="256"/>
            <ac:spMk id="148" creationId="{42E8FD90-3D09-C3D4-C552-8CF35355482C}"/>
          </ac:spMkLst>
        </pc:spChg>
        <pc:spChg chg="del mod">
          <ac:chgData name="Matthew Sumner Glimcher" userId="289ea8e2-fafd-4b9f-a505-1741ea8b02b2" providerId="ADAL" clId="{57F8DEA1-1974-46DC-A79C-D77AE450A61B}" dt="2026-03-08T22:35:05.124" v="1189" actId="478"/>
          <ac:spMkLst>
            <pc:docMk/>
            <pc:sldMk cId="3943244885" sldId="256"/>
            <ac:spMk id="169" creationId="{AEB306E3-03B0-0A16-276A-F4F59B8297D0}"/>
          </ac:spMkLst>
        </pc:spChg>
        <pc:spChg chg="del mod">
          <ac:chgData name="Matthew Sumner Glimcher" userId="289ea8e2-fafd-4b9f-a505-1741ea8b02b2" providerId="ADAL" clId="{57F8DEA1-1974-46DC-A79C-D77AE450A61B}" dt="2026-03-08T23:00:08.284" v="2813" actId="478"/>
          <ac:spMkLst>
            <pc:docMk/>
            <pc:sldMk cId="3943244885" sldId="256"/>
            <ac:spMk id="178" creationId="{FE723A5E-608B-A825-4A8D-DA93FF720D3C}"/>
          </ac:spMkLst>
        </pc:spChg>
        <pc:spChg chg="del mod">
          <ac:chgData name="Matthew Sumner Glimcher" userId="289ea8e2-fafd-4b9f-a505-1741ea8b02b2" providerId="ADAL" clId="{57F8DEA1-1974-46DC-A79C-D77AE450A61B}" dt="2026-03-08T22:58:29.357" v="2611" actId="478"/>
          <ac:spMkLst>
            <pc:docMk/>
            <pc:sldMk cId="3943244885" sldId="256"/>
            <ac:spMk id="187" creationId="{1F26BAD3-518F-14BF-C1E5-DB1BA79D6F67}"/>
          </ac:spMkLst>
        </pc:spChg>
        <pc:grpChg chg="mod">
          <ac:chgData name="Matthew Sumner Glimcher" userId="289ea8e2-fafd-4b9f-a505-1741ea8b02b2" providerId="ADAL" clId="{57F8DEA1-1974-46DC-A79C-D77AE450A61B}" dt="2026-03-08T22:38:32.889" v="1245" actId="14100"/>
          <ac:grpSpMkLst>
            <pc:docMk/>
            <pc:sldMk cId="3943244885" sldId="256"/>
            <ac:grpSpMk id="17" creationId="{C44AD9C1-0734-16B0-CDDB-1F791A7E4732}"/>
          </ac:grpSpMkLst>
        </pc:grpChg>
        <pc:picChg chg="add del mod">
          <ac:chgData name="Matthew Sumner Glimcher" userId="289ea8e2-fafd-4b9f-a505-1741ea8b02b2" providerId="ADAL" clId="{57F8DEA1-1974-46DC-A79C-D77AE450A61B}" dt="2026-03-08T22:35:24.540" v="1195" actId="478"/>
          <ac:picMkLst>
            <pc:docMk/>
            <pc:sldMk cId="3943244885" sldId="256"/>
            <ac:picMk id="56" creationId="{2E0586E6-3CB9-8D84-18AA-C2EC5099CDFA}"/>
          </ac:picMkLst>
        </pc:picChg>
        <pc:picChg chg="add mod">
          <ac:chgData name="Matthew Sumner Glimcher" userId="289ea8e2-fafd-4b9f-a505-1741ea8b02b2" providerId="ADAL" clId="{57F8DEA1-1974-46DC-A79C-D77AE450A61B}" dt="2026-03-08T22:38:42.736" v="1248" actId="1076"/>
          <ac:picMkLst>
            <pc:docMk/>
            <pc:sldMk cId="3943244885" sldId="256"/>
            <ac:picMk id="58" creationId="{5A79CDE9-9154-BDFD-9E47-BA05B648F9C3}"/>
          </ac:picMkLst>
        </pc:picChg>
        <pc:picChg chg="add mod">
          <ac:chgData name="Matthew Sumner Glimcher" userId="289ea8e2-fafd-4b9f-a505-1741ea8b02b2" providerId="ADAL" clId="{57F8DEA1-1974-46DC-A79C-D77AE450A61B}" dt="2026-03-08T23:02:51.891" v="2911" actId="1076"/>
          <ac:picMkLst>
            <pc:docMk/>
            <pc:sldMk cId="3943244885" sldId="256"/>
            <ac:picMk id="59" creationId="{E23FB5E3-AE77-F621-8919-11AB0EA33305}"/>
          </ac:picMkLst>
        </pc:picChg>
        <pc:picChg chg="add mod">
          <ac:chgData name="Matthew Sumner Glimcher" userId="289ea8e2-fafd-4b9f-a505-1741ea8b02b2" providerId="ADAL" clId="{57F8DEA1-1974-46DC-A79C-D77AE450A61B}" dt="2026-03-08T23:03:03.575" v="2913" actId="1076"/>
          <ac:picMkLst>
            <pc:docMk/>
            <pc:sldMk cId="3943244885" sldId="256"/>
            <ac:picMk id="60" creationId="{7BA1679A-008A-EC83-9529-68B2F928FE10}"/>
          </ac:picMkLst>
        </pc:picChg>
        <pc:picChg chg="add mod">
          <ac:chgData name="Matthew Sumner Glimcher" userId="289ea8e2-fafd-4b9f-a505-1741ea8b02b2" providerId="ADAL" clId="{57F8DEA1-1974-46DC-A79C-D77AE450A61B}" dt="2026-03-08T23:02:59.462" v="2912" actId="1076"/>
          <ac:picMkLst>
            <pc:docMk/>
            <pc:sldMk cId="3943244885" sldId="256"/>
            <ac:picMk id="61" creationId="{43DE40A2-B0AA-B300-5FD7-B422A25AD2A7}"/>
          </ac:picMkLst>
        </pc:picChg>
        <pc:picChg chg="add mod">
          <ac:chgData name="Matthew Sumner Glimcher" userId="289ea8e2-fafd-4b9f-a505-1741ea8b02b2" providerId="ADAL" clId="{57F8DEA1-1974-46DC-A79C-D77AE450A61B}" dt="2026-03-08T23:02:38.737" v="2909" actId="14100"/>
          <ac:picMkLst>
            <pc:docMk/>
            <pc:sldMk cId="3943244885" sldId="256"/>
            <ac:picMk id="63" creationId="{5AD66B55-DE29-DAF3-75A6-CC3FF1E31C42}"/>
          </ac:picMkLst>
        </pc:picChg>
        <pc:picChg chg="add mod">
          <ac:chgData name="Matthew Sumner Glimcher" userId="289ea8e2-fafd-4b9f-a505-1741ea8b02b2" providerId="ADAL" clId="{57F8DEA1-1974-46DC-A79C-D77AE450A61B}" dt="2026-03-08T22:34:58.506" v="1188" actId="1076"/>
          <ac:picMkLst>
            <pc:docMk/>
            <pc:sldMk cId="3943244885" sldId="256"/>
            <ac:picMk id="129" creationId="{F676CADB-5921-C706-42CF-75643FE46673}"/>
          </ac:picMkLst>
        </pc:picChg>
        <pc:picChg chg="add mod">
          <ac:chgData name="Matthew Sumner Glimcher" userId="289ea8e2-fafd-4b9f-a505-1741ea8b02b2" providerId="ADAL" clId="{57F8DEA1-1974-46DC-A79C-D77AE450A61B}" dt="2026-03-08T22:46:20.870" v="2462" actId="1076"/>
          <ac:picMkLst>
            <pc:docMk/>
            <pc:sldMk cId="3943244885" sldId="256"/>
            <ac:picMk id="130" creationId="{2E67ED1B-E21D-B54B-8F65-17A63403E115}"/>
          </ac:picMkLst>
        </pc:picChg>
        <pc:picChg chg="add mod">
          <ac:chgData name="Matthew Sumner Glimcher" userId="289ea8e2-fafd-4b9f-a505-1741ea8b02b2" providerId="ADAL" clId="{57F8DEA1-1974-46DC-A79C-D77AE450A61B}" dt="2026-03-08T22:56:40.131" v="2527" actId="1076"/>
          <ac:picMkLst>
            <pc:docMk/>
            <pc:sldMk cId="3943244885" sldId="256"/>
            <ac:picMk id="136" creationId="{ED69EA19-212C-FA82-948D-BBA67FEF5D0B}"/>
          </ac:picMkLst>
        </pc:picChg>
        <pc:picChg chg="add mod">
          <ac:chgData name="Matthew Sumner Glimcher" userId="289ea8e2-fafd-4b9f-a505-1741ea8b02b2" providerId="ADAL" clId="{57F8DEA1-1974-46DC-A79C-D77AE450A61B}" dt="2026-03-08T22:57:08.898" v="2531" actId="1076"/>
          <ac:picMkLst>
            <pc:docMk/>
            <pc:sldMk cId="3943244885" sldId="256"/>
            <ac:picMk id="139" creationId="{D255E2F4-CF9D-E71B-0DA4-EE811A38481D}"/>
          </ac:picMkLst>
        </pc:picChg>
        <pc:picChg chg="mod">
          <ac:chgData name="Matthew Sumner Glimcher" userId="289ea8e2-fafd-4b9f-a505-1741ea8b02b2" providerId="ADAL" clId="{57F8DEA1-1974-46DC-A79C-D77AE450A61B}" dt="2026-03-08T23:01:39.229" v="2902" actId="1076"/>
          <ac:picMkLst>
            <pc:docMk/>
            <pc:sldMk cId="3943244885" sldId="256"/>
            <ac:picMk id="1026" creationId="{3743777E-676B-57FE-B10C-FEEDBCA751CF}"/>
          </ac:picMkLst>
        </pc:picChg>
        <pc:picChg chg="mod">
          <ac:chgData name="Matthew Sumner Glimcher" userId="289ea8e2-fafd-4b9f-a505-1741ea8b02b2" providerId="ADAL" clId="{57F8DEA1-1974-46DC-A79C-D77AE450A61B}" dt="2026-03-08T23:01:47.414" v="2906" actId="14100"/>
          <ac:picMkLst>
            <pc:docMk/>
            <pc:sldMk cId="3943244885" sldId="256"/>
            <ac:picMk id="1028" creationId="{9F2B3830-1BF3-7C37-D4D2-DF7FCFD1CD08}"/>
          </ac:picMkLst>
        </pc:picChg>
      </pc:sldChg>
      <pc:sldChg chg="addSp delSp modSp add mod">
        <pc:chgData name="Matthew Sumner Glimcher" userId="289ea8e2-fafd-4b9f-a505-1741ea8b02b2" providerId="ADAL" clId="{57F8DEA1-1974-46DC-A79C-D77AE450A61B}" dt="2026-03-09T17:16:09.469" v="4518" actId="478"/>
        <pc:sldMkLst>
          <pc:docMk/>
          <pc:sldMk cId="1332232241" sldId="257"/>
        </pc:sldMkLst>
        <pc:spChg chg="add mod">
          <ac:chgData name="Matthew Sumner Glimcher" userId="289ea8e2-fafd-4b9f-a505-1741ea8b02b2" providerId="ADAL" clId="{57F8DEA1-1974-46DC-A79C-D77AE450A61B}" dt="2026-03-09T16:58:03.591" v="4512" actId="207"/>
          <ac:spMkLst>
            <pc:docMk/>
            <pc:sldMk cId="1332232241" sldId="257"/>
            <ac:spMk id="2" creationId="{C6859087-5A2C-ED59-36DF-6F86735BC269}"/>
          </ac:spMkLst>
        </pc:spChg>
        <pc:spChg chg="add mod">
          <ac:chgData name="Matthew Sumner Glimcher" userId="289ea8e2-fafd-4b9f-a505-1741ea8b02b2" providerId="ADAL" clId="{57F8DEA1-1974-46DC-A79C-D77AE450A61B}" dt="2026-03-09T16:58:08.627" v="4513" actId="207"/>
          <ac:spMkLst>
            <pc:docMk/>
            <pc:sldMk cId="1332232241" sldId="257"/>
            <ac:spMk id="3" creationId="{1578E183-2651-62F9-76C1-B5E3520D6FEF}"/>
          </ac:spMkLst>
        </pc:spChg>
        <pc:spChg chg="del">
          <ac:chgData name="Matthew Sumner Glimcher" userId="289ea8e2-fafd-4b9f-a505-1741ea8b02b2" providerId="ADAL" clId="{57F8DEA1-1974-46DC-A79C-D77AE450A61B}" dt="2026-03-09T03:58:40.361" v="3986" actId="478"/>
          <ac:spMkLst>
            <pc:docMk/>
            <pc:sldMk cId="1332232241" sldId="257"/>
            <ac:spMk id="5" creationId="{8D2982EC-5443-9555-32BF-DABB8DB32B2A}"/>
          </ac:spMkLst>
        </pc:spChg>
        <pc:spChg chg="add mod">
          <ac:chgData name="Matthew Sumner Glimcher" userId="289ea8e2-fafd-4b9f-a505-1741ea8b02b2" providerId="ADAL" clId="{57F8DEA1-1974-46DC-A79C-D77AE450A61B}" dt="2026-03-09T16:57:50.230" v="4510" actId="207"/>
          <ac:spMkLst>
            <pc:docMk/>
            <pc:sldMk cId="1332232241" sldId="257"/>
            <ac:spMk id="6" creationId="{645DA1CD-CFF4-DB0B-1655-33DE869A1880}"/>
          </ac:spMkLst>
        </pc:spChg>
        <pc:spChg chg="add mod">
          <ac:chgData name="Matthew Sumner Glimcher" userId="289ea8e2-fafd-4b9f-a505-1741ea8b02b2" providerId="ADAL" clId="{57F8DEA1-1974-46DC-A79C-D77AE450A61B}" dt="2026-03-09T04:15:11.540" v="4272" actId="1036"/>
          <ac:spMkLst>
            <pc:docMk/>
            <pc:sldMk cId="1332232241" sldId="257"/>
            <ac:spMk id="8" creationId="{B06D89E4-2103-C45D-31B8-F3F4D58DCE04}"/>
          </ac:spMkLst>
        </pc:spChg>
        <pc:spChg chg="mod">
          <ac:chgData name="Matthew Sumner Glimcher" userId="289ea8e2-fafd-4b9f-a505-1741ea8b02b2" providerId="ADAL" clId="{57F8DEA1-1974-46DC-A79C-D77AE450A61B}" dt="2026-03-09T04:04:26.862" v="4089" actId="14100"/>
          <ac:spMkLst>
            <pc:docMk/>
            <pc:sldMk cId="1332232241" sldId="257"/>
            <ac:spMk id="9" creationId="{002B38E4-4C43-8367-7090-F2056F931B3B}"/>
          </ac:spMkLst>
        </pc:spChg>
        <pc:spChg chg="mod">
          <ac:chgData name="Matthew Sumner Glimcher" userId="289ea8e2-fafd-4b9f-a505-1741ea8b02b2" providerId="ADAL" clId="{57F8DEA1-1974-46DC-A79C-D77AE450A61B}" dt="2026-03-09T04:24:00.865" v="4508" actId="404"/>
          <ac:spMkLst>
            <pc:docMk/>
            <pc:sldMk cId="1332232241" sldId="257"/>
            <ac:spMk id="15" creationId="{BF34B532-13C7-71F2-6EE8-E7EC2F10D64B}"/>
          </ac:spMkLst>
        </pc:spChg>
        <pc:spChg chg="del">
          <ac:chgData name="Matthew Sumner Glimcher" userId="289ea8e2-fafd-4b9f-a505-1741ea8b02b2" providerId="ADAL" clId="{57F8DEA1-1974-46DC-A79C-D77AE450A61B}" dt="2026-03-09T03:48:14.788" v="3241" actId="478"/>
          <ac:spMkLst>
            <pc:docMk/>
            <pc:sldMk cId="1332232241" sldId="257"/>
            <ac:spMk id="16" creationId="{16EDF525-52AB-C820-207E-F1A3C78D8754}"/>
          </ac:spMkLst>
        </pc:spChg>
        <pc:spChg chg="mod">
          <ac:chgData name="Matthew Sumner Glimcher" userId="289ea8e2-fafd-4b9f-a505-1741ea8b02b2" providerId="ADAL" clId="{57F8DEA1-1974-46DC-A79C-D77AE450A61B}" dt="2026-03-09T03:48:31.804" v="3277" actId="1035"/>
          <ac:spMkLst>
            <pc:docMk/>
            <pc:sldMk cId="1332232241" sldId="257"/>
            <ac:spMk id="18" creationId="{D6F16877-FF3B-23A5-6F5A-E30F00FF78C7}"/>
          </ac:spMkLst>
        </pc:spChg>
        <pc:spChg chg="mod">
          <ac:chgData name="Matthew Sumner Glimcher" userId="289ea8e2-fafd-4b9f-a505-1741ea8b02b2" providerId="ADAL" clId="{57F8DEA1-1974-46DC-A79C-D77AE450A61B}" dt="2026-03-09T03:48:31.804" v="3277" actId="1035"/>
          <ac:spMkLst>
            <pc:docMk/>
            <pc:sldMk cId="1332232241" sldId="257"/>
            <ac:spMk id="20" creationId="{DF685FFE-C71F-674C-4919-4F1473FC1A3A}"/>
          </ac:spMkLst>
        </pc:spChg>
        <pc:spChg chg="del mod">
          <ac:chgData name="Matthew Sumner Glimcher" userId="289ea8e2-fafd-4b9f-a505-1741ea8b02b2" providerId="ADAL" clId="{57F8DEA1-1974-46DC-A79C-D77AE450A61B}" dt="2026-03-09T03:48:52.756" v="3302" actId="478"/>
          <ac:spMkLst>
            <pc:docMk/>
            <pc:sldMk cId="1332232241" sldId="257"/>
            <ac:spMk id="21" creationId="{F7821218-ED59-33BB-BAA2-38F4B5464629}"/>
          </ac:spMkLst>
        </pc:spChg>
        <pc:spChg chg="mod">
          <ac:chgData name="Matthew Sumner Glimcher" userId="289ea8e2-fafd-4b9f-a505-1741ea8b02b2" providerId="ADAL" clId="{57F8DEA1-1974-46DC-A79C-D77AE450A61B}" dt="2026-03-09T03:48:31.804" v="3277" actId="1035"/>
          <ac:spMkLst>
            <pc:docMk/>
            <pc:sldMk cId="1332232241" sldId="257"/>
            <ac:spMk id="28" creationId="{34AD5DB0-9784-D221-22B5-1AC9AC8266A0}"/>
          </ac:spMkLst>
        </pc:spChg>
        <pc:spChg chg="mod">
          <ac:chgData name="Matthew Sumner Glimcher" userId="289ea8e2-fafd-4b9f-a505-1741ea8b02b2" providerId="ADAL" clId="{57F8DEA1-1974-46DC-A79C-D77AE450A61B}" dt="2026-03-09T03:48:31.804" v="3277" actId="1035"/>
          <ac:spMkLst>
            <pc:docMk/>
            <pc:sldMk cId="1332232241" sldId="257"/>
            <ac:spMk id="33" creationId="{3ABC0E2D-EE22-43D2-54F6-AE168D51034C}"/>
          </ac:spMkLst>
        </pc:spChg>
        <pc:spChg chg="mod">
          <ac:chgData name="Matthew Sumner Glimcher" userId="289ea8e2-fafd-4b9f-a505-1741ea8b02b2" providerId="ADAL" clId="{57F8DEA1-1974-46DC-A79C-D77AE450A61B}" dt="2026-03-09T03:48:31.804" v="3277" actId="1035"/>
          <ac:spMkLst>
            <pc:docMk/>
            <pc:sldMk cId="1332232241" sldId="257"/>
            <ac:spMk id="35" creationId="{CE61DD3B-9528-3E0F-71FE-161623015BE8}"/>
          </ac:spMkLst>
        </pc:spChg>
        <pc:spChg chg="mod">
          <ac:chgData name="Matthew Sumner Glimcher" userId="289ea8e2-fafd-4b9f-a505-1741ea8b02b2" providerId="ADAL" clId="{57F8DEA1-1974-46DC-A79C-D77AE450A61B}" dt="2026-03-09T03:48:31.804" v="3277" actId="1035"/>
          <ac:spMkLst>
            <pc:docMk/>
            <pc:sldMk cId="1332232241" sldId="257"/>
            <ac:spMk id="41" creationId="{3273CDA4-F908-644D-ACDB-97C3297CE603}"/>
          </ac:spMkLst>
        </pc:spChg>
        <pc:spChg chg="mod">
          <ac:chgData name="Matthew Sumner Glimcher" userId="289ea8e2-fafd-4b9f-a505-1741ea8b02b2" providerId="ADAL" clId="{57F8DEA1-1974-46DC-A79C-D77AE450A61B}" dt="2026-03-09T03:48:31.804" v="3277" actId="1035"/>
          <ac:spMkLst>
            <pc:docMk/>
            <pc:sldMk cId="1332232241" sldId="257"/>
            <ac:spMk id="52" creationId="{B76FF098-F0C2-8BE7-B076-B26E9AA484BA}"/>
          </ac:spMkLst>
        </pc:spChg>
        <pc:spChg chg="mod">
          <ac:chgData name="Matthew Sumner Glimcher" userId="289ea8e2-fafd-4b9f-a505-1741ea8b02b2" providerId="ADAL" clId="{57F8DEA1-1974-46DC-A79C-D77AE450A61B}" dt="2026-03-09T03:48:31.804" v="3277" actId="1035"/>
          <ac:spMkLst>
            <pc:docMk/>
            <pc:sldMk cId="1332232241" sldId="257"/>
            <ac:spMk id="53" creationId="{D0958175-AA78-E797-141A-3182BEF90B72}"/>
          </ac:spMkLst>
        </pc:spChg>
        <pc:spChg chg="mod">
          <ac:chgData name="Matthew Sumner Glimcher" userId="289ea8e2-fafd-4b9f-a505-1741ea8b02b2" providerId="ADAL" clId="{57F8DEA1-1974-46DC-A79C-D77AE450A61B}" dt="2026-03-09T03:48:31.804" v="3277" actId="1035"/>
          <ac:spMkLst>
            <pc:docMk/>
            <pc:sldMk cId="1332232241" sldId="257"/>
            <ac:spMk id="55" creationId="{2D569F78-317A-FE6A-1C6A-F21889233D54}"/>
          </ac:spMkLst>
        </pc:spChg>
        <pc:spChg chg="add mod">
          <ac:chgData name="Matthew Sumner Glimcher" userId="289ea8e2-fafd-4b9f-a505-1741ea8b02b2" providerId="ADAL" clId="{57F8DEA1-1974-46DC-A79C-D77AE450A61B}" dt="2026-03-09T16:58:29.567" v="4515" actId="207"/>
          <ac:spMkLst>
            <pc:docMk/>
            <pc:sldMk cId="1332232241" sldId="257"/>
            <ac:spMk id="62" creationId="{9B13A5FD-3FCD-ED9C-DF09-7F1554C5B398}"/>
          </ac:spMkLst>
        </pc:spChg>
        <pc:spChg chg="add mod">
          <ac:chgData name="Matthew Sumner Glimcher" userId="289ea8e2-fafd-4b9f-a505-1741ea8b02b2" providerId="ADAL" clId="{57F8DEA1-1974-46DC-A79C-D77AE450A61B}" dt="2026-03-09T16:58:39.793" v="4517" actId="207"/>
          <ac:spMkLst>
            <pc:docMk/>
            <pc:sldMk cId="1332232241" sldId="257"/>
            <ac:spMk id="128" creationId="{85B11B9D-B2EC-3121-3478-9C7CA92C8731}"/>
          </ac:spMkLst>
        </pc:spChg>
        <pc:spChg chg="mod">
          <ac:chgData name="Matthew Sumner Glimcher" userId="289ea8e2-fafd-4b9f-a505-1741ea8b02b2" providerId="ADAL" clId="{57F8DEA1-1974-46DC-A79C-D77AE450A61B}" dt="2026-03-09T04:20:41.571" v="4490" actId="20577"/>
          <ac:spMkLst>
            <pc:docMk/>
            <pc:sldMk cId="1332232241" sldId="257"/>
            <ac:spMk id="131" creationId="{143C1903-4AA4-44B8-1643-9F311992F318}"/>
          </ac:spMkLst>
        </pc:spChg>
        <pc:spChg chg="del">
          <ac:chgData name="Matthew Sumner Glimcher" userId="289ea8e2-fafd-4b9f-a505-1741ea8b02b2" providerId="ADAL" clId="{57F8DEA1-1974-46DC-A79C-D77AE450A61B}" dt="2026-03-09T03:46:56.198" v="3105" actId="478"/>
          <ac:spMkLst>
            <pc:docMk/>
            <pc:sldMk cId="1332232241" sldId="257"/>
            <ac:spMk id="133" creationId="{B17E6712-D15C-27FA-5965-7B2A61B642D4}"/>
          </ac:spMkLst>
        </pc:spChg>
        <pc:spChg chg="del">
          <ac:chgData name="Matthew Sumner Glimcher" userId="289ea8e2-fafd-4b9f-a505-1741ea8b02b2" providerId="ADAL" clId="{57F8DEA1-1974-46DC-A79C-D77AE450A61B}" dt="2026-03-09T03:46:51.991" v="3104" actId="478"/>
          <ac:spMkLst>
            <pc:docMk/>
            <pc:sldMk cId="1332232241" sldId="257"/>
            <ac:spMk id="134" creationId="{8E1B4FE5-2378-5EB2-2422-9F0CD3871A2A}"/>
          </ac:spMkLst>
        </pc:spChg>
        <pc:spChg chg="add mod">
          <ac:chgData name="Matthew Sumner Glimcher" userId="289ea8e2-fafd-4b9f-a505-1741ea8b02b2" providerId="ADAL" clId="{57F8DEA1-1974-46DC-A79C-D77AE450A61B}" dt="2026-03-09T03:59:41.275" v="3996"/>
          <ac:spMkLst>
            <pc:docMk/>
            <pc:sldMk cId="1332232241" sldId="257"/>
            <ac:spMk id="135" creationId="{CE9E6FC2-FE20-5D53-D147-A96479DD6A2F}"/>
          </ac:spMkLst>
        </pc:spChg>
        <pc:spChg chg="mod">
          <ac:chgData name="Matthew Sumner Glimcher" userId="289ea8e2-fafd-4b9f-a505-1741ea8b02b2" providerId="ADAL" clId="{57F8DEA1-1974-46DC-A79C-D77AE450A61B}" dt="2026-03-09T03:56:28.208" v="3822" actId="1035"/>
          <ac:spMkLst>
            <pc:docMk/>
            <pc:sldMk cId="1332232241" sldId="257"/>
            <ac:spMk id="137" creationId="{E644F8C6-C996-C46D-3697-C6B46F4D4C48}"/>
          </ac:spMkLst>
        </pc:spChg>
        <pc:spChg chg="del">
          <ac:chgData name="Matthew Sumner Glimcher" userId="289ea8e2-fafd-4b9f-a505-1741ea8b02b2" providerId="ADAL" clId="{57F8DEA1-1974-46DC-A79C-D77AE450A61B}" dt="2026-03-09T03:46:31.585" v="3099" actId="478"/>
          <ac:spMkLst>
            <pc:docMk/>
            <pc:sldMk cId="1332232241" sldId="257"/>
            <ac:spMk id="141" creationId="{69917B31-A56A-E452-5465-DC9D5AD1224F}"/>
          </ac:spMkLst>
        </pc:spChg>
        <pc:spChg chg="del">
          <ac:chgData name="Matthew Sumner Glimcher" userId="289ea8e2-fafd-4b9f-a505-1741ea8b02b2" providerId="ADAL" clId="{57F8DEA1-1974-46DC-A79C-D77AE450A61B}" dt="2026-03-09T03:46:33.524" v="3100" actId="478"/>
          <ac:spMkLst>
            <pc:docMk/>
            <pc:sldMk cId="1332232241" sldId="257"/>
            <ac:spMk id="142" creationId="{A8D16D7C-A8A3-D381-EF7D-558539EAF038}"/>
          </ac:spMkLst>
        </pc:spChg>
        <pc:spChg chg="del">
          <ac:chgData name="Matthew Sumner Glimcher" userId="289ea8e2-fafd-4b9f-a505-1741ea8b02b2" providerId="ADAL" clId="{57F8DEA1-1974-46DC-A79C-D77AE450A61B}" dt="2026-03-09T03:52:31.460" v="3479" actId="478"/>
          <ac:spMkLst>
            <pc:docMk/>
            <pc:sldMk cId="1332232241" sldId="257"/>
            <ac:spMk id="143" creationId="{E9F52455-77B0-5B1A-F0AF-5AC2EB6DA89D}"/>
          </ac:spMkLst>
        </pc:spChg>
        <pc:spChg chg="del">
          <ac:chgData name="Matthew Sumner Glimcher" userId="289ea8e2-fafd-4b9f-a505-1741ea8b02b2" providerId="ADAL" clId="{57F8DEA1-1974-46DC-A79C-D77AE450A61B}" dt="2026-03-09T03:58:18.744" v="3925" actId="478"/>
          <ac:spMkLst>
            <pc:docMk/>
            <pc:sldMk cId="1332232241" sldId="257"/>
            <ac:spMk id="144" creationId="{2979F110-49BE-D9E8-BE6C-6D5B9AF27985}"/>
          </ac:spMkLst>
        </pc:spChg>
        <pc:spChg chg="mod">
          <ac:chgData name="Matthew Sumner Glimcher" userId="289ea8e2-fafd-4b9f-a505-1741ea8b02b2" providerId="ADAL" clId="{57F8DEA1-1974-46DC-A79C-D77AE450A61B}" dt="2026-03-09T04:22:13.910" v="4500" actId="20577"/>
          <ac:spMkLst>
            <pc:docMk/>
            <pc:sldMk cId="1332232241" sldId="257"/>
            <ac:spMk id="145" creationId="{DA7B45D1-16E9-F750-2393-340A06E726B7}"/>
          </ac:spMkLst>
        </pc:spChg>
        <pc:spChg chg="del">
          <ac:chgData name="Matthew Sumner Glimcher" userId="289ea8e2-fafd-4b9f-a505-1741ea8b02b2" providerId="ADAL" clId="{57F8DEA1-1974-46DC-A79C-D77AE450A61B}" dt="2026-03-09T03:53:02.450" v="3535" actId="478"/>
          <ac:spMkLst>
            <pc:docMk/>
            <pc:sldMk cId="1332232241" sldId="257"/>
            <ac:spMk id="146" creationId="{9E3A13BD-B509-B9EF-CD25-E56DABB6DC2F}"/>
          </ac:spMkLst>
        </pc:spChg>
        <pc:spChg chg="mod">
          <ac:chgData name="Matthew Sumner Glimcher" userId="289ea8e2-fafd-4b9f-a505-1741ea8b02b2" providerId="ADAL" clId="{57F8DEA1-1974-46DC-A79C-D77AE450A61B}" dt="2026-03-09T04:02:41.274" v="4065"/>
          <ac:spMkLst>
            <pc:docMk/>
            <pc:sldMk cId="1332232241" sldId="257"/>
            <ac:spMk id="147" creationId="{CC7C023A-FA3C-AEF6-12D8-C11439481530}"/>
          </ac:spMkLst>
        </pc:spChg>
        <pc:spChg chg="mod">
          <ac:chgData name="Matthew Sumner Glimcher" userId="289ea8e2-fafd-4b9f-a505-1741ea8b02b2" providerId="ADAL" clId="{57F8DEA1-1974-46DC-A79C-D77AE450A61B}" dt="2026-03-09T16:57:58.700" v="4511" actId="207"/>
          <ac:spMkLst>
            <pc:docMk/>
            <pc:sldMk cId="1332232241" sldId="257"/>
            <ac:spMk id="148" creationId="{76782AD9-1BA8-8FF0-7098-A43EA1A3B60F}"/>
          </ac:spMkLst>
        </pc:spChg>
        <pc:spChg chg="mod">
          <ac:chgData name="Matthew Sumner Glimcher" userId="289ea8e2-fafd-4b9f-a505-1741ea8b02b2" providerId="ADAL" clId="{57F8DEA1-1974-46DC-A79C-D77AE450A61B}" dt="2026-03-09T04:02:46.910" v="4067"/>
          <ac:spMkLst>
            <pc:docMk/>
            <pc:sldMk cId="1332232241" sldId="257"/>
            <ac:spMk id="152" creationId="{5659951D-1512-8DA5-E526-E2CFD32458CC}"/>
          </ac:spMkLst>
        </pc:spChg>
        <pc:spChg chg="mod">
          <ac:chgData name="Matthew Sumner Glimcher" userId="289ea8e2-fafd-4b9f-a505-1741ea8b02b2" providerId="ADAL" clId="{57F8DEA1-1974-46DC-A79C-D77AE450A61B}" dt="2026-03-09T04:02:46.910" v="4067"/>
          <ac:spMkLst>
            <pc:docMk/>
            <pc:sldMk cId="1332232241" sldId="257"/>
            <ac:spMk id="154" creationId="{6C73B614-DAC5-5C62-8AEF-E8B1229149D8}"/>
          </ac:spMkLst>
        </pc:spChg>
        <pc:spChg chg="mod">
          <ac:chgData name="Matthew Sumner Glimcher" userId="289ea8e2-fafd-4b9f-a505-1741ea8b02b2" providerId="ADAL" clId="{57F8DEA1-1974-46DC-A79C-D77AE450A61B}" dt="2026-03-09T04:02:46.910" v="4067"/>
          <ac:spMkLst>
            <pc:docMk/>
            <pc:sldMk cId="1332232241" sldId="257"/>
            <ac:spMk id="157" creationId="{03CB14BC-12B2-A6D7-B80E-91D9F6FA46E6}"/>
          </ac:spMkLst>
        </pc:spChg>
        <pc:spChg chg="add mod">
          <ac:chgData name="Matthew Sumner Glimcher" userId="289ea8e2-fafd-4b9f-a505-1741ea8b02b2" providerId="ADAL" clId="{57F8DEA1-1974-46DC-A79C-D77AE450A61B}" dt="2026-03-09T16:58:20.830" v="4514" actId="207"/>
          <ac:spMkLst>
            <pc:docMk/>
            <pc:sldMk cId="1332232241" sldId="257"/>
            <ac:spMk id="160" creationId="{44E762FB-DB81-0625-806F-D7491E62B38B}"/>
          </ac:spMkLst>
        </pc:spChg>
        <pc:spChg chg="add del mod">
          <ac:chgData name="Matthew Sumner Glimcher" userId="289ea8e2-fafd-4b9f-a505-1741ea8b02b2" providerId="ADAL" clId="{57F8DEA1-1974-46DC-A79C-D77AE450A61B}" dt="2026-03-09T17:16:09.469" v="4518" actId="478"/>
          <ac:spMkLst>
            <pc:docMk/>
            <pc:sldMk cId="1332232241" sldId="257"/>
            <ac:spMk id="162" creationId="{26B7AC1C-649F-3404-D30A-7C7A217779A2}"/>
          </ac:spMkLst>
        </pc:spChg>
        <pc:spChg chg="add del mod">
          <ac:chgData name="Matthew Sumner Glimcher" userId="289ea8e2-fafd-4b9f-a505-1741ea8b02b2" providerId="ADAL" clId="{57F8DEA1-1974-46DC-A79C-D77AE450A61B}" dt="2026-03-09T17:16:09.469" v="4518" actId="478"/>
          <ac:spMkLst>
            <pc:docMk/>
            <pc:sldMk cId="1332232241" sldId="257"/>
            <ac:spMk id="164" creationId="{52C93B0D-8DED-D88B-6572-D92602814FCF}"/>
          </ac:spMkLst>
        </pc:spChg>
        <pc:spChg chg="add del mod">
          <ac:chgData name="Matthew Sumner Glimcher" userId="289ea8e2-fafd-4b9f-a505-1741ea8b02b2" providerId="ADAL" clId="{57F8DEA1-1974-46DC-A79C-D77AE450A61B}" dt="2026-03-09T17:16:09.469" v="4518" actId="478"/>
          <ac:spMkLst>
            <pc:docMk/>
            <pc:sldMk cId="1332232241" sldId="257"/>
            <ac:spMk id="165" creationId="{DC64557A-273B-8DC6-DC1F-EC3CF10A5999}"/>
          </ac:spMkLst>
        </pc:spChg>
        <pc:spChg chg="add del mod">
          <ac:chgData name="Matthew Sumner Glimcher" userId="289ea8e2-fafd-4b9f-a505-1741ea8b02b2" providerId="ADAL" clId="{57F8DEA1-1974-46DC-A79C-D77AE450A61B}" dt="2026-03-09T17:16:09.469" v="4518" actId="478"/>
          <ac:spMkLst>
            <pc:docMk/>
            <pc:sldMk cId="1332232241" sldId="257"/>
            <ac:spMk id="168" creationId="{C0172F74-5D1C-3A9C-1E0F-E7CC929792D6}"/>
          </ac:spMkLst>
        </pc:spChg>
        <pc:spChg chg="mod">
          <ac:chgData name="Matthew Sumner Glimcher" userId="289ea8e2-fafd-4b9f-a505-1741ea8b02b2" providerId="ADAL" clId="{57F8DEA1-1974-46DC-A79C-D77AE450A61B}" dt="2026-03-09T04:08:51.681" v="4150"/>
          <ac:spMkLst>
            <pc:docMk/>
            <pc:sldMk cId="1332232241" sldId="257"/>
            <ac:spMk id="173" creationId="{9D3865A2-CCF3-AFB1-F1CE-E4DC80A6C628}"/>
          </ac:spMkLst>
        </pc:spChg>
        <pc:spChg chg="mod">
          <ac:chgData name="Matthew Sumner Glimcher" userId="289ea8e2-fafd-4b9f-a505-1741ea8b02b2" providerId="ADAL" clId="{57F8DEA1-1974-46DC-A79C-D77AE450A61B}" dt="2026-03-09T04:08:51.681" v="4150"/>
          <ac:spMkLst>
            <pc:docMk/>
            <pc:sldMk cId="1332232241" sldId="257"/>
            <ac:spMk id="175" creationId="{1091CF20-B38C-3B8E-E6D4-392F7E6F681A}"/>
          </ac:spMkLst>
        </pc:spChg>
        <pc:spChg chg="del">
          <ac:chgData name="Matthew Sumner Glimcher" userId="289ea8e2-fafd-4b9f-a505-1741ea8b02b2" providerId="ADAL" clId="{57F8DEA1-1974-46DC-A79C-D77AE450A61B}" dt="2026-03-09T17:16:09.469" v="4518" actId="478"/>
          <ac:spMkLst>
            <pc:docMk/>
            <pc:sldMk cId="1332232241" sldId="257"/>
            <ac:spMk id="176" creationId="{E2760D2E-F76E-5E48-AAD4-810058F074C8}"/>
          </ac:spMkLst>
        </pc:spChg>
        <pc:spChg chg="add mod">
          <ac:chgData name="Matthew Sumner Glimcher" userId="289ea8e2-fafd-4b9f-a505-1741ea8b02b2" providerId="ADAL" clId="{57F8DEA1-1974-46DC-A79C-D77AE450A61B}" dt="2026-03-09T16:58:34.795" v="4516" actId="207"/>
          <ac:spMkLst>
            <pc:docMk/>
            <pc:sldMk cId="1332232241" sldId="257"/>
            <ac:spMk id="184" creationId="{285FF668-52EA-4429-6819-BC795D1B25DE}"/>
          </ac:spMkLst>
        </pc:spChg>
        <pc:grpChg chg="add mod">
          <ac:chgData name="Matthew Sumner Glimcher" userId="289ea8e2-fafd-4b9f-a505-1741ea8b02b2" providerId="ADAL" clId="{57F8DEA1-1974-46DC-A79C-D77AE450A61B}" dt="2026-03-09T04:18:44.174" v="4301" actId="1076"/>
          <ac:grpSpMkLst>
            <pc:docMk/>
            <pc:sldMk cId="1332232241" sldId="257"/>
            <ac:grpSpMk id="140" creationId="{EAFC89B8-C6AA-E4F1-473E-C78B599281ED}"/>
          </ac:grpSpMkLst>
        </pc:grpChg>
        <pc:grpChg chg="add mod">
          <ac:chgData name="Matthew Sumner Glimcher" userId="289ea8e2-fafd-4b9f-a505-1741ea8b02b2" providerId="ADAL" clId="{57F8DEA1-1974-46DC-A79C-D77AE450A61B}" dt="2026-03-09T04:18:42.540" v="4300" actId="1076"/>
          <ac:grpSpMkLst>
            <pc:docMk/>
            <pc:sldMk cId="1332232241" sldId="257"/>
            <ac:grpSpMk id="150" creationId="{F8FAA65B-4A53-F9A9-BD5C-70A02D2A6E0C}"/>
          </ac:grpSpMkLst>
        </pc:grpChg>
        <pc:grpChg chg="add del mod">
          <ac:chgData name="Matthew Sumner Glimcher" userId="289ea8e2-fafd-4b9f-a505-1741ea8b02b2" providerId="ADAL" clId="{57F8DEA1-1974-46DC-A79C-D77AE450A61B}" dt="2026-03-09T04:09:04.549" v="4153" actId="478"/>
          <ac:grpSpMkLst>
            <pc:docMk/>
            <pc:sldMk cId="1332232241" sldId="257"/>
            <ac:grpSpMk id="169" creationId="{A3CFAB86-6797-9483-0D29-139EFA9ED22F}"/>
          </ac:grpSpMkLst>
        </pc:grpChg>
        <pc:grpChg chg="mod">
          <ac:chgData name="Matthew Sumner Glimcher" userId="289ea8e2-fafd-4b9f-a505-1741ea8b02b2" providerId="ADAL" clId="{57F8DEA1-1974-46DC-A79C-D77AE450A61B}" dt="2026-03-09T04:08:51.681" v="4150"/>
          <ac:grpSpMkLst>
            <pc:docMk/>
            <pc:sldMk cId="1332232241" sldId="257"/>
            <ac:grpSpMk id="170" creationId="{60B37F47-729B-7A3A-115E-1B145E181BDC}"/>
          </ac:grpSpMkLst>
        </pc:grpChg>
        <pc:grpChg chg="mod">
          <ac:chgData name="Matthew Sumner Glimcher" userId="289ea8e2-fafd-4b9f-a505-1741ea8b02b2" providerId="ADAL" clId="{57F8DEA1-1974-46DC-A79C-D77AE450A61B}" dt="2026-03-09T04:08:51.681" v="4150"/>
          <ac:grpSpMkLst>
            <pc:docMk/>
            <pc:sldMk cId="1332232241" sldId="257"/>
            <ac:grpSpMk id="171" creationId="{444754C9-0AF3-6A2D-1DA3-C85C465DD224}"/>
          </ac:grpSpMkLst>
        </pc:grpChg>
        <pc:picChg chg="add mod">
          <ac:chgData name="Matthew Sumner Glimcher" userId="289ea8e2-fafd-4b9f-a505-1741ea8b02b2" providerId="ADAL" clId="{57F8DEA1-1974-46DC-A79C-D77AE450A61B}" dt="2026-03-09T03:54:08.854" v="3584"/>
          <ac:picMkLst>
            <pc:docMk/>
            <pc:sldMk cId="1332232241" sldId="257"/>
            <ac:picMk id="11" creationId="{50A0BA53-EECB-500B-D298-CB58AB846A4E}"/>
          </ac:picMkLst>
        </pc:picChg>
        <pc:picChg chg="add mod">
          <ac:chgData name="Matthew Sumner Glimcher" userId="289ea8e2-fafd-4b9f-a505-1741ea8b02b2" providerId="ADAL" clId="{57F8DEA1-1974-46DC-A79C-D77AE450A61B}" dt="2026-03-09T04:15:11.540" v="4272" actId="1036"/>
          <ac:picMkLst>
            <pc:docMk/>
            <pc:sldMk cId="1332232241" sldId="257"/>
            <ac:picMk id="19" creationId="{CE3A87BD-A38F-3B12-EE95-3CA6139C073C}"/>
          </ac:picMkLst>
        </pc:picChg>
        <pc:picChg chg="add mod">
          <ac:chgData name="Matthew Sumner Glimcher" userId="289ea8e2-fafd-4b9f-a505-1741ea8b02b2" providerId="ADAL" clId="{57F8DEA1-1974-46DC-A79C-D77AE450A61B}" dt="2026-03-09T04:15:29.649" v="4278" actId="1036"/>
          <ac:picMkLst>
            <pc:docMk/>
            <pc:sldMk cId="1332232241" sldId="257"/>
            <ac:picMk id="26" creationId="{30707F8C-D384-0107-6C61-C48DE889F5B9}"/>
          </ac:picMkLst>
        </pc:picChg>
        <pc:picChg chg="add mod">
          <ac:chgData name="Matthew Sumner Glimcher" userId="289ea8e2-fafd-4b9f-a505-1741ea8b02b2" providerId="ADAL" clId="{57F8DEA1-1974-46DC-A79C-D77AE450A61B}" dt="2026-03-09T04:15:29.649" v="4278" actId="1036"/>
          <ac:picMkLst>
            <pc:docMk/>
            <pc:sldMk cId="1332232241" sldId="257"/>
            <ac:picMk id="56" creationId="{46F6F61C-E772-2367-2AA2-A4E752BA2EA3}"/>
          </ac:picMkLst>
        </pc:picChg>
        <pc:picChg chg="del">
          <ac:chgData name="Matthew Sumner Glimcher" userId="289ea8e2-fafd-4b9f-a505-1741ea8b02b2" providerId="ADAL" clId="{57F8DEA1-1974-46DC-A79C-D77AE450A61B}" dt="2026-03-09T03:52:29.893" v="3478" actId="478"/>
          <ac:picMkLst>
            <pc:docMk/>
            <pc:sldMk cId="1332232241" sldId="257"/>
            <ac:picMk id="59" creationId="{AC15CD5F-5D63-E776-FA8C-8D1B617743E0}"/>
          </ac:picMkLst>
        </pc:picChg>
        <pc:picChg chg="del">
          <ac:chgData name="Matthew Sumner Glimcher" userId="289ea8e2-fafd-4b9f-a505-1741ea8b02b2" providerId="ADAL" clId="{57F8DEA1-1974-46DC-A79C-D77AE450A61B}" dt="2026-03-09T03:52:28.206" v="3477" actId="478"/>
          <ac:picMkLst>
            <pc:docMk/>
            <pc:sldMk cId="1332232241" sldId="257"/>
            <ac:picMk id="60" creationId="{3D0A4403-77C6-3433-C76D-C9D5DAFC8AFD}"/>
          </ac:picMkLst>
        </pc:picChg>
        <pc:picChg chg="mod">
          <ac:chgData name="Matthew Sumner Glimcher" userId="289ea8e2-fafd-4b9f-a505-1741ea8b02b2" providerId="ADAL" clId="{57F8DEA1-1974-46DC-A79C-D77AE450A61B}" dt="2026-03-09T04:15:11.540" v="4272" actId="1036"/>
          <ac:picMkLst>
            <pc:docMk/>
            <pc:sldMk cId="1332232241" sldId="257"/>
            <ac:picMk id="61" creationId="{CE23BFE4-71EA-FA36-B236-D0AE497009A3}"/>
          </ac:picMkLst>
        </pc:picChg>
        <pc:picChg chg="del">
          <ac:chgData name="Matthew Sumner Glimcher" userId="289ea8e2-fafd-4b9f-a505-1741ea8b02b2" providerId="ADAL" clId="{57F8DEA1-1974-46DC-A79C-D77AE450A61B}" dt="2026-03-09T03:46:40.427" v="3101" actId="478"/>
          <ac:picMkLst>
            <pc:docMk/>
            <pc:sldMk cId="1332232241" sldId="257"/>
            <ac:picMk id="63" creationId="{9E5B9A27-F892-A0FC-D3C3-31CB112A391D}"/>
          </ac:picMkLst>
        </pc:picChg>
        <pc:picChg chg="del">
          <ac:chgData name="Matthew Sumner Glimcher" userId="289ea8e2-fafd-4b9f-a505-1741ea8b02b2" providerId="ADAL" clId="{57F8DEA1-1974-46DC-A79C-D77AE450A61B}" dt="2026-03-09T03:46:41.044" v="3102" actId="478"/>
          <ac:picMkLst>
            <pc:docMk/>
            <pc:sldMk cId="1332232241" sldId="257"/>
            <ac:picMk id="129" creationId="{10409DCE-433E-CDCE-0720-19F8268B260D}"/>
          </ac:picMkLst>
        </pc:picChg>
        <pc:picChg chg="del">
          <ac:chgData name="Matthew Sumner Glimcher" userId="289ea8e2-fafd-4b9f-a505-1741ea8b02b2" providerId="ADAL" clId="{57F8DEA1-1974-46DC-A79C-D77AE450A61B}" dt="2026-03-09T03:46:45.981" v="3103" actId="478"/>
          <ac:picMkLst>
            <pc:docMk/>
            <pc:sldMk cId="1332232241" sldId="257"/>
            <ac:picMk id="130" creationId="{9D221264-BB67-AADD-8691-6DB2601FD618}"/>
          </ac:picMkLst>
        </pc:picChg>
        <pc:picChg chg="mod">
          <ac:chgData name="Matthew Sumner Glimcher" userId="289ea8e2-fafd-4b9f-a505-1741ea8b02b2" providerId="ADAL" clId="{57F8DEA1-1974-46DC-A79C-D77AE450A61B}" dt="2026-03-09T03:56:28.208" v="3822" actId="1035"/>
          <ac:picMkLst>
            <pc:docMk/>
            <pc:sldMk cId="1332232241" sldId="257"/>
            <ac:picMk id="136" creationId="{F18F6CF4-BCA6-B12B-4805-1F1365D03B4A}"/>
          </ac:picMkLst>
        </pc:picChg>
        <pc:picChg chg="add mod">
          <ac:chgData name="Matthew Sumner Glimcher" userId="289ea8e2-fafd-4b9f-a505-1741ea8b02b2" providerId="ADAL" clId="{57F8DEA1-1974-46DC-A79C-D77AE450A61B}" dt="2026-03-09T04:00:12.374" v="4007" actId="1076"/>
          <ac:picMkLst>
            <pc:docMk/>
            <pc:sldMk cId="1332232241" sldId="257"/>
            <ac:picMk id="138" creationId="{8C65C407-E1E8-2CEB-EA1D-0864C2F649F6}"/>
          </ac:picMkLst>
        </pc:picChg>
        <pc:picChg chg="mod">
          <ac:chgData name="Matthew Sumner Glimcher" userId="289ea8e2-fafd-4b9f-a505-1741ea8b02b2" providerId="ADAL" clId="{57F8DEA1-1974-46DC-A79C-D77AE450A61B}" dt="2026-03-09T03:56:28.208" v="3822" actId="1035"/>
          <ac:picMkLst>
            <pc:docMk/>
            <pc:sldMk cId="1332232241" sldId="257"/>
            <ac:picMk id="139" creationId="{538CAF4E-29FA-9631-505C-873A0E90DAE1}"/>
          </ac:picMkLst>
        </pc:picChg>
        <pc:picChg chg="mod">
          <ac:chgData name="Matthew Sumner Glimcher" userId="289ea8e2-fafd-4b9f-a505-1741ea8b02b2" providerId="ADAL" clId="{57F8DEA1-1974-46DC-A79C-D77AE450A61B}" dt="2026-03-09T04:02:41.274" v="4065"/>
          <ac:picMkLst>
            <pc:docMk/>
            <pc:sldMk cId="1332232241" sldId="257"/>
            <ac:picMk id="149" creationId="{50B59089-68CA-7059-561C-DFD7ADB108BE}"/>
          </ac:picMkLst>
        </pc:picChg>
        <pc:picChg chg="mod">
          <ac:chgData name="Matthew Sumner Glimcher" userId="289ea8e2-fafd-4b9f-a505-1741ea8b02b2" providerId="ADAL" clId="{57F8DEA1-1974-46DC-A79C-D77AE450A61B}" dt="2026-03-09T04:02:46.910" v="4067"/>
          <ac:picMkLst>
            <pc:docMk/>
            <pc:sldMk cId="1332232241" sldId="257"/>
            <ac:picMk id="151" creationId="{13C1D3DB-AF2F-FEC6-D662-FC5EDEE063C9}"/>
          </ac:picMkLst>
        </pc:picChg>
        <pc:picChg chg="add mod">
          <ac:chgData name="Matthew Sumner Glimcher" userId="289ea8e2-fafd-4b9f-a505-1741ea8b02b2" providerId="ADAL" clId="{57F8DEA1-1974-46DC-A79C-D77AE450A61B}" dt="2026-03-09T04:18:12.545" v="4287" actId="1076"/>
          <ac:picMkLst>
            <pc:docMk/>
            <pc:sldMk cId="1332232241" sldId="257"/>
            <ac:picMk id="158" creationId="{D405135B-690D-1766-8946-9719ABD2556C}"/>
          </ac:picMkLst>
        </pc:picChg>
        <pc:picChg chg="add mod">
          <ac:chgData name="Matthew Sumner Glimcher" userId="289ea8e2-fafd-4b9f-a505-1741ea8b02b2" providerId="ADAL" clId="{57F8DEA1-1974-46DC-A79C-D77AE450A61B}" dt="2026-03-09T04:14:06.860" v="4240" actId="14100"/>
          <ac:picMkLst>
            <pc:docMk/>
            <pc:sldMk cId="1332232241" sldId="257"/>
            <ac:picMk id="159" creationId="{AA664D83-5095-6D2D-1CBA-6667B718A6F9}"/>
          </ac:picMkLst>
        </pc:picChg>
        <pc:picChg chg="add del mod">
          <ac:chgData name="Matthew Sumner Glimcher" userId="289ea8e2-fafd-4b9f-a505-1741ea8b02b2" providerId="ADAL" clId="{57F8DEA1-1974-46DC-A79C-D77AE450A61B}" dt="2026-03-09T17:16:09.469" v="4518" actId="478"/>
          <ac:picMkLst>
            <pc:docMk/>
            <pc:sldMk cId="1332232241" sldId="257"/>
            <ac:picMk id="161" creationId="{4EBDE0CF-AFAE-C94A-32A2-FDB0430A1AE3}"/>
          </ac:picMkLst>
        </pc:picChg>
        <pc:picChg chg="add del mod">
          <ac:chgData name="Matthew Sumner Glimcher" userId="289ea8e2-fafd-4b9f-a505-1741ea8b02b2" providerId="ADAL" clId="{57F8DEA1-1974-46DC-A79C-D77AE450A61B}" dt="2026-03-09T17:16:09.469" v="4518" actId="478"/>
          <ac:picMkLst>
            <pc:docMk/>
            <pc:sldMk cId="1332232241" sldId="257"/>
            <ac:picMk id="163" creationId="{9D1ED602-98F7-768F-1146-376B5CEE3F80}"/>
          </ac:picMkLst>
        </pc:picChg>
        <pc:picChg chg="add del mod">
          <ac:chgData name="Matthew Sumner Glimcher" userId="289ea8e2-fafd-4b9f-a505-1741ea8b02b2" providerId="ADAL" clId="{57F8DEA1-1974-46DC-A79C-D77AE450A61B}" dt="2026-03-09T17:16:09.469" v="4518" actId="478"/>
          <ac:picMkLst>
            <pc:docMk/>
            <pc:sldMk cId="1332232241" sldId="257"/>
            <ac:picMk id="166" creationId="{A604A159-FDE8-E429-92F0-250EBCECE1DB}"/>
          </ac:picMkLst>
        </pc:picChg>
        <pc:picChg chg="add del mod">
          <ac:chgData name="Matthew Sumner Glimcher" userId="289ea8e2-fafd-4b9f-a505-1741ea8b02b2" providerId="ADAL" clId="{57F8DEA1-1974-46DC-A79C-D77AE450A61B}" dt="2026-03-09T17:16:09.469" v="4518" actId="478"/>
          <ac:picMkLst>
            <pc:docMk/>
            <pc:sldMk cId="1332232241" sldId="257"/>
            <ac:picMk id="167" creationId="{EE38627C-2547-FF51-4EFA-F71CB3EFB313}"/>
          </ac:picMkLst>
        </pc:picChg>
        <pc:picChg chg="mod">
          <ac:chgData name="Matthew Sumner Glimcher" userId="289ea8e2-fafd-4b9f-a505-1741ea8b02b2" providerId="ADAL" clId="{57F8DEA1-1974-46DC-A79C-D77AE450A61B}" dt="2026-03-09T04:08:51.681" v="4150"/>
          <ac:picMkLst>
            <pc:docMk/>
            <pc:sldMk cId="1332232241" sldId="257"/>
            <ac:picMk id="172" creationId="{DFCCA922-111C-B424-C637-BBCA611BB245}"/>
          </ac:picMkLst>
        </pc:picChg>
        <pc:picChg chg="mod">
          <ac:chgData name="Matthew Sumner Glimcher" userId="289ea8e2-fafd-4b9f-a505-1741ea8b02b2" providerId="ADAL" clId="{57F8DEA1-1974-46DC-A79C-D77AE450A61B}" dt="2026-03-09T04:08:51.681" v="4150"/>
          <ac:picMkLst>
            <pc:docMk/>
            <pc:sldMk cId="1332232241" sldId="257"/>
            <ac:picMk id="174" creationId="{B1E87DD7-C225-2D69-6C65-4183CF4302EE}"/>
          </ac:picMkLst>
        </pc:picChg>
        <pc:picChg chg="add del mod modCrop">
          <ac:chgData name="Matthew Sumner Glimcher" userId="289ea8e2-fafd-4b9f-a505-1741ea8b02b2" providerId="ADAL" clId="{57F8DEA1-1974-46DC-A79C-D77AE450A61B}" dt="2026-03-09T04:11:25.134" v="4171" actId="478"/>
          <ac:picMkLst>
            <pc:docMk/>
            <pc:sldMk cId="1332232241" sldId="257"/>
            <ac:picMk id="177" creationId="{453D985D-4576-9232-F1B8-8D6AAEDE7D39}"/>
          </ac:picMkLst>
        </pc:picChg>
        <pc:picChg chg="add mod modCrop">
          <ac:chgData name="Matthew Sumner Glimcher" userId="289ea8e2-fafd-4b9f-a505-1741ea8b02b2" providerId="ADAL" clId="{57F8DEA1-1974-46DC-A79C-D77AE450A61B}" dt="2026-03-09T04:19:02.595" v="4303" actId="1076"/>
          <ac:picMkLst>
            <pc:docMk/>
            <pc:sldMk cId="1332232241" sldId="257"/>
            <ac:picMk id="178" creationId="{A08805B6-C3E5-726F-3486-7EF41736F6A0}"/>
          </ac:picMkLst>
        </pc:picChg>
        <pc:picChg chg="add mod">
          <ac:chgData name="Matthew Sumner Glimcher" userId="289ea8e2-fafd-4b9f-a505-1741ea8b02b2" providerId="ADAL" clId="{57F8DEA1-1974-46DC-A79C-D77AE450A61B}" dt="2026-03-09T04:19:02.595" v="4303" actId="1076"/>
          <ac:picMkLst>
            <pc:docMk/>
            <pc:sldMk cId="1332232241" sldId="257"/>
            <ac:picMk id="179" creationId="{6C0FA2F3-DF9E-DA95-9981-A39E08B541FF}"/>
          </ac:picMkLst>
        </pc:picChg>
        <pc:picChg chg="add mod">
          <ac:chgData name="Matthew Sumner Glimcher" userId="289ea8e2-fafd-4b9f-a505-1741ea8b02b2" providerId="ADAL" clId="{57F8DEA1-1974-46DC-A79C-D77AE450A61B}" dt="2026-03-09T04:19:02.595" v="4303" actId="1076"/>
          <ac:picMkLst>
            <pc:docMk/>
            <pc:sldMk cId="1332232241" sldId="257"/>
            <ac:picMk id="181" creationId="{743721AC-C45B-44BE-FAF6-73D5AD454434}"/>
          </ac:picMkLst>
        </pc:picChg>
        <pc:picChg chg="add mod">
          <ac:chgData name="Matthew Sumner Glimcher" userId="289ea8e2-fafd-4b9f-a505-1741ea8b02b2" providerId="ADAL" clId="{57F8DEA1-1974-46DC-A79C-D77AE450A61B}" dt="2026-03-09T04:18:14.744" v="4288" actId="1076"/>
          <ac:picMkLst>
            <pc:docMk/>
            <pc:sldMk cId="1332232241" sldId="257"/>
            <ac:picMk id="183" creationId="{07036F6C-5A8E-47EB-6F55-D092F09F52BB}"/>
          </ac:picMkLst>
        </pc:picChg>
        <pc:picChg chg="del">
          <ac:chgData name="Matthew Sumner Glimcher" userId="289ea8e2-fafd-4b9f-a505-1741ea8b02b2" providerId="ADAL" clId="{57F8DEA1-1974-46DC-A79C-D77AE450A61B}" dt="2026-03-09T03:52:34.307" v="3480" actId="478"/>
          <ac:picMkLst>
            <pc:docMk/>
            <pc:sldMk cId="1332232241" sldId="257"/>
            <ac:picMk id="1026" creationId="{ECEABFB6-8C19-884C-9FEC-48FC7585AED2}"/>
          </ac:picMkLst>
        </pc:picChg>
        <pc:picChg chg="del">
          <ac:chgData name="Matthew Sumner Glimcher" userId="289ea8e2-fafd-4b9f-a505-1741ea8b02b2" providerId="ADAL" clId="{57F8DEA1-1974-46DC-A79C-D77AE450A61B}" dt="2026-03-09T03:52:34.825" v="3481" actId="478"/>
          <ac:picMkLst>
            <pc:docMk/>
            <pc:sldMk cId="1332232241" sldId="257"/>
            <ac:picMk id="1028" creationId="{2B63125D-8E7A-9252-5865-80E8A7C4E0EE}"/>
          </ac:picMkLst>
        </pc:picChg>
        <pc:cxnChg chg="mod">
          <ac:chgData name="Matthew Sumner Glimcher" userId="289ea8e2-fafd-4b9f-a505-1741ea8b02b2" providerId="ADAL" clId="{57F8DEA1-1974-46DC-A79C-D77AE450A61B}" dt="2026-03-09T04:02:46.910" v="4067"/>
          <ac:cxnSpMkLst>
            <pc:docMk/>
            <pc:sldMk cId="1332232241" sldId="257"/>
            <ac:cxnSpMk id="153" creationId="{9B5CA8DA-49F6-7662-6B26-494905B00FAA}"/>
          </ac:cxnSpMkLst>
        </pc:cxnChg>
        <pc:cxnChg chg="mod">
          <ac:chgData name="Matthew Sumner Glimcher" userId="289ea8e2-fafd-4b9f-a505-1741ea8b02b2" providerId="ADAL" clId="{57F8DEA1-1974-46DC-A79C-D77AE450A61B}" dt="2026-03-09T04:02:46.910" v="4067"/>
          <ac:cxnSpMkLst>
            <pc:docMk/>
            <pc:sldMk cId="1332232241" sldId="257"/>
            <ac:cxnSpMk id="155" creationId="{CF7BB987-E4C3-CCDF-CE21-DFB235E0ED7C}"/>
          </ac:cxnSpMkLst>
        </pc:cxnChg>
        <pc:cxnChg chg="mod">
          <ac:chgData name="Matthew Sumner Glimcher" userId="289ea8e2-fafd-4b9f-a505-1741ea8b02b2" providerId="ADAL" clId="{57F8DEA1-1974-46DC-A79C-D77AE450A61B}" dt="2026-03-09T04:02:46.910" v="4067"/>
          <ac:cxnSpMkLst>
            <pc:docMk/>
            <pc:sldMk cId="1332232241" sldId="257"/>
            <ac:cxnSpMk id="156" creationId="{142F3FB2-BC2D-D36E-DF1F-4705C018A08F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AF8E4-2261-4586-8B4C-F09F61DA8683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0365A-2F5C-464A-A63F-1D81A8D9C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655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6627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1pPr>
    <a:lvl2pPr marL="1843313" algn="l" defTabSz="3686627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2pPr>
    <a:lvl3pPr marL="3686627" algn="l" defTabSz="3686627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3pPr>
    <a:lvl4pPr marL="5529936" algn="l" defTabSz="3686627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4pPr>
    <a:lvl5pPr marL="7373250" algn="l" defTabSz="3686627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5pPr>
    <a:lvl6pPr marL="9216563" algn="l" defTabSz="3686627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6pPr>
    <a:lvl7pPr marL="11059873" algn="l" defTabSz="3686627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7pPr>
    <a:lvl8pPr marL="12903186" algn="l" defTabSz="3686627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8pPr>
    <a:lvl9pPr marL="14746500" algn="l" defTabSz="3686627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94D28-809B-74BB-117F-150FD4228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3EBF6E-753C-FC94-53E3-F278D61C57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2FB71C-61AD-207A-B173-2B4DCB21A5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8300A-6B93-8860-8E1A-9CC3933F46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0365A-2F5C-464A-A63F-1D81A8D9CB5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61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6896-3D5F-471C-A908-A1869ECA083C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24F1-0C84-4A50-8025-A33E06922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539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6896-3D5F-471C-A908-A1869ECA083C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24F1-0C84-4A50-8025-A33E06922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77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>
                    <a:tint val="82000"/>
                  </a:schemeClr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82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82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6896-3D5F-471C-A908-A1869ECA083C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24F1-0C84-4A50-8025-A33E06922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753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6896-3D5F-471C-A908-A1869ECA083C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24F1-0C84-4A50-8025-A33E06922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06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6896-3D5F-471C-A908-A1869ECA083C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24F1-0C84-4A50-8025-A33E06922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83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6896-3D5F-471C-A908-A1869ECA083C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24F1-0C84-4A50-8025-A33E06922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773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6896-3D5F-471C-A908-A1869ECA083C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24F1-0C84-4A50-8025-A33E06922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006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6896-3D5F-471C-A908-A1869ECA083C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24F1-0C84-4A50-8025-A33E06922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299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6896-3D5F-471C-A908-A1869ECA083C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24F1-0C84-4A50-8025-A33E06922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064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6896-3D5F-471C-A908-A1869ECA083C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24F1-0C84-4A50-8025-A33E06922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175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6896-3D5F-471C-A908-A1869ECA083C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24F1-0C84-4A50-8025-A33E06922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879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0A6896-3D5F-471C-A908-A1869ECA083C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4024F1-0C84-4A50-8025-A33E0692210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Line 3">
            <a:extLst>
              <a:ext uri="{FF2B5EF4-FFF2-40B4-BE49-F238E27FC236}">
                <a16:creationId xmlns:a16="http://schemas.microsoft.com/office/drawing/2014/main" id="{A9F16CDD-AB44-4BD1-4F12-C3FABCE55F5E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3352800" y="31791916"/>
            <a:ext cx="37263176" cy="0"/>
          </a:xfrm>
          <a:prstGeom prst="line">
            <a:avLst/>
          </a:prstGeom>
          <a:noFill/>
          <a:ln w="12700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50AEEA-3B39-0094-15B3-878DAB8FA1C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t="13913" r="1231"/>
          <a:stretch>
            <a:fillRect/>
          </a:stretch>
        </p:blipFill>
        <p:spPr>
          <a:xfrm>
            <a:off x="31772" y="31386787"/>
            <a:ext cx="2985748" cy="1271681"/>
          </a:xfrm>
          <a:prstGeom prst="rect">
            <a:avLst/>
          </a:prstGeom>
        </p:spPr>
      </p:pic>
      <p:pic>
        <p:nvPicPr>
          <p:cNvPr id="11" name="Picture 2" descr="Visits and Tours | Rutgers–New Brunswick">
            <a:extLst>
              <a:ext uri="{FF2B5EF4-FFF2-40B4-BE49-F238E27FC236}">
                <a16:creationId xmlns:a16="http://schemas.microsoft.com/office/drawing/2014/main" id="{93330B5D-2C8E-5412-738F-8A66122E48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3680" y="31863967"/>
            <a:ext cx="2795112" cy="82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878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18" Type="http://schemas.openxmlformats.org/officeDocument/2006/relationships/image" Target="../media/image18.jpe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sv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E03D8-087A-8031-FD4D-6E04AB65A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035">
            <a:extLst>
              <a:ext uri="{FF2B5EF4-FFF2-40B4-BE49-F238E27FC236}">
                <a16:creationId xmlns:a16="http://schemas.microsoft.com/office/drawing/2014/main" id="{61163A86-8D9D-A8E2-AB23-EFEB7FF6B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613735" y="2635620"/>
            <a:ext cx="42976800" cy="0"/>
          </a:xfrm>
          <a:prstGeom prst="line">
            <a:avLst/>
          </a:prstGeom>
          <a:noFill/>
          <a:ln w="25400" cap="flat" cmpd="sng" algn="ctr">
            <a:solidFill>
              <a:srgbClr val="333399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131674" tIns="65837" rIns="131674" bIns="65837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Line 1139">
            <a:extLst>
              <a:ext uri="{FF2B5EF4-FFF2-40B4-BE49-F238E27FC236}">
                <a16:creationId xmlns:a16="http://schemas.microsoft.com/office/drawing/2014/main" id="{BF8A22E5-D91D-F4AD-1E0E-B4090B0FA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85705" y="2769432"/>
            <a:ext cx="0" cy="2880360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31674" tIns="65837" rIns="131674" bIns="65837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Line 1139">
            <a:extLst>
              <a:ext uri="{FF2B5EF4-FFF2-40B4-BE49-F238E27FC236}">
                <a16:creationId xmlns:a16="http://schemas.microsoft.com/office/drawing/2014/main" id="{474CA539-7B3B-82AE-B39E-D29E4646D69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05315" y="2769432"/>
            <a:ext cx="0" cy="2880360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31674" tIns="65837" rIns="131674" bIns="65837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Text Box 1036">
            <a:extLst>
              <a:ext uri="{FF2B5EF4-FFF2-40B4-BE49-F238E27FC236}">
                <a16:creationId xmlns:a16="http://schemas.microsoft.com/office/drawing/2014/main" id="{BF34B532-13C7-71F2-6EE8-E7EC2F10D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85705" y="32025448"/>
            <a:ext cx="14719607" cy="60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728" tIns="54864" rIns="109728" bIns="54864">
            <a:spAutoFit/>
          </a:bodyPr>
          <a:lstStyle>
            <a:lvl1pPr algn="ctr" defTabSz="4387850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algn="ctr" defTabSz="43878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algn="ctr" defTabSz="438785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ctr" defTabSz="438785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algn="ctr" defTabSz="438785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387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387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387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387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cs typeface="Arial" charset="0"/>
              </a:rPr>
              <a:t>NSF ERC for Intelligent Digital Twins (</a:t>
            </a:r>
            <a:r>
              <a:rPr lang="en-US" sz="3200" b="1" err="1">
                <a:cs typeface="Arial" charset="0"/>
              </a:rPr>
              <a:t>iTwin</a:t>
            </a:r>
            <a:r>
              <a:rPr lang="en-US" sz="3200" b="1">
                <a:cs typeface="Arial" charset="0"/>
              </a:rPr>
              <a:t>) for Advanced Manufacturing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A9AB6F-5A58-14C3-4A24-4D89AB7054AB}"/>
              </a:ext>
            </a:extLst>
          </p:cNvPr>
          <p:cNvSpPr/>
          <p:nvPr/>
        </p:nvSpPr>
        <p:spPr>
          <a:xfrm>
            <a:off x="40416483" y="31528307"/>
            <a:ext cx="3377175" cy="13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7B6823D-91F3-04F2-3B2D-CA7917634A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55"/>
          <a:stretch/>
        </p:blipFill>
        <p:spPr>
          <a:xfrm>
            <a:off x="40368971" y="31928860"/>
            <a:ext cx="1456590" cy="770176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287FFD08-32BE-9ACE-A681-2E63670AA1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1874329" y="31928383"/>
            <a:ext cx="1785222" cy="765096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9" name="Picture 158" descr="A yellow robotic arm with wires&#10;&#10;Description automatically generated">
            <a:extLst>
              <a:ext uri="{FF2B5EF4-FFF2-40B4-BE49-F238E27FC236}">
                <a16:creationId xmlns:a16="http://schemas.microsoft.com/office/drawing/2014/main" id="{AA664D83-5095-6D2D-1CBA-6667B718A6F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3" b="2405"/>
          <a:stretch/>
        </p:blipFill>
        <p:spPr>
          <a:xfrm>
            <a:off x="39471600" y="219363"/>
            <a:ext cx="3893941" cy="2561471"/>
          </a:xfrm>
          <a:prstGeom prst="rect">
            <a:avLst/>
          </a:prstGeom>
        </p:spPr>
      </p:pic>
      <p:sp>
        <p:nvSpPr>
          <p:cNvPr id="188" name="Rectangle 1034">
            <a:extLst>
              <a:ext uri="{FF2B5EF4-FFF2-40B4-BE49-F238E27FC236}">
                <a16:creationId xmlns:a16="http://schemas.microsoft.com/office/drawing/2014/main" id="{57CFC9D2-9FED-CD81-BA9E-B06FFBA91C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735" y="872011"/>
            <a:ext cx="13878120" cy="176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26694" tIns="263347" rIns="526694" bIns="263347">
            <a:spAutoFit/>
          </a:bodyPr>
          <a:lstStyle/>
          <a:p>
            <a:pPr defTabSz="5264150" fontAlgn="base">
              <a:spcBef>
                <a:spcPct val="0"/>
              </a:spcBef>
              <a:spcAft>
                <a:spcPts val="1800"/>
              </a:spcAft>
            </a:pPr>
            <a:r>
              <a:rPr lang="en-US" sz="4000" b="1">
                <a:latin typeface="Arial" charset="0"/>
                <a:cs typeface="Arial" charset="0"/>
              </a:rPr>
              <a:t>Matthew Glimcher, Yao Sun, Ryan Enos, </a:t>
            </a:r>
            <a:br>
              <a:rPr lang="en-US" sz="4000" b="1">
                <a:latin typeface="Arial" charset="0"/>
                <a:cs typeface="Arial" charset="0"/>
              </a:rPr>
            </a:br>
            <a:r>
              <a:rPr lang="en-US" sz="4000" b="1">
                <a:latin typeface="Arial" charset="0"/>
                <a:cs typeface="Arial" charset="0"/>
              </a:rPr>
              <a:t>Tianxia Zhan, </a:t>
            </a:r>
            <a:r>
              <a:rPr lang="en-US" sz="4000" b="1" err="1">
                <a:latin typeface="Arial" charset="0"/>
                <a:cs typeface="Arial" charset="0"/>
              </a:rPr>
              <a:t>Dianyun</a:t>
            </a:r>
            <a:r>
              <a:rPr lang="en-US" sz="4000" b="1">
                <a:latin typeface="Arial" charset="0"/>
                <a:cs typeface="Arial" charset="0"/>
              </a:rPr>
              <a:t> Zhang</a:t>
            </a: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A3B68B24-645E-BC61-A5FD-2091361D8021}"/>
              </a:ext>
            </a:extLst>
          </p:cNvPr>
          <p:cNvSpPr/>
          <p:nvPr/>
        </p:nvSpPr>
        <p:spPr>
          <a:xfrm>
            <a:off x="14785705" y="293901"/>
            <a:ext cx="1471960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kern="0" cap="none" spc="0">
                <a:ln w="38100">
                  <a:noFill/>
                  <a:prstDash val="solid"/>
                </a:ln>
                <a:effectLst/>
                <a:latin typeface="Arial"/>
              </a:rPr>
              <a:t>Automated Fiber Placement (AFP) Multi-Physics Digital Twin</a:t>
            </a:r>
            <a:endParaRPr lang="en-US" sz="6000" b="1" cap="none" spc="0">
              <a:ln w="38100">
                <a:noFill/>
                <a:prstDash val="solid"/>
              </a:ln>
              <a:effectLst/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6BADBC58-1D13-B577-D756-5C98F9DC6CA1}"/>
              </a:ext>
            </a:extLst>
          </p:cNvPr>
          <p:cNvSpPr/>
          <p:nvPr/>
        </p:nvSpPr>
        <p:spPr>
          <a:xfrm>
            <a:off x="616028" y="18645350"/>
            <a:ext cx="75328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kern="0" err="1">
                <a:ln w="25400">
                  <a:noFill/>
                  <a:prstDash val="solid"/>
                </a:ln>
                <a:latin typeface="Arial"/>
              </a:rPr>
              <a:t>iTwin</a:t>
            </a:r>
            <a:r>
              <a:rPr lang="en-US" sz="5400" b="1" kern="0">
                <a:ln w="25400">
                  <a:noFill/>
                  <a:prstDash val="solid"/>
                </a:ln>
                <a:latin typeface="Arial"/>
              </a:rPr>
              <a:t> Process for AFP</a:t>
            </a:r>
            <a:endParaRPr lang="en-US" sz="5400" b="1" cap="none" spc="0">
              <a:ln w="25400">
                <a:noFill/>
                <a:prstDash val="solid"/>
              </a:ln>
              <a:effectLst/>
            </a:endParaRP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D6E9EAED-EC3B-9B98-3283-467FC98A19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077" y="19933819"/>
            <a:ext cx="13587566" cy="6028011"/>
          </a:xfrm>
          <a:prstGeom prst="rect">
            <a:avLst/>
          </a:prstGeom>
        </p:spPr>
      </p:pic>
      <p:sp>
        <p:nvSpPr>
          <p:cNvPr id="1024" name="TextBox 1023">
            <a:extLst>
              <a:ext uri="{FF2B5EF4-FFF2-40B4-BE49-F238E27FC236}">
                <a16:creationId xmlns:a16="http://schemas.microsoft.com/office/drawing/2014/main" id="{BF25F3EE-2CAF-44DC-7895-A6BC13AA8CB3}"/>
              </a:ext>
            </a:extLst>
          </p:cNvPr>
          <p:cNvSpPr txBox="1"/>
          <p:nvPr/>
        </p:nvSpPr>
        <p:spPr>
          <a:xfrm>
            <a:off x="974077" y="26132864"/>
            <a:ext cx="132170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Thermal and stress analyses modeling feedback optimizes process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 Real time sensing allows for prediction based closed loop control to mitigate defects before they occur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High density data is used to refine and validate thermal and stress models for further optimization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Developed systems can be deployed commercially to improve part quality and yield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000"/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752C58DE-E75B-35B1-5120-8A9D814F3C51}"/>
              </a:ext>
            </a:extLst>
          </p:cNvPr>
          <p:cNvSpPr/>
          <p:nvPr/>
        </p:nvSpPr>
        <p:spPr>
          <a:xfrm>
            <a:off x="593947" y="2751659"/>
            <a:ext cx="78406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kern="0">
                <a:ln w="25400">
                  <a:noFill/>
                  <a:prstDash val="solid"/>
                </a:ln>
                <a:latin typeface="Arial"/>
              </a:rPr>
              <a:t>AFP System &amp; Sensors</a:t>
            </a:r>
            <a:endParaRPr lang="en-US" sz="5400" b="1" cap="none" spc="0">
              <a:ln w="25400">
                <a:noFill/>
                <a:prstDash val="solid"/>
              </a:ln>
              <a:effectLst/>
            </a:endParaRPr>
          </a:p>
        </p:txBody>
      </p:sp>
      <p:sp>
        <p:nvSpPr>
          <p:cNvPr id="1029" name="TextBox 1028">
            <a:extLst>
              <a:ext uri="{FF2B5EF4-FFF2-40B4-BE49-F238E27FC236}">
                <a16:creationId xmlns:a16="http://schemas.microsoft.com/office/drawing/2014/main" id="{B013C2E3-3FB8-1181-2AF1-939E066DEEC4}"/>
              </a:ext>
            </a:extLst>
          </p:cNvPr>
          <p:cNvSpPr txBox="1"/>
          <p:nvPr/>
        </p:nvSpPr>
        <p:spPr>
          <a:xfrm>
            <a:off x="1057089" y="3680873"/>
            <a:ext cx="53777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/>
              <a:t>AFP System</a:t>
            </a:r>
          </a:p>
        </p:txBody>
      </p:sp>
      <p:sp>
        <p:nvSpPr>
          <p:cNvPr id="1030" name="TextBox 1029">
            <a:extLst>
              <a:ext uri="{FF2B5EF4-FFF2-40B4-BE49-F238E27FC236}">
                <a16:creationId xmlns:a16="http://schemas.microsoft.com/office/drawing/2014/main" id="{D347B5DB-9425-9BBC-463E-214096A374EA}"/>
              </a:ext>
            </a:extLst>
          </p:cNvPr>
          <p:cNvSpPr txBox="1"/>
          <p:nvPr/>
        </p:nvSpPr>
        <p:spPr>
          <a:xfrm>
            <a:off x="1057089" y="9677465"/>
            <a:ext cx="131118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Small robot arm for pilot scale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6 degree of freedom capability for complex laminates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Thermoset and thermoplastic tape laying</a:t>
            </a:r>
          </a:p>
        </p:txBody>
      </p:sp>
      <p:pic>
        <p:nvPicPr>
          <p:cNvPr id="1031" name="Picture 1030" descr="A yellow robotic arm on a table&#10;&#10;AI-generated content may be incorrect.">
            <a:extLst>
              <a:ext uri="{FF2B5EF4-FFF2-40B4-BE49-F238E27FC236}">
                <a16:creationId xmlns:a16="http://schemas.microsoft.com/office/drawing/2014/main" id="{CB1C4A86-8834-2730-9220-FFF045019E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2" b="18381"/>
          <a:stretch>
            <a:fillRect/>
          </a:stretch>
        </p:blipFill>
        <p:spPr>
          <a:xfrm flipH="1">
            <a:off x="1057089" y="4435864"/>
            <a:ext cx="7045392" cy="5013844"/>
          </a:xfrm>
          <a:prstGeom prst="rect">
            <a:avLst/>
          </a:prstGeom>
        </p:spPr>
      </p:pic>
      <p:sp>
        <p:nvSpPr>
          <p:cNvPr id="1032" name="Rectangle 1031">
            <a:extLst>
              <a:ext uri="{FF2B5EF4-FFF2-40B4-BE49-F238E27FC236}">
                <a16:creationId xmlns:a16="http://schemas.microsoft.com/office/drawing/2014/main" id="{5CA348E7-74CA-A407-6661-FA19D037AF69}"/>
              </a:ext>
            </a:extLst>
          </p:cNvPr>
          <p:cNvSpPr/>
          <p:nvPr/>
        </p:nvSpPr>
        <p:spPr>
          <a:xfrm>
            <a:off x="14989214" y="2769432"/>
            <a:ext cx="115723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kern="0" cap="none" spc="0">
                <a:ln w="25400">
                  <a:noFill/>
                  <a:prstDash val="solid"/>
                </a:ln>
                <a:effectLst/>
                <a:latin typeface="Arial"/>
              </a:rPr>
              <a:t>Tape Placement Thermal Modeling</a:t>
            </a:r>
            <a:endParaRPr lang="en-US" sz="5400" b="1" cap="none" spc="0">
              <a:ln w="25400">
                <a:noFill/>
                <a:prstDash val="solid"/>
              </a:ln>
              <a:effectLst/>
            </a:endParaRPr>
          </a:p>
        </p:txBody>
      </p:sp>
      <p:pic>
        <p:nvPicPr>
          <p:cNvPr id="1034" name="Picture 1033">
            <a:extLst>
              <a:ext uri="{FF2B5EF4-FFF2-40B4-BE49-F238E27FC236}">
                <a16:creationId xmlns:a16="http://schemas.microsoft.com/office/drawing/2014/main" id="{5C9E3860-E38D-472C-C561-91513931E7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882417" y="14848976"/>
            <a:ext cx="4717705" cy="4168382"/>
          </a:xfrm>
          <a:prstGeom prst="rect">
            <a:avLst/>
          </a:prstGeom>
        </p:spPr>
      </p:pic>
      <p:sp>
        <p:nvSpPr>
          <p:cNvPr id="1035" name="TextBox 1034">
            <a:extLst>
              <a:ext uri="{FF2B5EF4-FFF2-40B4-BE49-F238E27FC236}">
                <a16:creationId xmlns:a16="http://schemas.microsoft.com/office/drawing/2014/main" id="{A93FFE46-E4C0-D86E-FE30-7B81C37FBCA5}"/>
              </a:ext>
            </a:extLst>
          </p:cNvPr>
          <p:cNvSpPr txBox="1"/>
          <p:nvPr/>
        </p:nvSpPr>
        <p:spPr>
          <a:xfrm>
            <a:off x="15581474" y="8640080"/>
            <a:ext cx="66289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/>
              <a:t>Heat Flow Mechanisms </a:t>
            </a:r>
            <a:endParaRPr lang="en-US" sz="2800" b="1"/>
          </a:p>
        </p:txBody>
      </p:sp>
      <p:sp>
        <p:nvSpPr>
          <p:cNvPr id="1036" name="TextBox 1035">
            <a:extLst>
              <a:ext uri="{FF2B5EF4-FFF2-40B4-BE49-F238E27FC236}">
                <a16:creationId xmlns:a16="http://schemas.microsoft.com/office/drawing/2014/main" id="{E08CAC19-6156-9162-463A-09D1E9AA13BA}"/>
              </a:ext>
            </a:extLst>
          </p:cNvPr>
          <p:cNvSpPr txBox="1"/>
          <p:nvPr/>
        </p:nvSpPr>
        <p:spPr>
          <a:xfrm>
            <a:off x="15581474" y="13528539"/>
            <a:ext cx="6940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/>
              <a:t>ConvergeCFD Simulation</a:t>
            </a:r>
            <a:endParaRPr lang="en-US" sz="2800" b="1"/>
          </a:p>
        </p:txBody>
      </p:sp>
      <p:sp>
        <p:nvSpPr>
          <p:cNvPr id="1037" name="TextBox 1036">
            <a:extLst>
              <a:ext uri="{FF2B5EF4-FFF2-40B4-BE49-F238E27FC236}">
                <a16:creationId xmlns:a16="http://schemas.microsoft.com/office/drawing/2014/main" id="{3066DBEE-20FC-4A2D-BB53-852568720FB2}"/>
              </a:ext>
            </a:extLst>
          </p:cNvPr>
          <p:cNvSpPr txBox="1"/>
          <p:nvPr/>
        </p:nvSpPr>
        <p:spPr>
          <a:xfrm>
            <a:off x="15602378" y="9451879"/>
            <a:ext cx="71820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Conduction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/>
              <a:t>Tape, substrate, table, roller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Convection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/>
              <a:t>Tape to ambient air at fixed 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Radiation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/>
              <a:t>Input from heat source</a:t>
            </a:r>
          </a:p>
        </p:txBody>
      </p:sp>
      <p:grpSp>
        <p:nvGrpSpPr>
          <p:cNvPr id="1080" name="Group 1079">
            <a:extLst>
              <a:ext uri="{FF2B5EF4-FFF2-40B4-BE49-F238E27FC236}">
                <a16:creationId xmlns:a16="http://schemas.microsoft.com/office/drawing/2014/main" id="{ECE149FF-3032-5560-C870-C0C94F30D486}"/>
              </a:ext>
            </a:extLst>
          </p:cNvPr>
          <p:cNvGrpSpPr/>
          <p:nvPr/>
        </p:nvGrpSpPr>
        <p:grpSpPr>
          <a:xfrm>
            <a:off x="15143983" y="22617121"/>
            <a:ext cx="7165050" cy="4443343"/>
            <a:chOff x="382739" y="2513152"/>
            <a:chExt cx="6079585" cy="3770197"/>
          </a:xfrm>
        </p:grpSpPr>
        <p:sp>
          <p:nvSpPr>
            <p:cNvPr id="1081" name="Rectangle 1080">
              <a:extLst>
                <a:ext uri="{FF2B5EF4-FFF2-40B4-BE49-F238E27FC236}">
                  <a16:creationId xmlns:a16="http://schemas.microsoft.com/office/drawing/2014/main" id="{3E13C7BF-14FD-16F8-27EF-F91CCACA5AEA}"/>
                </a:ext>
              </a:extLst>
            </p:cNvPr>
            <p:cNvSpPr/>
            <p:nvPr/>
          </p:nvSpPr>
          <p:spPr>
            <a:xfrm>
              <a:off x="1164227" y="6047189"/>
              <a:ext cx="2747963" cy="236160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2" name="Oval 1081">
              <a:extLst>
                <a:ext uri="{FF2B5EF4-FFF2-40B4-BE49-F238E27FC236}">
                  <a16:creationId xmlns:a16="http://schemas.microsoft.com/office/drawing/2014/main" id="{99221572-7429-7123-250C-6E4EE06B113C}"/>
                </a:ext>
              </a:extLst>
            </p:cNvPr>
            <p:cNvSpPr/>
            <p:nvPr/>
          </p:nvSpPr>
          <p:spPr>
            <a:xfrm>
              <a:off x="1792085" y="4544334"/>
              <a:ext cx="1492250" cy="14922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3" name="Oval 1082">
              <a:extLst>
                <a:ext uri="{FF2B5EF4-FFF2-40B4-BE49-F238E27FC236}">
                  <a16:creationId xmlns:a16="http://schemas.microsoft.com/office/drawing/2014/main" id="{2839320F-74A6-C190-2C08-85F011B2F528}"/>
                </a:ext>
              </a:extLst>
            </p:cNvPr>
            <p:cNvSpPr/>
            <p:nvPr/>
          </p:nvSpPr>
          <p:spPr>
            <a:xfrm>
              <a:off x="2051640" y="4796747"/>
              <a:ext cx="975519" cy="97551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84" name="Straight Connector 1083">
              <a:extLst>
                <a:ext uri="{FF2B5EF4-FFF2-40B4-BE49-F238E27FC236}">
                  <a16:creationId xmlns:a16="http://schemas.microsoft.com/office/drawing/2014/main" id="{AC19F79C-388F-87C8-2929-99E510760357}"/>
                </a:ext>
              </a:extLst>
            </p:cNvPr>
            <p:cNvCxnSpPr>
              <a:cxnSpLocks/>
              <a:stCxn id="1083" idx="0"/>
              <a:endCxn id="1083" idx="4"/>
            </p:cNvCxnSpPr>
            <p:nvPr/>
          </p:nvCxnSpPr>
          <p:spPr>
            <a:xfrm>
              <a:off x="2539400" y="4796747"/>
              <a:ext cx="0" cy="975519"/>
            </a:xfrm>
            <a:prstGeom prst="line">
              <a:avLst/>
            </a:prstGeom>
            <a:ln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5" name="Straight Connector 1084">
              <a:extLst>
                <a:ext uri="{FF2B5EF4-FFF2-40B4-BE49-F238E27FC236}">
                  <a16:creationId xmlns:a16="http://schemas.microsoft.com/office/drawing/2014/main" id="{6C4DBF8D-47A0-C137-59E7-FC78EA5D76DF}"/>
                </a:ext>
              </a:extLst>
            </p:cNvPr>
            <p:cNvCxnSpPr>
              <a:cxnSpLocks/>
              <a:stCxn id="1083" idx="6"/>
              <a:endCxn id="1083" idx="2"/>
            </p:cNvCxnSpPr>
            <p:nvPr/>
          </p:nvCxnSpPr>
          <p:spPr>
            <a:xfrm flipH="1">
              <a:off x="2051640" y="5284507"/>
              <a:ext cx="975519" cy="0"/>
            </a:xfrm>
            <a:prstGeom prst="line">
              <a:avLst/>
            </a:prstGeom>
            <a:ln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6" name="Straight Connector 1085">
              <a:extLst>
                <a:ext uri="{FF2B5EF4-FFF2-40B4-BE49-F238E27FC236}">
                  <a16:creationId xmlns:a16="http://schemas.microsoft.com/office/drawing/2014/main" id="{BD227CB4-DDC1-A41E-F9BD-D239804145FA}"/>
                </a:ext>
              </a:extLst>
            </p:cNvPr>
            <p:cNvCxnSpPr>
              <a:cxnSpLocks/>
              <a:stCxn id="1083" idx="1"/>
              <a:endCxn id="1083" idx="5"/>
            </p:cNvCxnSpPr>
            <p:nvPr/>
          </p:nvCxnSpPr>
          <p:spPr>
            <a:xfrm>
              <a:off x="2194501" y="4939608"/>
              <a:ext cx="689797" cy="689797"/>
            </a:xfrm>
            <a:prstGeom prst="line">
              <a:avLst/>
            </a:prstGeom>
            <a:ln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7" name="Straight Connector 1086">
              <a:extLst>
                <a:ext uri="{FF2B5EF4-FFF2-40B4-BE49-F238E27FC236}">
                  <a16:creationId xmlns:a16="http://schemas.microsoft.com/office/drawing/2014/main" id="{5A565607-E8A1-6D65-37D1-B21C88B42DD3}"/>
                </a:ext>
              </a:extLst>
            </p:cNvPr>
            <p:cNvCxnSpPr>
              <a:cxnSpLocks/>
              <a:stCxn id="1083" idx="3"/>
              <a:endCxn id="1083" idx="7"/>
            </p:cNvCxnSpPr>
            <p:nvPr/>
          </p:nvCxnSpPr>
          <p:spPr>
            <a:xfrm flipV="1">
              <a:off x="2194501" y="4939608"/>
              <a:ext cx="689797" cy="689797"/>
            </a:xfrm>
            <a:prstGeom prst="line">
              <a:avLst/>
            </a:prstGeom>
            <a:ln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8" name="TextBox 2047">
              <a:extLst>
                <a:ext uri="{FF2B5EF4-FFF2-40B4-BE49-F238E27FC236}">
                  <a16:creationId xmlns:a16="http://schemas.microsoft.com/office/drawing/2014/main" id="{03F95160-63AC-26EB-0F0A-9789D1E3B695}"/>
                </a:ext>
              </a:extLst>
            </p:cNvPr>
            <p:cNvSpPr txBox="1"/>
            <p:nvPr/>
          </p:nvSpPr>
          <p:spPr>
            <a:xfrm>
              <a:off x="382739" y="4544334"/>
              <a:ext cx="1204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>
                  <a:latin typeface="Helvetica" panose="020B0604020202020204" pitchFamily="34" charset="0"/>
                  <a:cs typeface="Helvetica" panose="020B0604020202020204" pitchFamily="34" charset="0"/>
                </a:rPr>
                <a:t>Kinematic coupling</a:t>
              </a:r>
            </a:p>
          </p:txBody>
        </p:sp>
        <p:cxnSp>
          <p:nvCxnSpPr>
            <p:cNvPr id="2049" name="Straight Arrow Connector 2048">
              <a:extLst>
                <a:ext uri="{FF2B5EF4-FFF2-40B4-BE49-F238E27FC236}">
                  <a16:creationId xmlns:a16="http://schemas.microsoft.com/office/drawing/2014/main" id="{7A386E74-4CC3-87EB-3C24-28E4E20A2276}"/>
                </a:ext>
              </a:extLst>
            </p:cNvPr>
            <p:cNvCxnSpPr>
              <a:cxnSpLocks/>
              <a:stCxn id="2048" idx="3"/>
            </p:cNvCxnSpPr>
            <p:nvPr/>
          </p:nvCxnSpPr>
          <p:spPr>
            <a:xfrm>
              <a:off x="1587681" y="4867500"/>
              <a:ext cx="734120" cy="427613"/>
            </a:xfrm>
            <a:prstGeom prst="straightConnector1">
              <a:avLst/>
            </a:prstGeom>
            <a:ln w="63500">
              <a:solidFill>
                <a:schemeClr val="tx1">
                  <a:alpha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1" name="Straight Connector 2050">
              <a:extLst>
                <a:ext uri="{FF2B5EF4-FFF2-40B4-BE49-F238E27FC236}">
                  <a16:creationId xmlns:a16="http://schemas.microsoft.com/office/drawing/2014/main" id="{D3956BAF-4878-7D72-0578-2C3A8570B7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3618" y="2660244"/>
              <a:ext cx="767723" cy="2617525"/>
            </a:xfrm>
            <a:prstGeom prst="line">
              <a:avLst/>
            </a:prstGeom>
            <a:ln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2" name="Straight Connector 2051">
              <a:extLst>
                <a:ext uri="{FF2B5EF4-FFF2-40B4-BE49-F238E27FC236}">
                  <a16:creationId xmlns:a16="http://schemas.microsoft.com/office/drawing/2014/main" id="{C82D0BDA-4B03-E38C-EB61-1C97B0C5BF65}"/>
                </a:ext>
              </a:extLst>
            </p:cNvPr>
            <p:cNvCxnSpPr>
              <a:cxnSpLocks/>
            </p:cNvCxnSpPr>
            <p:nvPr/>
          </p:nvCxnSpPr>
          <p:spPr>
            <a:xfrm>
              <a:off x="3305557" y="2671582"/>
              <a:ext cx="0" cy="827166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  <a:effectLst>
              <a:outerShdw blurRad="63500" sx="102000" sy="102000" algn="ctr" rotWithShape="0">
                <a:prstClr val="black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3" name="Straight Connector 2052">
              <a:extLst>
                <a:ext uri="{FF2B5EF4-FFF2-40B4-BE49-F238E27FC236}">
                  <a16:creationId xmlns:a16="http://schemas.microsoft.com/office/drawing/2014/main" id="{D035BB6C-A818-1783-2BCA-673BB446EF3B}"/>
                </a:ext>
              </a:extLst>
            </p:cNvPr>
            <p:cNvCxnSpPr>
              <a:cxnSpLocks/>
            </p:cNvCxnSpPr>
            <p:nvPr/>
          </p:nvCxnSpPr>
          <p:spPr>
            <a:xfrm>
              <a:off x="2539400" y="5288991"/>
              <a:ext cx="0" cy="751969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  <a:effectLst>
              <a:outerShdw blurRad="63500" sx="102000" sy="102000" algn="ctr" rotWithShape="0">
                <a:prstClr val="black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4" name="TextBox 2053">
              <a:extLst>
                <a:ext uri="{FF2B5EF4-FFF2-40B4-BE49-F238E27FC236}">
                  <a16:creationId xmlns:a16="http://schemas.microsoft.com/office/drawing/2014/main" id="{357F502F-9CB8-DBD2-0887-A63B3592B1BC}"/>
                </a:ext>
              </a:extLst>
            </p:cNvPr>
            <p:cNvSpPr txBox="1"/>
            <p:nvPr/>
          </p:nvSpPr>
          <p:spPr>
            <a:xfrm>
              <a:off x="434836" y="5451734"/>
              <a:ext cx="13012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>
                  <a:latin typeface="Helvetica" panose="020B0604020202020204" pitchFamily="34" charset="0"/>
                  <a:cs typeface="Helvetica" panose="020B0604020202020204" pitchFamily="34" charset="0"/>
                </a:rPr>
                <a:t>Translator</a:t>
              </a:r>
            </a:p>
          </p:txBody>
        </p:sp>
        <p:cxnSp>
          <p:nvCxnSpPr>
            <p:cNvPr id="2055" name="Straight Arrow Connector 2054">
              <a:extLst>
                <a:ext uri="{FF2B5EF4-FFF2-40B4-BE49-F238E27FC236}">
                  <a16:creationId xmlns:a16="http://schemas.microsoft.com/office/drawing/2014/main" id="{69A36AAC-60B8-A1C5-A516-782D3E122E6D}"/>
                </a:ext>
              </a:extLst>
            </p:cNvPr>
            <p:cNvCxnSpPr>
              <a:cxnSpLocks/>
              <a:stCxn id="2054" idx="3"/>
            </p:cNvCxnSpPr>
            <p:nvPr/>
          </p:nvCxnSpPr>
          <p:spPr>
            <a:xfrm>
              <a:off x="1736118" y="5636400"/>
              <a:ext cx="802090" cy="46658"/>
            </a:xfrm>
            <a:prstGeom prst="straightConnector1">
              <a:avLst/>
            </a:prstGeom>
            <a:ln w="63500">
              <a:solidFill>
                <a:schemeClr val="tx1">
                  <a:alpha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6" name="TextBox 2055">
              <a:extLst>
                <a:ext uri="{FF2B5EF4-FFF2-40B4-BE49-F238E27FC236}">
                  <a16:creationId xmlns:a16="http://schemas.microsoft.com/office/drawing/2014/main" id="{C4177636-63EC-84E9-3339-594E3C10C95C}"/>
                </a:ext>
              </a:extLst>
            </p:cNvPr>
            <p:cNvSpPr txBox="1"/>
            <p:nvPr/>
          </p:nvSpPr>
          <p:spPr>
            <a:xfrm>
              <a:off x="1186458" y="2881916"/>
              <a:ext cx="13779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>
                  <a:latin typeface="Helvetica" panose="020B0604020202020204" pitchFamily="34" charset="0"/>
                  <a:cs typeface="Helvetica" panose="020B0604020202020204" pitchFamily="34" charset="0"/>
                </a:rPr>
                <a:t>Translator</a:t>
              </a:r>
            </a:p>
          </p:txBody>
        </p:sp>
        <p:cxnSp>
          <p:nvCxnSpPr>
            <p:cNvPr id="2057" name="Straight Arrow Connector 2056">
              <a:extLst>
                <a:ext uri="{FF2B5EF4-FFF2-40B4-BE49-F238E27FC236}">
                  <a16:creationId xmlns:a16="http://schemas.microsoft.com/office/drawing/2014/main" id="{D6C79B7C-7553-5547-C967-2B1D0A4DECA3}"/>
                </a:ext>
              </a:extLst>
            </p:cNvPr>
            <p:cNvCxnSpPr>
              <a:cxnSpLocks/>
              <a:stCxn id="2056" idx="3"/>
            </p:cNvCxnSpPr>
            <p:nvPr/>
          </p:nvCxnSpPr>
          <p:spPr>
            <a:xfrm>
              <a:off x="2564393" y="3066582"/>
              <a:ext cx="719942" cy="0"/>
            </a:xfrm>
            <a:prstGeom prst="straightConnector1">
              <a:avLst/>
            </a:prstGeom>
            <a:ln w="63500">
              <a:solidFill>
                <a:schemeClr val="tx1">
                  <a:alpha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8" name="Straight Connector 2057">
              <a:extLst>
                <a:ext uri="{FF2B5EF4-FFF2-40B4-BE49-F238E27FC236}">
                  <a16:creationId xmlns:a16="http://schemas.microsoft.com/office/drawing/2014/main" id="{4D11B133-9341-FFF5-08BB-D91DF8BFE3E3}"/>
                </a:ext>
              </a:extLst>
            </p:cNvPr>
            <p:cNvCxnSpPr>
              <a:cxnSpLocks/>
            </p:cNvCxnSpPr>
            <p:nvPr/>
          </p:nvCxnSpPr>
          <p:spPr>
            <a:xfrm>
              <a:off x="3305557" y="3573282"/>
              <a:ext cx="0" cy="1767068"/>
            </a:xfrm>
            <a:prstGeom prst="line">
              <a:avLst/>
            </a:prstGeom>
            <a:ln w="38100">
              <a:solidFill>
                <a:schemeClr val="tx2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9" name="Straight Connector 2058">
              <a:extLst>
                <a:ext uri="{FF2B5EF4-FFF2-40B4-BE49-F238E27FC236}">
                  <a16:creationId xmlns:a16="http://schemas.microsoft.com/office/drawing/2014/main" id="{9D7862BD-061C-5FE8-A1C2-DD5D717E6B25}"/>
                </a:ext>
              </a:extLst>
            </p:cNvPr>
            <p:cNvCxnSpPr>
              <a:cxnSpLocks/>
            </p:cNvCxnSpPr>
            <p:nvPr/>
          </p:nvCxnSpPr>
          <p:spPr>
            <a:xfrm>
              <a:off x="1164227" y="6035880"/>
              <a:ext cx="1366598" cy="0"/>
            </a:xfrm>
            <a:prstGeom prst="line">
              <a:avLst/>
            </a:prstGeom>
            <a:ln w="38100">
              <a:solidFill>
                <a:schemeClr val="tx2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0" name="Arc 2059">
              <a:extLst>
                <a:ext uri="{FF2B5EF4-FFF2-40B4-BE49-F238E27FC236}">
                  <a16:creationId xmlns:a16="http://schemas.microsoft.com/office/drawing/2014/main" id="{7B974033-B3D3-105C-2A65-6A96690B63A6}"/>
                </a:ext>
              </a:extLst>
            </p:cNvPr>
            <p:cNvSpPr/>
            <p:nvPr/>
          </p:nvSpPr>
          <p:spPr>
            <a:xfrm rot="5400000">
              <a:off x="1803983" y="4533940"/>
              <a:ext cx="1492250" cy="1507173"/>
            </a:xfrm>
            <a:prstGeom prst="arc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1" name="TextBox 2060">
              <a:extLst>
                <a:ext uri="{FF2B5EF4-FFF2-40B4-BE49-F238E27FC236}">
                  <a16:creationId xmlns:a16="http://schemas.microsoft.com/office/drawing/2014/main" id="{5A270306-5A6D-79DE-E747-6BF52E195A2E}"/>
                </a:ext>
              </a:extLst>
            </p:cNvPr>
            <p:cNvSpPr txBox="1"/>
            <p:nvPr/>
          </p:nvSpPr>
          <p:spPr>
            <a:xfrm>
              <a:off x="3720287" y="4275397"/>
              <a:ext cx="13779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Helvetica" panose="020B0604020202020204" pitchFamily="34" charset="0"/>
                  <a:cs typeface="Helvetica" panose="020B0604020202020204" pitchFamily="34" charset="0"/>
                </a:rPr>
                <a:t>Tape</a:t>
              </a:r>
            </a:p>
          </p:txBody>
        </p:sp>
        <p:sp>
          <p:nvSpPr>
            <p:cNvPr id="2062" name="TextBox 2061">
              <a:extLst>
                <a:ext uri="{FF2B5EF4-FFF2-40B4-BE49-F238E27FC236}">
                  <a16:creationId xmlns:a16="http://schemas.microsoft.com/office/drawing/2014/main" id="{95569EA1-D2A2-F47A-8F85-40FF602D906C}"/>
                </a:ext>
              </a:extLst>
            </p:cNvPr>
            <p:cNvSpPr txBox="1"/>
            <p:nvPr/>
          </p:nvSpPr>
          <p:spPr>
            <a:xfrm>
              <a:off x="3649944" y="4908437"/>
              <a:ext cx="13779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Helvetica" panose="020B0604020202020204" pitchFamily="34" charset="0"/>
                  <a:cs typeface="Helvetica" panose="020B0604020202020204" pitchFamily="34" charset="0"/>
                </a:rPr>
                <a:t>Roller</a:t>
              </a:r>
            </a:p>
          </p:txBody>
        </p:sp>
        <p:cxnSp>
          <p:nvCxnSpPr>
            <p:cNvPr id="2063" name="Straight Arrow Connector 2062">
              <a:extLst>
                <a:ext uri="{FF2B5EF4-FFF2-40B4-BE49-F238E27FC236}">
                  <a16:creationId xmlns:a16="http://schemas.microsoft.com/office/drawing/2014/main" id="{436E24BE-2F74-4966-670C-2AB6AA47AE82}"/>
                </a:ext>
              </a:extLst>
            </p:cNvPr>
            <p:cNvCxnSpPr>
              <a:cxnSpLocks/>
              <a:stCxn id="2061" idx="1"/>
            </p:cNvCxnSpPr>
            <p:nvPr/>
          </p:nvCxnSpPr>
          <p:spPr>
            <a:xfrm flipH="1">
              <a:off x="3307911" y="4460063"/>
              <a:ext cx="412376" cy="195271"/>
            </a:xfrm>
            <a:prstGeom prst="straightConnector1">
              <a:avLst/>
            </a:prstGeom>
            <a:ln w="63500">
              <a:solidFill>
                <a:schemeClr val="tx1">
                  <a:alpha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4" name="Straight Arrow Connector 2063">
              <a:extLst>
                <a:ext uri="{FF2B5EF4-FFF2-40B4-BE49-F238E27FC236}">
                  <a16:creationId xmlns:a16="http://schemas.microsoft.com/office/drawing/2014/main" id="{383F1AB4-8602-C3D5-9EE4-66D0F4BD1B07}"/>
                </a:ext>
              </a:extLst>
            </p:cNvPr>
            <p:cNvCxnSpPr>
              <a:cxnSpLocks/>
              <a:stCxn id="2062" idx="1"/>
            </p:cNvCxnSpPr>
            <p:nvPr/>
          </p:nvCxnSpPr>
          <p:spPr>
            <a:xfrm flipH="1">
              <a:off x="3124086" y="5093103"/>
              <a:ext cx="525858" cy="106662"/>
            </a:xfrm>
            <a:prstGeom prst="straightConnector1">
              <a:avLst/>
            </a:prstGeom>
            <a:ln w="63500">
              <a:solidFill>
                <a:schemeClr val="tx1">
                  <a:alpha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5" name="TextBox 2064">
              <a:extLst>
                <a:ext uri="{FF2B5EF4-FFF2-40B4-BE49-F238E27FC236}">
                  <a16:creationId xmlns:a16="http://schemas.microsoft.com/office/drawing/2014/main" id="{A5ABCC6E-0C82-362B-E242-D7E220125EB3}"/>
                </a:ext>
              </a:extLst>
            </p:cNvPr>
            <p:cNvSpPr txBox="1"/>
            <p:nvPr/>
          </p:nvSpPr>
          <p:spPr>
            <a:xfrm>
              <a:off x="900796" y="3540044"/>
              <a:ext cx="1204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>
                  <a:latin typeface="Helvetica" panose="020B0604020202020204" pitchFamily="34" charset="0"/>
                  <a:cs typeface="Helvetica" panose="020B0604020202020204" pitchFamily="34" charset="0"/>
                </a:rPr>
                <a:t>Kinematic coupling</a:t>
              </a:r>
            </a:p>
          </p:txBody>
        </p:sp>
        <p:cxnSp>
          <p:nvCxnSpPr>
            <p:cNvPr id="2066" name="Straight Arrow Connector 2065">
              <a:extLst>
                <a:ext uri="{FF2B5EF4-FFF2-40B4-BE49-F238E27FC236}">
                  <a16:creationId xmlns:a16="http://schemas.microsoft.com/office/drawing/2014/main" id="{B59F8E0B-6EC4-0FA3-75DF-243FBB0D7CBD}"/>
                </a:ext>
              </a:extLst>
            </p:cNvPr>
            <p:cNvCxnSpPr>
              <a:cxnSpLocks/>
              <a:stCxn id="2065" idx="3"/>
            </p:cNvCxnSpPr>
            <p:nvPr/>
          </p:nvCxnSpPr>
          <p:spPr>
            <a:xfrm>
              <a:off x="2105738" y="3863210"/>
              <a:ext cx="734120" cy="427613"/>
            </a:xfrm>
            <a:prstGeom prst="straightConnector1">
              <a:avLst/>
            </a:prstGeom>
            <a:ln w="63500">
              <a:solidFill>
                <a:schemeClr val="tx1">
                  <a:alpha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7" name="TextBox 2066">
              <a:extLst>
                <a:ext uri="{FF2B5EF4-FFF2-40B4-BE49-F238E27FC236}">
                  <a16:creationId xmlns:a16="http://schemas.microsoft.com/office/drawing/2014/main" id="{C42A5CA8-CD36-0D2A-2755-28613E68B1B7}"/>
                </a:ext>
              </a:extLst>
            </p:cNvPr>
            <p:cNvSpPr txBox="1"/>
            <p:nvPr/>
          </p:nvSpPr>
          <p:spPr>
            <a:xfrm>
              <a:off x="4087127" y="5295113"/>
              <a:ext cx="20707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Helvetica" panose="020B0604020202020204" pitchFamily="34" charset="0"/>
                  <a:cs typeface="Helvetica" panose="020B0604020202020204" pitchFamily="34" charset="0"/>
                </a:rPr>
                <a:t>Apply </a:t>
              </a:r>
              <a:r>
                <a:rPr lang="en-US" b="1">
                  <a:latin typeface="Helvetica" panose="020B0604020202020204" pitchFamily="34" charset="0"/>
                  <a:cs typeface="Helvetica" panose="020B0604020202020204" pitchFamily="34" charset="0"/>
                </a:rPr>
                <a:t>motion path </a:t>
              </a:r>
              <a:r>
                <a:rPr lang="en-US">
                  <a:latin typeface="Helvetica" panose="020B0604020202020204" pitchFamily="34" charset="0"/>
                  <a:cs typeface="Helvetica" panose="020B0604020202020204" pitchFamily="34" charset="0"/>
                </a:rPr>
                <a:t>to this point</a:t>
              </a:r>
            </a:p>
          </p:txBody>
        </p:sp>
        <p:sp>
          <p:nvSpPr>
            <p:cNvPr id="2068" name="Freeform: Shape 2067">
              <a:extLst>
                <a:ext uri="{FF2B5EF4-FFF2-40B4-BE49-F238E27FC236}">
                  <a16:creationId xmlns:a16="http://schemas.microsoft.com/office/drawing/2014/main" id="{9A08C7B7-FEEE-6B12-830E-56C3274C927E}"/>
                </a:ext>
              </a:extLst>
            </p:cNvPr>
            <p:cNvSpPr/>
            <p:nvPr/>
          </p:nvSpPr>
          <p:spPr>
            <a:xfrm>
              <a:off x="2644138" y="5541474"/>
              <a:ext cx="1432561" cy="498043"/>
            </a:xfrm>
            <a:custGeom>
              <a:avLst/>
              <a:gdLst>
                <a:gd name="connsiteX0" fmla="*/ 1508760 w 1508760"/>
                <a:gd name="connsiteY0" fmla="*/ 82086 h 508806"/>
                <a:gd name="connsiteX1" fmla="*/ 990600 w 1508760"/>
                <a:gd name="connsiteY1" fmla="*/ 13506 h 508806"/>
                <a:gd name="connsiteX2" fmla="*/ 922020 w 1508760"/>
                <a:gd name="connsiteY2" fmla="*/ 318306 h 508806"/>
                <a:gd name="connsiteX3" fmla="*/ 0 w 1508760"/>
                <a:gd name="connsiteY3" fmla="*/ 508806 h 50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8760" h="508806">
                  <a:moveTo>
                    <a:pt x="1508760" y="82086"/>
                  </a:moveTo>
                  <a:cubicBezTo>
                    <a:pt x="1298575" y="28111"/>
                    <a:pt x="1088390" y="-25864"/>
                    <a:pt x="990600" y="13506"/>
                  </a:cubicBezTo>
                  <a:cubicBezTo>
                    <a:pt x="892810" y="52876"/>
                    <a:pt x="1087120" y="235756"/>
                    <a:pt x="922020" y="318306"/>
                  </a:cubicBezTo>
                  <a:cubicBezTo>
                    <a:pt x="756920" y="400856"/>
                    <a:pt x="378460" y="454831"/>
                    <a:pt x="0" y="508806"/>
                  </a:cubicBezTo>
                </a:path>
              </a:pathLst>
            </a:custGeom>
            <a:noFill/>
            <a:ln>
              <a:tailEnd type="triangle"/>
            </a:ln>
            <a:effectLst>
              <a:glow rad="63500">
                <a:schemeClr val="bg1">
                  <a:alpha val="5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9" name="TextBox 2068">
              <a:extLst>
                <a:ext uri="{FF2B5EF4-FFF2-40B4-BE49-F238E27FC236}">
                  <a16:creationId xmlns:a16="http://schemas.microsoft.com/office/drawing/2014/main" id="{D02D1ABE-C3B3-EE55-4641-3E42A077AD1B}"/>
                </a:ext>
              </a:extLst>
            </p:cNvPr>
            <p:cNvSpPr txBox="1"/>
            <p:nvPr/>
          </p:nvSpPr>
          <p:spPr>
            <a:xfrm>
              <a:off x="4018486" y="2723345"/>
              <a:ext cx="22992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Helvetica" panose="020B0604020202020204" pitchFamily="34" charset="0"/>
                  <a:cs typeface="Helvetica" panose="020B0604020202020204" pitchFamily="34" charset="0"/>
                </a:rPr>
                <a:t>Apply </a:t>
              </a:r>
              <a:r>
                <a:rPr lang="en-US" b="1">
                  <a:latin typeface="Helvetica" panose="020B0604020202020204" pitchFamily="34" charset="0"/>
                  <a:cs typeface="Helvetica" panose="020B0604020202020204" pitchFamily="34" charset="0"/>
                </a:rPr>
                <a:t>tape tension </a:t>
              </a:r>
              <a:r>
                <a:rPr lang="en-US">
                  <a:latin typeface="Helvetica" panose="020B0604020202020204" pitchFamily="34" charset="0"/>
                  <a:cs typeface="Helvetica" panose="020B0604020202020204" pitchFamily="34" charset="0"/>
                </a:rPr>
                <a:t>to this point</a:t>
              </a:r>
            </a:p>
          </p:txBody>
        </p:sp>
        <p:sp>
          <p:nvSpPr>
            <p:cNvPr id="2070" name="TextBox 2069">
              <a:extLst>
                <a:ext uri="{FF2B5EF4-FFF2-40B4-BE49-F238E27FC236}">
                  <a16:creationId xmlns:a16="http://schemas.microsoft.com/office/drawing/2014/main" id="{685665C5-7B45-B0CA-1437-D517B8C2B704}"/>
                </a:ext>
              </a:extLst>
            </p:cNvPr>
            <p:cNvSpPr txBox="1"/>
            <p:nvPr/>
          </p:nvSpPr>
          <p:spPr>
            <a:xfrm>
              <a:off x="4025231" y="3474756"/>
              <a:ext cx="24370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Helvetica" panose="020B0604020202020204" pitchFamily="34" charset="0"/>
                  <a:cs typeface="Helvetica" panose="020B0604020202020204" pitchFamily="34" charset="0"/>
                </a:rPr>
                <a:t>Apply </a:t>
              </a:r>
              <a:r>
                <a:rPr lang="en-US" b="1">
                  <a:latin typeface="Helvetica" panose="020B0604020202020204" pitchFamily="34" charset="0"/>
                  <a:cs typeface="Helvetica" panose="020B0604020202020204" pitchFamily="34" charset="0"/>
                </a:rPr>
                <a:t>compaction pressure</a:t>
              </a:r>
              <a:r>
                <a:rPr lang="en-US">
                  <a:latin typeface="Helvetica" panose="020B0604020202020204" pitchFamily="34" charset="0"/>
                  <a:cs typeface="Helvetica" panose="020B0604020202020204" pitchFamily="34" charset="0"/>
                </a:rPr>
                <a:t> to this point</a:t>
              </a:r>
            </a:p>
          </p:txBody>
        </p:sp>
        <p:sp>
          <p:nvSpPr>
            <p:cNvPr id="2071" name="Freeform: Shape 2070">
              <a:extLst>
                <a:ext uri="{FF2B5EF4-FFF2-40B4-BE49-F238E27FC236}">
                  <a16:creationId xmlns:a16="http://schemas.microsoft.com/office/drawing/2014/main" id="{7DA2981A-5535-A6CC-738F-FC79DBA50734}"/>
                </a:ext>
              </a:extLst>
            </p:cNvPr>
            <p:cNvSpPr/>
            <p:nvPr/>
          </p:nvSpPr>
          <p:spPr>
            <a:xfrm>
              <a:off x="3397258" y="3040379"/>
              <a:ext cx="641342" cy="478333"/>
            </a:xfrm>
            <a:custGeom>
              <a:avLst/>
              <a:gdLst>
                <a:gd name="connsiteX0" fmla="*/ 701040 w 701040"/>
                <a:gd name="connsiteY0" fmla="*/ 0 h 464820"/>
                <a:gd name="connsiteX1" fmla="*/ 335280 w 701040"/>
                <a:gd name="connsiteY1" fmla="*/ 91440 h 464820"/>
                <a:gd name="connsiteX2" fmla="*/ 312420 w 701040"/>
                <a:gd name="connsiteY2" fmla="*/ 342900 h 464820"/>
                <a:gd name="connsiteX3" fmla="*/ 0 w 701040"/>
                <a:gd name="connsiteY3" fmla="*/ 464820 h 46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1040" h="464820">
                  <a:moveTo>
                    <a:pt x="701040" y="0"/>
                  </a:moveTo>
                  <a:cubicBezTo>
                    <a:pt x="550545" y="17145"/>
                    <a:pt x="400050" y="34290"/>
                    <a:pt x="335280" y="91440"/>
                  </a:cubicBezTo>
                  <a:cubicBezTo>
                    <a:pt x="270510" y="148590"/>
                    <a:pt x="368300" y="280670"/>
                    <a:pt x="312420" y="342900"/>
                  </a:cubicBezTo>
                  <a:cubicBezTo>
                    <a:pt x="256540" y="405130"/>
                    <a:pt x="128270" y="434975"/>
                    <a:pt x="0" y="464820"/>
                  </a:cubicBezTo>
                </a:path>
              </a:pathLst>
            </a:custGeom>
            <a:noFill/>
            <a:ln>
              <a:tailEnd type="triangle"/>
            </a:ln>
            <a:effectLst>
              <a:glow rad="63500">
                <a:schemeClr val="bg1">
                  <a:alpha val="5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2" name="Freeform: Shape 2071">
              <a:extLst>
                <a:ext uri="{FF2B5EF4-FFF2-40B4-BE49-F238E27FC236}">
                  <a16:creationId xmlns:a16="http://schemas.microsoft.com/office/drawing/2014/main" id="{E4823C8D-CE7A-A636-0C23-F82206619CAE}"/>
                </a:ext>
              </a:extLst>
            </p:cNvPr>
            <p:cNvSpPr/>
            <p:nvPr/>
          </p:nvSpPr>
          <p:spPr>
            <a:xfrm>
              <a:off x="2666186" y="3787139"/>
              <a:ext cx="1341933" cy="1507973"/>
            </a:xfrm>
            <a:custGeom>
              <a:avLst/>
              <a:gdLst>
                <a:gd name="connsiteX0" fmla="*/ 1432560 w 1432560"/>
                <a:gd name="connsiteY0" fmla="*/ 0 h 1501140"/>
                <a:gd name="connsiteX1" fmla="*/ 464820 w 1432560"/>
                <a:gd name="connsiteY1" fmla="*/ 533400 h 1501140"/>
                <a:gd name="connsiteX2" fmla="*/ 304800 w 1432560"/>
                <a:gd name="connsiteY2" fmla="*/ 1295400 h 1501140"/>
                <a:gd name="connsiteX3" fmla="*/ 0 w 1432560"/>
                <a:gd name="connsiteY3" fmla="*/ 1501140 h 1501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2560" h="1501140">
                  <a:moveTo>
                    <a:pt x="1432560" y="0"/>
                  </a:moveTo>
                  <a:cubicBezTo>
                    <a:pt x="1042670" y="158750"/>
                    <a:pt x="652780" y="317500"/>
                    <a:pt x="464820" y="533400"/>
                  </a:cubicBezTo>
                  <a:cubicBezTo>
                    <a:pt x="276860" y="749300"/>
                    <a:pt x="382270" y="1134110"/>
                    <a:pt x="304800" y="1295400"/>
                  </a:cubicBezTo>
                  <a:cubicBezTo>
                    <a:pt x="227330" y="1456690"/>
                    <a:pt x="113665" y="1478915"/>
                    <a:pt x="0" y="1501140"/>
                  </a:cubicBezTo>
                </a:path>
              </a:pathLst>
            </a:custGeom>
            <a:noFill/>
            <a:ln>
              <a:tailEnd type="triangle"/>
            </a:ln>
            <a:effectLst>
              <a:glow rad="63500">
                <a:schemeClr val="bg1">
                  <a:alpha val="5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3" name="Multiplication Sign 2072">
              <a:extLst>
                <a:ext uri="{FF2B5EF4-FFF2-40B4-BE49-F238E27FC236}">
                  <a16:creationId xmlns:a16="http://schemas.microsoft.com/office/drawing/2014/main" id="{361AE7F7-6FB2-9EBE-82EB-B602B89B61B6}"/>
                </a:ext>
              </a:extLst>
            </p:cNvPr>
            <p:cNvSpPr/>
            <p:nvPr/>
          </p:nvSpPr>
          <p:spPr>
            <a:xfrm>
              <a:off x="3163873" y="3369676"/>
              <a:ext cx="283369" cy="283369"/>
            </a:xfrm>
            <a:prstGeom prst="mathMultiply">
              <a:avLst>
                <a:gd name="adj1" fmla="val 10355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>
              <a:glow rad="63500">
                <a:schemeClr val="bg1">
                  <a:alpha val="5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4" name="Multiplication Sign 2073">
              <a:extLst>
                <a:ext uri="{FF2B5EF4-FFF2-40B4-BE49-F238E27FC236}">
                  <a16:creationId xmlns:a16="http://schemas.microsoft.com/office/drawing/2014/main" id="{7E9E2F1F-4768-95CC-1A13-6DAAE53013FE}"/>
                </a:ext>
              </a:extLst>
            </p:cNvPr>
            <p:cNvSpPr/>
            <p:nvPr/>
          </p:nvSpPr>
          <p:spPr>
            <a:xfrm>
              <a:off x="2396525" y="5142821"/>
              <a:ext cx="283369" cy="283369"/>
            </a:xfrm>
            <a:prstGeom prst="mathMultiply">
              <a:avLst>
                <a:gd name="adj1" fmla="val 10355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>
              <a:glow rad="63500">
                <a:schemeClr val="bg1">
                  <a:alpha val="5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5" name="Multiplication Sign 2074">
              <a:extLst>
                <a:ext uri="{FF2B5EF4-FFF2-40B4-BE49-F238E27FC236}">
                  <a16:creationId xmlns:a16="http://schemas.microsoft.com/office/drawing/2014/main" id="{B3D53683-C1AC-19C9-93FB-CDE0CF93503C}"/>
                </a:ext>
              </a:extLst>
            </p:cNvPr>
            <p:cNvSpPr/>
            <p:nvPr/>
          </p:nvSpPr>
          <p:spPr>
            <a:xfrm>
              <a:off x="3163873" y="2513152"/>
              <a:ext cx="283369" cy="283369"/>
            </a:xfrm>
            <a:prstGeom prst="mathMultiply">
              <a:avLst>
                <a:gd name="adj1" fmla="val 10355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>
              <a:glow rad="63500">
                <a:schemeClr val="bg1">
                  <a:alpha val="5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6" name="Multiplication Sign 2075">
              <a:extLst>
                <a:ext uri="{FF2B5EF4-FFF2-40B4-BE49-F238E27FC236}">
                  <a16:creationId xmlns:a16="http://schemas.microsoft.com/office/drawing/2014/main" id="{1B1C0E2D-4818-6709-C0F0-33FE0E701290}"/>
                </a:ext>
              </a:extLst>
            </p:cNvPr>
            <p:cNvSpPr/>
            <p:nvPr/>
          </p:nvSpPr>
          <p:spPr>
            <a:xfrm>
              <a:off x="2396525" y="5894899"/>
              <a:ext cx="283369" cy="283369"/>
            </a:xfrm>
            <a:prstGeom prst="mathMultiply">
              <a:avLst>
                <a:gd name="adj1" fmla="val 10355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>
              <a:glow rad="63500">
                <a:schemeClr val="bg1">
                  <a:alpha val="5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78" name="Picture 2077" descr="A computer screen shot of a graph&#10;&#10;AI-generated content may be incorrect.">
            <a:extLst>
              <a:ext uri="{FF2B5EF4-FFF2-40B4-BE49-F238E27FC236}">
                <a16:creationId xmlns:a16="http://schemas.microsoft.com/office/drawing/2014/main" id="{F3578F2B-AF4F-065A-F35D-9F9B650C33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216194" y="23110309"/>
            <a:ext cx="5832735" cy="3594592"/>
          </a:xfrm>
          <a:prstGeom prst="rect">
            <a:avLst/>
          </a:prstGeom>
        </p:spPr>
      </p:pic>
      <p:sp>
        <p:nvSpPr>
          <p:cNvPr id="2079" name="TextBox 2078">
            <a:extLst>
              <a:ext uri="{FF2B5EF4-FFF2-40B4-BE49-F238E27FC236}">
                <a16:creationId xmlns:a16="http://schemas.microsoft.com/office/drawing/2014/main" id="{9344AAF5-C630-721E-D56D-732BA54B2FE9}"/>
              </a:ext>
            </a:extLst>
          </p:cNvPr>
          <p:cNvSpPr txBox="1"/>
          <p:nvPr/>
        </p:nvSpPr>
        <p:spPr>
          <a:xfrm>
            <a:off x="15356691" y="27726681"/>
            <a:ext cx="138988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The head components are fixed together using connectors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Constrained relative to a point along the tow path that can be moved with 6 degrees of freedom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Connector forces are used to apply compression and tape tension in the moving reference frame of the AFP head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Can simulate tape placement with any tow path</a:t>
            </a:r>
          </a:p>
        </p:txBody>
      </p:sp>
      <p:sp>
        <p:nvSpPr>
          <p:cNvPr id="2080" name="TextBox 2079">
            <a:extLst>
              <a:ext uri="{FF2B5EF4-FFF2-40B4-BE49-F238E27FC236}">
                <a16:creationId xmlns:a16="http://schemas.microsoft.com/office/drawing/2014/main" id="{E8BF1A84-1A19-5A26-3ECB-6F9D02685B21}"/>
              </a:ext>
            </a:extLst>
          </p:cNvPr>
          <p:cNvSpPr txBox="1"/>
          <p:nvPr/>
        </p:nvSpPr>
        <p:spPr>
          <a:xfrm>
            <a:off x="15380268" y="21407288"/>
            <a:ext cx="53777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/>
              <a:t>AFP Head Setup</a:t>
            </a:r>
          </a:p>
        </p:txBody>
      </p:sp>
      <p:sp>
        <p:nvSpPr>
          <p:cNvPr id="2081" name="Rectangle 2080">
            <a:extLst>
              <a:ext uri="{FF2B5EF4-FFF2-40B4-BE49-F238E27FC236}">
                <a16:creationId xmlns:a16="http://schemas.microsoft.com/office/drawing/2014/main" id="{1E7674AC-19B5-A363-BFFB-B4A230E05F92}"/>
              </a:ext>
            </a:extLst>
          </p:cNvPr>
          <p:cNvSpPr/>
          <p:nvPr/>
        </p:nvSpPr>
        <p:spPr>
          <a:xfrm>
            <a:off x="14989214" y="20245378"/>
            <a:ext cx="7532831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kern="0" cap="none" spc="0">
                <a:ln w="25400">
                  <a:noFill/>
                  <a:prstDash val="solid"/>
                </a:ln>
                <a:effectLst/>
                <a:latin typeface="Arial"/>
              </a:rPr>
              <a:t>Stress Analysis Model</a:t>
            </a:r>
            <a:endParaRPr lang="en-US" sz="5400" b="1" cap="none" spc="0">
              <a:ln w="25400">
                <a:noFill/>
                <a:prstDash val="solid"/>
              </a:ln>
              <a:effectLst/>
            </a:endParaRPr>
          </a:p>
        </p:txBody>
      </p:sp>
      <p:pic>
        <p:nvPicPr>
          <p:cNvPr id="2082" name="Picture 2081" descr="A blue and white object with a rainbow&#10;&#10;AI-generated content may be incorrect.">
            <a:extLst>
              <a:ext uri="{FF2B5EF4-FFF2-40B4-BE49-F238E27FC236}">
                <a16:creationId xmlns:a16="http://schemas.microsoft.com/office/drawing/2014/main" id="{457DC4DD-5B05-D200-9085-0EFFFCF197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333803" y="10158677"/>
            <a:ext cx="5109078" cy="2595263"/>
          </a:xfrm>
          <a:prstGeom prst="rect">
            <a:avLst/>
          </a:prstGeom>
        </p:spPr>
      </p:pic>
      <p:pic>
        <p:nvPicPr>
          <p:cNvPr id="2083" name="Picture 2082">
            <a:extLst>
              <a:ext uri="{FF2B5EF4-FFF2-40B4-BE49-F238E27FC236}">
                <a16:creationId xmlns:a16="http://schemas.microsoft.com/office/drawing/2014/main" id="{2F72E4D5-DBC0-808D-9FA9-227EBF018E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247992" y="4464267"/>
            <a:ext cx="5171311" cy="3436834"/>
          </a:xfrm>
          <a:prstGeom prst="rect">
            <a:avLst/>
          </a:prstGeom>
        </p:spPr>
      </p:pic>
      <p:sp>
        <p:nvSpPr>
          <p:cNvPr id="2084" name="TextBox 2083">
            <a:extLst>
              <a:ext uri="{FF2B5EF4-FFF2-40B4-BE49-F238E27FC236}">
                <a16:creationId xmlns:a16="http://schemas.microsoft.com/office/drawing/2014/main" id="{21D3182C-2FD5-E7A8-791B-1310D9AE1D57}"/>
              </a:ext>
            </a:extLst>
          </p:cNvPr>
          <p:cNvSpPr txBox="1"/>
          <p:nvPr/>
        </p:nvSpPr>
        <p:spPr>
          <a:xfrm>
            <a:off x="30041528" y="3674989"/>
            <a:ext cx="6508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/>
              <a:t>Lead in and Tape Cutting</a:t>
            </a:r>
            <a:endParaRPr lang="en-US" sz="2800" b="1"/>
          </a:p>
        </p:txBody>
      </p:sp>
      <p:pic>
        <p:nvPicPr>
          <p:cNvPr id="2085" name="Picture 2084">
            <a:extLst>
              <a:ext uri="{FF2B5EF4-FFF2-40B4-BE49-F238E27FC236}">
                <a16:creationId xmlns:a16="http://schemas.microsoft.com/office/drawing/2014/main" id="{C72FCAFF-D0C3-6649-1A08-2CDAB63A08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411727" y="4542375"/>
            <a:ext cx="5118464" cy="3436833"/>
          </a:xfrm>
          <a:prstGeom prst="rect">
            <a:avLst/>
          </a:prstGeom>
        </p:spPr>
      </p:pic>
      <p:sp>
        <p:nvSpPr>
          <p:cNvPr id="2086" name="TextBox 2085">
            <a:extLst>
              <a:ext uri="{FF2B5EF4-FFF2-40B4-BE49-F238E27FC236}">
                <a16:creationId xmlns:a16="http://schemas.microsoft.com/office/drawing/2014/main" id="{80A1BB7A-0BA9-2B62-8A54-1C4FAA2CFD54}"/>
              </a:ext>
            </a:extLst>
          </p:cNvPr>
          <p:cNvSpPr txBox="1"/>
          <p:nvPr/>
        </p:nvSpPr>
        <p:spPr>
          <a:xfrm>
            <a:off x="30041529" y="19755157"/>
            <a:ext cx="70694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/>
              <a:t>Tape Wrinkling</a:t>
            </a:r>
            <a:endParaRPr lang="en-US" sz="2800" b="1"/>
          </a:p>
        </p:txBody>
      </p:sp>
      <p:sp>
        <p:nvSpPr>
          <p:cNvPr id="2087" name="Rectangle 2086">
            <a:extLst>
              <a:ext uri="{FF2B5EF4-FFF2-40B4-BE49-F238E27FC236}">
                <a16:creationId xmlns:a16="http://schemas.microsoft.com/office/drawing/2014/main" id="{02363659-09E4-22EB-6A66-8B142FA0629B}"/>
              </a:ext>
            </a:extLst>
          </p:cNvPr>
          <p:cNvSpPr/>
          <p:nvPr/>
        </p:nvSpPr>
        <p:spPr>
          <a:xfrm>
            <a:off x="29674052" y="2769432"/>
            <a:ext cx="126496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kern="0" cap="none" spc="0">
                <a:ln w="25400">
                  <a:noFill/>
                  <a:prstDash val="solid"/>
                </a:ln>
                <a:effectLst/>
                <a:latin typeface="Arial"/>
              </a:rPr>
              <a:t>Stress Analysis Modeling Capabilities</a:t>
            </a:r>
            <a:endParaRPr lang="en-US" sz="5400" b="1" cap="none" spc="0">
              <a:ln w="25400">
                <a:noFill/>
                <a:prstDash val="solid"/>
              </a:ln>
              <a:effectLst/>
            </a:endParaRPr>
          </a:p>
        </p:txBody>
      </p:sp>
      <p:sp>
        <p:nvSpPr>
          <p:cNvPr id="2088" name="TextBox 2087">
            <a:extLst>
              <a:ext uri="{FF2B5EF4-FFF2-40B4-BE49-F238E27FC236}">
                <a16:creationId xmlns:a16="http://schemas.microsoft.com/office/drawing/2014/main" id="{60D0C5A9-44F5-A95C-C2FF-A13DE394F982}"/>
              </a:ext>
            </a:extLst>
          </p:cNvPr>
          <p:cNvSpPr txBox="1"/>
          <p:nvPr/>
        </p:nvSpPr>
        <p:spPr>
          <a:xfrm>
            <a:off x="29984547" y="9367224"/>
            <a:ext cx="82680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/>
              <a:t>Placement of Multiple Tapes</a:t>
            </a:r>
            <a:endParaRPr lang="en-US" sz="2800" b="1"/>
          </a:p>
        </p:txBody>
      </p:sp>
      <p:pic>
        <p:nvPicPr>
          <p:cNvPr id="2089" name="Picture 2088" descr="A computer generated image of a blue and white rectangular object&#10;&#10;AI-generated content may be incorrect.">
            <a:extLst>
              <a:ext uri="{FF2B5EF4-FFF2-40B4-BE49-F238E27FC236}">
                <a16:creationId xmlns:a16="http://schemas.microsoft.com/office/drawing/2014/main" id="{3138440B-5BBC-0040-DB08-9EC78BE6B3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461186" y="10101541"/>
            <a:ext cx="5109075" cy="2667123"/>
          </a:xfrm>
          <a:prstGeom prst="rect">
            <a:avLst/>
          </a:prstGeom>
        </p:spPr>
      </p:pic>
      <p:pic>
        <p:nvPicPr>
          <p:cNvPr id="2090" name="Picture 2">
            <a:extLst>
              <a:ext uri="{FF2B5EF4-FFF2-40B4-BE49-F238E27FC236}">
                <a16:creationId xmlns:a16="http://schemas.microsoft.com/office/drawing/2014/main" id="{C4A74A93-B49F-95B6-C8DC-5681FE200F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41"/>
          <a:stretch>
            <a:fillRect/>
          </a:stretch>
        </p:blipFill>
        <p:spPr bwMode="auto">
          <a:xfrm>
            <a:off x="30336252" y="20529355"/>
            <a:ext cx="5324873" cy="193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1" name="Picture 2">
            <a:extLst>
              <a:ext uri="{FF2B5EF4-FFF2-40B4-BE49-F238E27FC236}">
                <a16:creationId xmlns:a16="http://schemas.microsoft.com/office/drawing/2014/main" id="{494AD0BB-EA73-0C25-0D6C-7B38D9AFEA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53"/>
          <a:stretch>
            <a:fillRect/>
          </a:stretch>
        </p:blipFill>
        <p:spPr bwMode="auto">
          <a:xfrm>
            <a:off x="35944897" y="20226374"/>
            <a:ext cx="5625364" cy="246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2" name="TextBox 2091">
            <a:extLst>
              <a:ext uri="{FF2B5EF4-FFF2-40B4-BE49-F238E27FC236}">
                <a16:creationId xmlns:a16="http://schemas.microsoft.com/office/drawing/2014/main" id="{14F97DEB-0269-E79C-4EDB-4371D4AD1A60}"/>
              </a:ext>
            </a:extLst>
          </p:cNvPr>
          <p:cNvSpPr txBox="1"/>
          <p:nvPr/>
        </p:nvSpPr>
        <p:spPr>
          <a:xfrm>
            <a:off x="30041529" y="7913540"/>
            <a:ext cx="126496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Improves on previous models by simulating initial placement and tape cutting where many defects occur</a:t>
            </a:r>
          </a:p>
        </p:txBody>
      </p:sp>
      <p:sp>
        <p:nvSpPr>
          <p:cNvPr id="2093" name="TextBox 2092">
            <a:extLst>
              <a:ext uri="{FF2B5EF4-FFF2-40B4-BE49-F238E27FC236}">
                <a16:creationId xmlns:a16="http://schemas.microsoft.com/office/drawing/2014/main" id="{22D672DA-E705-2311-5F26-B72FF6DD58DA}"/>
              </a:ext>
            </a:extLst>
          </p:cNvPr>
          <p:cNvSpPr txBox="1"/>
          <p:nvPr/>
        </p:nvSpPr>
        <p:spPr>
          <a:xfrm>
            <a:off x="30065106" y="12963399"/>
            <a:ext cx="120422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Computational efficiency improvements allow the simulation of sequential tape placement</a:t>
            </a:r>
          </a:p>
        </p:txBody>
      </p:sp>
      <p:sp>
        <p:nvSpPr>
          <p:cNvPr id="2094" name="TextBox 2093">
            <a:extLst>
              <a:ext uri="{FF2B5EF4-FFF2-40B4-BE49-F238E27FC236}">
                <a16:creationId xmlns:a16="http://schemas.microsoft.com/office/drawing/2014/main" id="{DF44312B-EA51-EF0A-5DF7-68C83E29EFA0}"/>
              </a:ext>
            </a:extLst>
          </p:cNvPr>
          <p:cNvSpPr txBox="1"/>
          <p:nvPr/>
        </p:nvSpPr>
        <p:spPr>
          <a:xfrm>
            <a:off x="29984547" y="22608973"/>
            <a:ext cx="120422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Demonstrated capability to predict tape wrinkling on curved tow paths</a:t>
            </a:r>
          </a:p>
        </p:txBody>
      </p:sp>
      <p:sp>
        <p:nvSpPr>
          <p:cNvPr id="2096" name="TextBox 2095">
            <a:extLst>
              <a:ext uri="{FF2B5EF4-FFF2-40B4-BE49-F238E27FC236}">
                <a16:creationId xmlns:a16="http://schemas.microsoft.com/office/drawing/2014/main" id="{347058BA-A48B-2F25-6AA7-9F02762A5098}"/>
              </a:ext>
            </a:extLst>
          </p:cNvPr>
          <p:cNvSpPr txBox="1"/>
          <p:nvPr/>
        </p:nvSpPr>
        <p:spPr>
          <a:xfrm>
            <a:off x="30041529" y="14444954"/>
            <a:ext cx="103749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/>
              <a:t>Tape Placement on Curved Surfaces</a:t>
            </a:r>
            <a:endParaRPr lang="en-US" sz="2800" b="1"/>
          </a:p>
        </p:txBody>
      </p:sp>
      <p:sp>
        <p:nvSpPr>
          <p:cNvPr id="2097" name="TextBox 2096">
            <a:extLst>
              <a:ext uri="{FF2B5EF4-FFF2-40B4-BE49-F238E27FC236}">
                <a16:creationId xmlns:a16="http://schemas.microsoft.com/office/drawing/2014/main" id="{2EAD1716-EFBE-8361-C50A-F758B60949CA}"/>
              </a:ext>
            </a:extLst>
          </p:cNvPr>
          <p:cNvSpPr txBox="1"/>
          <p:nvPr/>
        </p:nvSpPr>
        <p:spPr>
          <a:xfrm>
            <a:off x="30122088" y="18171757"/>
            <a:ext cx="120422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Using the head’s moving reference frame allows the simulation of tape placement on curved surfaces</a:t>
            </a:r>
          </a:p>
        </p:txBody>
      </p:sp>
      <p:pic>
        <p:nvPicPr>
          <p:cNvPr id="2098" name="Picture 2097" descr="A blue object with a rainbow&#10;&#10;AI-generated content may be incorrect.">
            <a:extLst>
              <a:ext uri="{FF2B5EF4-FFF2-40B4-BE49-F238E27FC236}">
                <a16:creationId xmlns:a16="http://schemas.microsoft.com/office/drawing/2014/main" id="{4DF6531D-D059-54C3-F4DA-5B6F6EAF745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856217" y="15261441"/>
            <a:ext cx="5673973" cy="2520236"/>
          </a:xfrm>
          <a:prstGeom prst="rect">
            <a:avLst/>
          </a:prstGeom>
        </p:spPr>
      </p:pic>
      <p:pic>
        <p:nvPicPr>
          <p:cNvPr id="2099" name="Picture 2098">
            <a:extLst>
              <a:ext uri="{FF2B5EF4-FFF2-40B4-BE49-F238E27FC236}">
                <a16:creationId xmlns:a16="http://schemas.microsoft.com/office/drawing/2014/main" id="{516B1437-B5EA-A5C8-11D0-9A6972046BB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0333803" y="15188588"/>
            <a:ext cx="5040502" cy="2730923"/>
          </a:xfrm>
          <a:prstGeom prst="rect">
            <a:avLst/>
          </a:prstGeom>
        </p:spPr>
      </p:pic>
      <p:sp>
        <p:nvSpPr>
          <p:cNvPr id="2100" name="TextBox 2099">
            <a:extLst>
              <a:ext uri="{FF2B5EF4-FFF2-40B4-BE49-F238E27FC236}">
                <a16:creationId xmlns:a16="http://schemas.microsoft.com/office/drawing/2014/main" id="{23EBF9E2-16BA-C298-AC58-51216A7AFFC8}"/>
              </a:ext>
            </a:extLst>
          </p:cNvPr>
          <p:cNvSpPr txBox="1"/>
          <p:nvPr/>
        </p:nvSpPr>
        <p:spPr>
          <a:xfrm>
            <a:off x="15602378" y="3875524"/>
            <a:ext cx="10959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/>
              <a:t>Temperature Dependent Tape Properties</a:t>
            </a:r>
            <a:endParaRPr lang="en-US" sz="2800" b="1"/>
          </a:p>
        </p:txBody>
      </p:sp>
      <p:sp>
        <p:nvSpPr>
          <p:cNvPr id="2101" name="TextBox 2100">
            <a:extLst>
              <a:ext uri="{FF2B5EF4-FFF2-40B4-BE49-F238E27FC236}">
                <a16:creationId xmlns:a16="http://schemas.microsoft.com/office/drawing/2014/main" id="{57835171-4623-5948-0D38-37D202A5F8BB}"/>
              </a:ext>
            </a:extLst>
          </p:cNvPr>
          <p:cNvSpPr txBox="1"/>
          <p:nvPr/>
        </p:nvSpPr>
        <p:spPr>
          <a:xfrm>
            <a:off x="15602378" y="4684761"/>
            <a:ext cx="136531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Tack is maximized at a specific temperature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/>
              <a:t>Balance of degree of intimate contact increasing with temperature and resin strength decreasing with 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Stiffness decreases with temperature as resin viscosity decreases, allowing fibers to slide past each other</a:t>
            </a:r>
          </a:p>
        </p:txBody>
      </p:sp>
      <p:sp>
        <p:nvSpPr>
          <p:cNvPr id="2103" name="Rectangle 2102">
            <a:extLst>
              <a:ext uri="{FF2B5EF4-FFF2-40B4-BE49-F238E27FC236}">
                <a16:creationId xmlns:a16="http://schemas.microsoft.com/office/drawing/2014/main" id="{02EED141-F1D7-CD4F-CB2F-3A8233DD4238}"/>
              </a:ext>
            </a:extLst>
          </p:cNvPr>
          <p:cNvSpPr/>
          <p:nvPr/>
        </p:nvSpPr>
        <p:spPr>
          <a:xfrm>
            <a:off x="29674051" y="24231762"/>
            <a:ext cx="33393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kern="0">
                <a:ln w="25400">
                  <a:noFill/>
                  <a:prstDash val="solid"/>
                </a:ln>
                <a:latin typeface="Arial"/>
              </a:rPr>
              <a:t>Summary</a:t>
            </a:r>
            <a:endParaRPr lang="en-US" sz="5400" b="1" cap="none" spc="0">
              <a:ln w="25400">
                <a:noFill/>
                <a:prstDash val="solid"/>
              </a:ln>
              <a:effectLst/>
            </a:endParaRPr>
          </a:p>
        </p:txBody>
      </p:sp>
      <p:sp>
        <p:nvSpPr>
          <p:cNvPr id="2104" name="TextBox 2103">
            <a:extLst>
              <a:ext uri="{FF2B5EF4-FFF2-40B4-BE49-F238E27FC236}">
                <a16:creationId xmlns:a16="http://schemas.microsoft.com/office/drawing/2014/main" id="{158C18DB-4318-2C08-1892-EFEB8ACE117F}"/>
              </a:ext>
            </a:extLst>
          </p:cNvPr>
          <p:cNvSpPr txBox="1"/>
          <p:nvPr/>
        </p:nvSpPr>
        <p:spPr>
          <a:xfrm>
            <a:off x="1057089" y="11811503"/>
            <a:ext cx="53777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/>
              <a:t>Online Sensors</a:t>
            </a:r>
            <a:endParaRPr lang="en-US" sz="2800" b="1"/>
          </a:p>
        </p:txBody>
      </p:sp>
      <p:sp>
        <p:nvSpPr>
          <p:cNvPr id="2105" name="TextBox 2104">
            <a:extLst>
              <a:ext uri="{FF2B5EF4-FFF2-40B4-BE49-F238E27FC236}">
                <a16:creationId xmlns:a16="http://schemas.microsoft.com/office/drawing/2014/main" id="{FF86F17E-AEE9-36F1-CB63-93451C501003}"/>
              </a:ext>
            </a:extLst>
          </p:cNvPr>
          <p:cNvSpPr txBox="1"/>
          <p:nvPr/>
        </p:nvSpPr>
        <p:spPr>
          <a:xfrm>
            <a:off x="15581194" y="14386287"/>
            <a:ext cx="83972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Full energy transport equation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/>
              <a:t>Includes internal energy, pressure, thermal conductivity, viscous stress, diffusivity, specific enthalpy, and source terms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User Defined Field used to prescribe moving boundaries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/>
              <a:t>Allows the use of a much smaller simulation domain</a:t>
            </a:r>
          </a:p>
        </p:txBody>
      </p:sp>
      <p:sp>
        <p:nvSpPr>
          <p:cNvPr id="2106" name="TextBox 2105">
            <a:extLst>
              <a:ext uri="{FF2B5EF4-FFF2-40B4-BE49-F238E27FC236}">
                <a16:creationId xmlns:a16="http://schemas.microsoft.com/office/drawing/2014/main" id="{E2EF4462-39FE-A8F5-906E-ECE8D5B6334C}"/>
              </a:ext>
            </a:extLst>
          </p:cNvPr>
          <p:cNvSpPr txBox="1"/>
          <p:nvPr/>
        </p:nvSpPr>
        <p:spPr>
          <a:xfrm>
            <a:off x="29984547" y="25263987"/>
            <a:ext cx="12042263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Purdue CMSC’s AFP system provides high density data for </a:t>
            </a:r>
            <a:r>
              <a:rPr lang="en-US" sz="4000" err="1"/>
              <a:t>iTwin</a:t>
            </a:r>
            <a:r>
              <a:rPr lang="en-US" sz="4000"/>
              <a:t> feedback and validation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Thermal modeling predicts tape properties and tack during the placement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Stress analysis modeling predicts tape behavior and defect 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The modeling results are used to better understand and refine the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Model based closed loop control can be implemented to mitigate defect formation</a:t>
            </a:r>
          </a:p>
        </p:txBody>
      </p:sp>
      <p:pic>
        <p:nvPicPr>
          <p:cNvPr id="90" name="Picture 89" descr="A black piece of paper on a concrete surface&#10;&#10;Description automatically generated">
            <a:extLst>
              <a:ext uri="{FF2B5EF4-FFF2-40B4-BE49-F238E27FC236}">
                <a16:creationId xmlns:a16="http://schemas.microsoft.com/office/drawing/2014/main" id="{99726D85-6034-4642-90CB-7B3A37A3FB65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1" t="4995" r="2130" b="9172"/>
          <a:stretch/>
        </p:blipFill>
        <p:spPr>
          <a:xfrm>
            <a:off x="8504043" y="4821807"/>
            <a:ext cx="5880101" cy="4343400"/>
          </a:xfrm>
          <a:prstGeom prst="rect">
            <a:avLst/>
          </a:prstGeom>
        </p:spPr>
      </p:pic>
      <p:pic>
        <p:nvPicPr>
          <p:cNvPr id="91" name="Picture 2">
            <a:extLst>
              <a:ext uri="{FF2B5EF4-FFF2-40B4-BE49-F238E27FC236}">
                <a16:creationId xmlns:a16="http://schemas.microsoft.com/office/drawing/2014/main" id="{2434ED14-36D3-4BD2-9285-E999B5AD6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6060" y="9454693"/>
            <a:ext cx="6215149" cy="324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2" name="Group 91">
            <a:extLst>
              <a:ext uri="{FF2B5EF4-FFF2-40B4-BE49-F238E27FC236}">
                <a16:creationId xmlns:a16="http://schemas.microsoft.com/office/drawing/2014/main" id="{959F225F-2844-4D5D-AD1B-4E41C8D11688}"/>
              </a:ext>
            </a:extLst>
          </p:cNvPr>
          <p:cNvGrpSpPr/>
          <p:nvPr/>
        </p:nvGrpSpPr>
        <p:grpSpPr>
          <a:xfrm>
            <a:off x="6365024" y="13024651"/>
            <a:ext cx="8565998" cy="4742419"/>
            <a:chOff x="1832152" y="1218769"/>
            <a:chExt cx="5789983" cy="3205525"/>
          </a:xfrm>
        </p:grpSpPr>
        <p:pic>
          <p:nvPicPr>
            <p:cNvPr id="93" name="Picture 92" descr="A close-up of a machine&#10;&#10;AI-generated content may be incorrect.">
              <a:extLst>
                <a:ext uri="{FF2B5EF4-FFF2-40B4-BE49-F238E27FC236}">
                  <a16:creationId xmlns:a16="http://schemas.microsoft.com/office/drawing/2014/main" id="{3803314E-8F3C-436A-9B48-D580D7068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832152" y="1226408"/>
              <a:ext cx="4263848" cy="3197886"/>
            </a:xfrm>
            <a:prstGeom prst="rect">
              <a:avLst/>
            </a:prstGeom>
          </p:spPr>
        </p:pic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DE65866-227D-4927-85C5-85AB98BF7848}"/>
                </a:ext>
              </a:extLst>
            </p:cNvPr>
            <p:cNvSpPr txBox="1"/>
            <p:nvPr/>
          </p:nvSpPr>
          <p:spPr>
            <a:xfrm>
              <a:off x="4482428" y="2656074"/>
              <a:ext cx="1438688" cy="319057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/>
                <a:t>Laser scanner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AFD5CFC-BDF6-453B-AD99-41A8A8DC0E87}"/>
                </a:ext>
              </a:extLst>
            </p:cNvPr>
            <p:cNvSpPr txBox="1"/>
            <p:nvPr/>
          </p:nvSpPr>
          <p:spPr>
            <a:xfrm>
              <a:off x="4841336" y="3722255"/>
              <a:ext cx="1079780" cy="574303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/>
                <a:t>Pressure sensor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5381A84-8690-4B49-B93A-11983B693CD1}"/>
                </a:ext>
              </a:extLst>
            </p:cNvPr>
            <p:cNvSpPr txBox="1"/>
            <p:nvPr/>
          </p:nvSpPr>
          <p:spPr>
            <a:xfrm>
              <a:off x="2615784" y="3654799"/>
              <a:ext cx="1348292" cy="574303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/>
                <a:t>Temperature sensor</a:t>
              </a:r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CEB0C857-6ED1-4E13-A077-EE8A25FDD692}"/>
                </a:ext>
              </a:extLst>
            </p:cNvPr>
            <p:cNvCxnSpPr>
              <a:cxnSpLocks/>
            </p:cNvCxnSpPr>
            <p:nvPr/>
          </p:nvCxnSpPr>
          <p:spPr>
            <a:xfrm>
              <a:off x="3964076" y="3917126"/>
              <a:ext cx="488003" cy="0"/>
            </a:xfrm>
            <a:prstGeom prst="straightConnector1">
              <a:avLst/>
            </a:prstGeom>
            <a:ln w="50800">
              <a:solidFill>
                <a:srgbClr val="FF99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8A17244D-816C-4CDF-A112-E0AABBE267E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40359" y="3654799"/>
              <a:ext cx="300976" cy="359843"/>
            </a:xfrm>
            <a:prstGeom prst="straightConnector1">
              <a:avLst/>
            </a:prstGeom>
            <a:ln w="50800">
              <a:solidFill>
                <a:srgbClr val="FF99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BEAF0946-ED56-490B-8077-8E5E584FC646}"/>
                </a:ext>
              </a:extLst>
            </p:cNvPr>
            <p:cNvCxnSpPr>
              <a:cxnSpLocks/>
            </p:cNvCxnSpPr>
            <p:nvPr/>
          </p:nvCxnSpPr>
          <p:spPr>
            <a:xfrm>
              <a:off x="5134131" y="2994628"/>
              <a:ext cx="151005" cy="288218"/>
            </a:xfrm>
            <a:prstGeom prst="straightConnector1">
              <a:avLst/>
            </a:prstGeom>
            <a:ln w="50800">
              <a:solidFill>
                <a:srgbClr val="FF9900"/>
              </a:solidFill>
              <a:tailEnd type="triangle"/>
            </a:ln>
            <a:effectLst>
              <a:glow rad="63500">
                <a:schemeClr val="bg1">
                  <a:alpha val="2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2ECD5138-8B3B-4EDD-AEB8-054B2FD0025F}"/>
                </a:ext>
              </a:extLst>
            </p:cNvPr>
            <p:cNvCxnSpPr>
              <a:cxnSpLocks/>
            </p:cNvCxnSpPr>
            <p:nvPr/>
          </p:nvCxnSpPr>
          <p:spPr>
            <a:xfrm>
              <a:off x="4690847" y="1901108"/>
              <a:ext cx="1717448" cy="427911"/>
            </a:xfrm>
            <a:prstGeom prst="straightConnector1">
              <a:avLst/>
            </a:prstGeom>
            <a:ln w="50800">
              <a:solidFill>
                <a:srgbClr val="FF9900"/>
              </a:solidFill>
              <a:tailEnd type="triangle"/>
            </a:ln>
            <a:effectLst>
              <a:glow rad="63500">
                <a:schemeClr val="bg1">
                  <a:alpha val="2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1" name="Picture 6" descr="Axia130-M125 Transducer">
              <a:extLst>
                <a:ext uri="{FF2B5EF4-FFF2-40B4-BE49-F238E27FC236}">
                  <a16:creationId xmlns:a16="http://schemas.microsoft.com/office/drawing/2014/main" id="{2750C4D5-B10A-4147-BC89-7B2A2B7A7B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764210" y="1218769"/>
              <a:ext cx="1857925" cy="1554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33A3F2C-514D-4C29-8A95-5087725E28A2}"/>
                </a:ext>
              </a:extLst>
            </p:cNvPr>
            <p:cNvSpPr txBox="1"/>
            <p:nvPr/>
          </p:nvSpPr>
          <p:spPr>
            <a:xfrm>
              <a:off x="6181705" y="2553962"/>
              <a:ext cx="1354725" cy="574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/>
                <a:t>Force/torque transducer</a:t>
              </a:r>
            </a:p>
          </p:txBody>
        </p:sp>
      </p:grpSp>
      <p:pic>
        <p:nvPicPr>
          <p:cNvPr id="103" name="Picture 102" descr="A machine with red lights&#10;&#10;Description automatically generated">
            <a:extLst>
              <a:ext uri="{FF2B5EF4-FFF2-40B4-BE49-F238E27FC236}">
                <a16:creationId xmlns:a16="http://schemas.microsoft.com/office/drawing/2014/main" id="{68FD803E-540F-4CEE-A65A-325F785DCF82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l="68193"/>
          <a:stretch/>
        </p:blipFill>
        <p:spPr>
          <a:xfrm>
            <a:off x="12693869" y="16076675"/>
            <a:ext cx="2018253" cy="1679653"/>
          </a:xfrm>
          <a:prstGeom prst="rect">
            <a:avLst/>
          </a:prstGeom>
        </p:spPr>
      </p:pic>
      <p:sp>
        <p:nvSpPr>
          <p:cNvPr id="2109" name="TextBox 2108">
            <a:extLst>
              <a:ext uri="{FF2B5EF4-FFF2-40B4-BE49-F238E27FC236}">
                <a16:creationId xmlns:a16="http://schemas.microsoft.com/office/drawing/2014/main" id="{8EFE5D1B-7AE9-4318-E4EC-4742D0208F3D}"/>
              </a:ext>
            </a:extLst>
          </p:cNvPr>
          <p:cNvSpPr txBox="1"/>
          <p:nvPr/>
        </p:nvSpPr>
        <p:spPr>
          <a:xfrm>
            <a:off x="1061045" y="12662839"/>
            <a:ext cx="554559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Measure force on the AFP head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Monitor temperature and compaction pressure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Hight profile of the placed tape just behind the compaction roller</a:t>
            </a:r>
          </a:p>
        </p:txBody>
      </p:sp>
    </p:spTree>
    <p:extLst>
      <p:ext uri="{BB962C8B-B14F-4D97-AF65-F5344CB8AC3E}">
        <p14:creationId xmlns:p14="http://schemas.microsoft.com/office/powerpoint/2010/main" val="1332232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Yuebin Guo</dc:creator>
  <cp:revision>1</cp:revision>
  <cp:lastPrinted>2026-03-09T17:00:05Z</cp:lastPrinted>
  <dcterms:created xsi:type="dcterms:W3CDTF">2024-07-24T20:18:48Z</dcterms:created>
  <dcterms:modified xsi:type="dcterms:W3CDTF">2026-03-09T19:01:25Z</dcterms:modified>
</cp:coreProperties>
</file>